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4" r:id="rId4"/>
    <p:sldId id="285" r:id="rId5"/>
    <p:sldId id="283" r:id="rId6"/>
    <p:sldId id="268" r:id="rId7"/>
    <p:sldId id="262" r:id="rId8"/>
    <p:sldId id="271" r:id="rId9"/>
    <p:sldId id="272" r:id="rId10"/>
    <p:sldId id="259" r:id="rId11"/>
    <p:sldId id="261" r:id="rId12"/>
    <p:sldId id="263" r:id="rId13"/>
    <p:sldId id="264" r:id="rId14"/>
    <p:sldId id="265" r:id="rId15"/>
    <p:sldId id="273" r:id="rId16"/>
    <p:sldId id="274" r:id="rId17"/>
    <p:sldId id="275" r:id="rId18"/>
    <p:sldId id="276" r:id="rId19"/>
    <p:sldId id="277" r:id="rId20"/>
    <p:sldId id="278" r:id="rId21"/>
    <p:sldId id="280" r:id="rId22"/>
    <p:sldId id="281"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H.G." initials="CHG" lastIdx="10" clrIdx="0">
    <p:extLst>
      <p:ext uri="{19B8F6BF-5375-455C-9EA6-DF929625EA0E}">
        <p15:presenceInfo xmlns:p15="http://schemas.microsoft.com/office/powerpoint/2012/main" userId="Carlos H.G." providerId="None"/>
      </p:ext>
    </p:extLst>
  </p:cmAuthor>
  <p:cmAuthor id="2" name="Gabriel Palacios-Serrano" initials="GP" lastIdx="8" clrIdx="1">
    <p:extLst>
      <p:ext uri="{19B8F6BF-5375-455C-9EA6-DF929625EA0E}">
        <p15:presenceInfo xmlns:p15="http://schemas.microsoft.com/office/powerpoint/2012/main" userId="Gabriel Palacios-Serr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25EE"/>
    <a:srgbClr val="FF66FF"/>
    <a:srgbClr val="00B050"/>
    <a:srgbClr val="5B9BD5"/>
    <a:srgbClr val="ED7D31"/>
    <a:srgbClr val="0066FF"/>
    <a:srgbClr val="5C9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9" autoAdjust="0"/>
    <p:restoredTop sz="94660"/>
  </p:normalViewPr>
  <p:slideViewPr>
    <p:cSldViewPr snapToGrid="0">
      <p:cViewPr varScale="1">
        <p:scale>
          <a:sx n="129" d="100"/>
          <a:sy n="129" d="100"/>
        </p:scale>
        <p:origin x="23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Wien%20filter\Wien%20filter%20data%20set%20for%20paper%202020\GPT%20simulations%20Alicias%20Bea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Wien%20filter\Wien%20filter%20data%20set%20for%20paper%202020\GPT%20simulations%20Alicias%20Beam.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Wien%20filter\Wien%20filter%20data%20set%20for%20paper%202020\GPT%20simulations%20Alicias%20Beam.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D:\Wien%20filter\Wien%20filter%20data%20set%20for%20paper%202020\GPT%20simulations%20Alicias%20Bea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Wien%20filter\Wien%20filter%20data%20set%20for%20paper%202020\GPT%20simulations%20Alicias%20Bea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Wien%20filter\Wien%20filter%20data%20set%20for%20paper%202020\GPT%20simulations%20Alicias%20Bea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Wien%20filter\Wien%20filter%20data%20set%20for%20paper%202020\GPT%20simulations%20Alicias%20Bea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Wien%20filter\Wien%20filter%20data%20set%20for%20paper%202020\GPT%20simulations%20Alicias%20Be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'Force 200 keV Spline'!$A$1:$Q$1</c:f>
              <c:strCache>
                <c:ptCount val="1"/>
                <c:pt idx="0">
                  <c:v>200 keV Spline</c:v>
                </c:pt>
              </c:strCache>
            </c:strRef>
          </c:tx>
          <c:spPr>
            <a:ln w="19050" cap="rnd" cmpd="sng" algn="ctr">
              <a:solidFill>
                <a:schemeClr val="accent2"/>
              </a:solidFill>
              <a:prstDash val="solid"/>
              <a:round/>
            </a:ln>
            <a:effectLst/>
          </c:spPr>
          <c:marker>
            <c:symbol val="none"/>
          </c:marker>
          <c:xVal>
            <c:numRef>
              <c:f>'Force 200 keV Spline'!$L$3:$L$870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-0.26356377040082102</c:v>
                </c:pt>
                <c:pt idx="149">
                  <c:v>-0.26252141701800902</c:v>
                </c:pt>
                <c:pt idx="150">
                  <c:v>-0.261479063635214</c:v>
                </c:pt>
                <c:pt idx="151">
                  <c:v>-0.26043671025250298</c:v>
                </c:pt>
                <c:pt idx="152">
                  <c:v>-0.25939435686986001</c:v>
                </c:pt>
                <c:pt idx="153">
                  <c:v>-0.258352003487266</c:v>
                </c:pt>
                <c:pt idx="154">
                  <c:v>-0.25730965010478501</c:v>
                </c:pt>
                <c:pt idx="155">
                  <c:v>-0.25626729672252302</c:v>
                </c:pt>
                <c:pt idx="156">
                  <c:v>-0.25522494334053097</c:v>
                </c:pt>
                <c:pt idx="157">
                  <c:v>-0.25418258995892201</c:v>
                </c:pt>
                <c:pt idx="158">
                  <c:v>-0.25314023657789902</c:v>
                </c:pt>
                <c:pt idx="159">
                  <c:v>-0.25209788319764997</c:v>
                </c:pt>
                <c:pt idx="160">
                  <c:v>-0.25105552981838603</c:v>
                </c:pt>
                <c:pt idx="161">
                  <c:v>-0.25001317644041399</c:v>
                </c:pt>
                <c:pt idx="162">
                  <c:v>-0.24897082306401</c:v>
                </c:pt>
                <c:pt idx="163">
                  <c:v>-0.247928469689499</c:v>
                </c:pt>
                <c:pt idx="164">
                  <c:v>-0.246886116317173</c:v>
                </c:pt>
                <c:pt idx="165">
                  <c:v>-0.245843762947411</c:v>
                </c:pt>
                <c:pt idx="166">
                  <c:v>-0.24480140958066901</c:v>
                </c:pt>
                <c:pt idx="167">
                  <c:v>-0.243759056217345</c:v>
                </c:pt>
                <c:pt idx="168">
                  <c:v>-0.24271670285781199</c:v>
                </c:pt>
                <c:pt idx="169">
                  <c:v>-0.24167434950261801</c:v>
                </c:pt>
                <c:pt idx="170">
                  <c:v>-0.24063199615229</c:v>
                </c:pt>
                <c:pt idx="171">
                  <c:v>-0.23958964280735401</c:v>
                </c:pt>
                <c:pt idx="172">
                  <c:v>-0.23854728946833101</c:v>
                </c:pt>
                <c:pt idx="173">
                  <c:v>-0.23750493613572299</c:v>
                </c:pt>
                <c:pt idx="174">
                  <c:v>-0.236462582810123</c:v>
                </c:pt>
                <c:pt idx="175">
                  <c:v>-0.23542022949211799</c:v>
                </c:pt>
                <c:pt idx="176">
                  <c:v>-0.23437787618223299</c:v>
                </c:pt>
                <c:pt idx="177">
                  <c:v>-0.23333552288096801</c:v>
                </c:pt>
                <c:pt idx="178">
                  <c:v>-0.232293169588798</c:v>
                </c:pt>
                <c:pt idx="179">
                  <c:v>-0.23125081630622399</c:v>
                </c:pt>
                <c:pt idx="180">
                  <c:v>-0.23020846303372899</c:v>
                </c:pt>
                <c:pt idx="181">
                  <c:v>-0.22916610977179599</c:v>
                </c:pt>
                <c:pt idx="182">
                  <c:v>-0.228123756520899</c:v>
                </c:pt>
                <c:pt idx="183">
                  <c:v>-0.227081403281504</c:v>
                </c:pt>
                <c:pt idx="184">
                  <c:v>-0.22603905005406599</c:v>
                </c:pt>
                <c:pt idx="185">
                  <c:v>-0.22499669683903001</c:v>
                </c:pt>
                <c:pt idx="186">
                  <c:v>-0.223954343636833</c:v>
                </c:pt>
                <c:pt idx="187">
                  <c:v>-0.22291199044790699</c:v>
                </c:pt>
                <c:pt idx="188">
                  <c:v>-0.221869637272683</c:v>
                </c:pt>
                <c:pt idx="189">
                  <c:v>-0.22082728411159799</c:v>
                </c:pt>
                <c:pt idx="190">
                  <c:v>-0.21978493096509699</c:v>
                </c:pt>
                <c:pt idx="191">
                  <c:v>-0.218742577833652</c:v>
                </c:pt>
                <c:pt idx="192">
                  <c:v>-0.21770022471777001</c:v>
                </c:pt>
                <c:pt idx="193">
                  <c:v>-0.21665787161799199</c:v>
                </c:pt>
                <c:pt idx="194">
                  <c:v>-0.21561551853490299</c:v>
                </c:pt>
                <c:pt idx="195">
                  <c:v>-0.214573165469127</c:v>
                </c:pt>
                <c:pt idx="196">
                  <c:v>-0.21353081242132699</c:v>
                </c:pt>
                <c:pt idx="197">
                  <c:v>-0.212488459392184</c:v>
                </c:pt>
                <c:pt idx="198">
                  <c:v>-0.21144610638241301</c:v>
                </c:pt>
                <c:pt idx="199">
                  <c:v>-0.21040375339274101</c:v>
                </c:pt>
                <c:pt idx="200">
                  <c:v>-0.209361400423864</c:v>
                </c:pt>
                <c:pt idx="201">
                  <c:v>-0.208319047476583</c:v>
                </c:pt>
                <c:pt idx="202">
                  <c:v>-0.207276694552188</c:v>
                </c:pt>
                <c:pt idx="203">
                  <c:v>-0.20623434165318799</c:v>
                </c:pt>
                <c:pt idx="204">
                  <c:v>-0.20519198878291001</c:v>
                </c:pt>
                <c:pt idx="205">
                  <c:v>-0.20414963594607399</c:v>
                </c:pt>
                <c:pt idx="206">
                  <c:v>-0.20310728315388199</c:v>
                </c:pt>
                <c:pt idx="207">
                  <c:v>-0.202064930422998</c:v>
                </c:pt>
                <c:pt idx="208">
                  <c:v>-0.201022577772272</c:v>
                </c:pt>
                <c:pt idx="209">
                  <c:v>-0.199980225230102</c:v>
                </c:pt>
                <c:pt idx="210">
                  <c:v>-0.198937872838754</c:v>
                </c:pt>
                <c:pt idx="211">
                  <c:v>-0.19789552064847099</c:v>
                </c:pt>
                <c:pt idx="212">
                  <c:v>-0.196853168723408</c:v>
                </c:pt>
                <c:pt idx="213">
                  <c:v>-0.19581081714388199</c:v>
                </c:pt>
                <c:pt idx="214">
                  <c:v>-0.194768466000037</c:v>
                </c:pt>
                <c:pt idx="215">
                  <c:v>-0.193726115405043</c:v>
                </c:pt>
                <c:pt idx="216">
                  <c:v>-0.192683765483491</c:v>
                </c:pt>
                <c:pt idx="217">
                  <c:v>-0.191641416365807</c:v>
                </c:pt>
                <c:pt idx="218">
                  <c:v>-0.190599068177182</c:v>
                </c:pt>
                <c:pt idx="219">
                  <c:v>-0.18955672104450499</c:v>
                </c:pt>
                <c:pt idx="220">
                  <c:v>-0.18851437510282301</c:v>
                </c:pt>
                <c:pt idx="221">
                  <c:v>-0.18747203040965801</c:v>
                </c:pt>
                <c:pt idx="222">
                  <c:v>-0.186429686897498</c:v>
                </c:pt>
                <c:pt idx="223">
                  <c:v>-0.18538734435037399</c:v>
                </c:pt>
                <c:pt idx="224">
                  <c:v>-0.18434500247198299</c:v>
                </c:pt>
                <c:pt idx="225">
                  <c:v>-0.18330266074194099</c:v>
                </c:pt>
                <c:pt idx="226">
                  <c:v>-0.18226031837449799</c:v>
                </c:pt>
                <c:pt idx="227">
                  <c:v>-0.18121797440366799</c:v>
                </c:pt>
                <c:pt idx="228">
                  <c:v>-0.180175627935898</c:v>
                </c:pt>
                <c:pt idx="229">
                  <c:v>-0.179133278155267</c:v>
                </c:pt>
                <c:pt idx="230">
                  <c:v>-0.17809092439507301</c:v>
                </c:pt>
                <c:pt idx="231">
                  <c:v>-0.177048566303667</c:v>
                </c:pt>
                <c:pt idx="232">
                  <c:v>-0.17600620398123601</c:v>
                </c:pt>
                <c:pt idx="233">
                  <c:v>-0.17496383785950401</c:v>
                </c:pt>
                <c:pt idx="234">
                  <c:v>-0.17392146859142099</c:v>
                </c:pt>
                <c:pt idx="235">
                  <c:v>-0.172879096891983</c:v>
                </c:pt>
                <c:pt idx="236">
                  <c:v>-0.171836723545294</c:v>
                </c:pt>
                <c:pt idx="237">
                  <c:v>-0.17079434922079001</c:v>
                </c:pt>
                <c:pt idx="238">
                  <c:v>-0.16975197453247601</c:v>
                </c:pt>
                <c:pt idx="239">
                  <c:v>-0.16870959996146501</c:v>
                </c:pt>
                <c:pt idx="240">
                  <c:v>-0.167667225903049</c:v>
                </c:pt>
                <c:pt idx="241">
                  <c:v>-0.166624852800141</c:v>
                </c:pt>
                <c:pt idx="242">
                  <c:v>-0.16558248095008099</c:v>
                </c:pt>
                <c:pt idx="243">
                  <c:v>-0.16454011020047099</c:v>
                </c:pt>
                <c:pt idx="244">
                  <c:v>-0.163497740041571</c:v>
                </c:pt>
                <c:pt idx="245">
                  <c:v>-0.16245536973615299</c:v>
                </c:pt>
                <c:pt idx="246">
                  <c:v>-0.16141299812968901</c:v>
                </c:pt>
                <c:pt idx="247">
                  <c:v>-0.160370623629392</c:v>
                </c:pt>
                <c:pt idx="248">
                  <c:v>-0.15932824443690799</c:v>
                </c:pt>
                <c:pt idx="249">
                  <c:v>-0.15828585882249099</c:v>
                </c:pt>
                <c:pt idx="250">
                  <c:v>-0.15724346494352001</c:v>
                </c:pt>
                <c:pt idx="251">
                  <c:v>-0.156201060995421</c:v>
                </c:pt>
                <c:pt idx="252">
                  <c:v>-0.15515864506546101</c:v>
                </c:pt>
                <c:pt idx="253">
                  <c:v>-0.1541162151546</c:v>
                </c:pt>
                <c:pt idx="254">
                  <c:v>-0.15307376918764701</c:v>
                </c:pt>
                <c:pt idx="255">
                  <c:v>-0.15203130502916001</c:v>
                </c:pt>
                <c:pt idx="256">
                  <c:v>-0.150988820385446</c:v>
                </c:pt>
                <c:pt idx="257">
                  <c:v>-0.149946312849806</c:v>
                </c:pt>
                <c:pt idx="258">
                  <c:v>-0.14890377989346901</c:v>
                </c:pt>
                <c:pt idx="259">
                  <c:v>-0.147861218809998</c:v>
                </c:pt>
                <c:pt idx="260">
                  <c:v>-0.14681862684146099</c:v>
                </c:pt>
                <c:pt idx="261">
                  <c:v>-0.14577600120306899</c:v>
                </c:pt>
                <c:pt idx="262">
                  <c:v>-0.14473333904362601</c:v>
                </c:pt>
                <c:pt idx="263">
                  <c:v>-0.143690637528854</c:v>
                </c:pt>
                <c:pt idx="264">
                  <c:v>-0.14264789408640399</c:v>
                </c:pt>
                <c:pt idx="265">
                  <c:v>-0.14160510626904901</c:v>
                </c:pt>
                <c:pt idx="266">
                  <c:v>-0.14056227162395099</c:v>
                </c:pt>
                <c:pt idx="267">
                  <c:v>-0.13951938774991601</c:v>
                </c:pt>
                <c:pt idx="268">
                  <c:v>-0.138476452277564</c:v>
                </c:pt>
                <c:pt idx="269">
                  <c:v>-0.13743346290847799</c:v>
                </c:pt>
                <c:pt idx="270">
                  <c:v>-0.13639041754976999</c:v>
                </c:pt>
                <c:pt idx="271">
                  <c:v>-0.135347314350836</c:v>
                </c:pt>
                <c:pt idx="272">
                  <c:v>-0.13430415170443599</c:v>
                </c:pt>
                <c:pt idx="273">
                  <c:v>-0.13326092825652899</c:v>
                </c:pt>
                <c:pt idx="274">
                  <c:v>-0.13221764276356399</c:v>
                </c:pt>
                <c:pt idx="275">
                  <c:v>-0.13117429400868799</c:v>
                </c:pt>
                <c:pt idx="276">
                  <c:v>-0.130130880804259</c:v>
                </c:pt>
                <c:pt idx="277">
                  <c:v>-0.12908740200941299</c:v>
                </c:pt>
                <c:pt idx="278">
                  <c:v>-0.128043856622229</c:v>
                </c:pt>
                <c:pt idx="279">
                  <c:v>-0.12700024379966399</c:v>
                </c:pt>
                <c:pt idx="280">
                  <c:v>-0.125956562840117</c:v>
                </c:pt>
                <c:pt idx="281">
                  <c:v>-0.124912813176807</c:v>
                </c:pt>
                <c:pt idx="282">
                  <c:v>-0.123868994284361</c:v>
                </c:pt>
                <c:pt idx="283">
                  <c:v>-0.122825105715361</c:v>
                </c:pt>
                <c:pt idx="284">
                  <c:v>-0.12178114715099</c:v>
                </c:pt>
                <c:pt idx="285">
                  <c:v>-0.120737118360736</c:v>
                </c:pt>
                <c:pt idx="286">
                  <c:v>-0.119693019247223</c:v>
                </c:pt>
                <c:pt idx="287">
                  <c:v>-0.118648849857507</c:v>
                </c:pt>
                <c:pt idx="288">
                  <c:v>-0.117604610261396</c:v>
                </c:pt>
                <c:pt idx="289">
                  <c:v>-0.11656030053157</c:v>
                </c:pt>
                <c:pt idx="290">
                  <c:v>-0.11551592080183599</c:v>
                </c:pt>
                <c:pt idx="291">
                  <c:v>-0.11447147126353099</c:v>
                </c:pt>
                <c:pt idx="292">
                  <c:v>-0.113426952181996</c:v>
                </c:pt>
                <c:pt idx="293">
                  <c:v>-0.112382363899972</c:v>
                </c:pt>
                <c:pt idx="294">
                  <c:v>-0.11133770680796699</c:v>
                </c:pt>
                <c:pt idx="295">
                  <c:v>-0.110292981338032</c:v>
                </c:pt>
                <c:pt idx="296">
                  <c:v>-0.109248187936476</c:v>
                </c:pt>
                <c:pt idx="297">
                  <c:v>-0.108203327053463</c:v>
                </c:pt>
                <c:pt idx="298">
                  <c:v>-0.10715839917874399</c:v>
                </c:pt>
                <c:pt idx="299">
                  <c:v>-0.106113404860381</c:v>
                </c:pt>
                <c:pt idx="300">
                  <c:v>-0.105068344716889</c:v>
                </c:pt>
                <c:pt idx="301">
                  <c:v>-0.104023219421237</c:v>
                </c:pt>
                <c:pt idx="302">
                  <c:v>-0.102978029666365</c:v>
                </c:pt>
                <c:pt idx="303">
                  <c:v>-0.101932776141141</c:v>
                </c:pt>
                <c:pt idx="304">
                  <c:v>-0.10088745953117401</c:v>
                </c:pt>
                <c:pt idx="305">
                  <c:v>-9.9842080513582093E-2</c:v>
                </c:pt>
                <c:pt idx="306">
                  <c:v>-9.8796639761782101E-2</c:v>
                </c:pt>
                <c:pt idx="307">
                  <c:v>-9.7751137952249906E-2</c:v>
                </c:pt>
                <c:pt idx="308">
                  <c:v>-9.6705575758604501E-2</c:v>
                </c:pt>
                <c:pt idx="309">
                  <c:v>-9.5659953861869304E-2</c:v>
                </c:pt>
                <c:pt idx="310">
                  <c:v>-9.46142729808781E-2</c:v>
                </c:pt>
                <c:pt idx="311">
                  <c:v>-9.3568533857541103E-2</c:v>
                </c:pt>
                <c:pt idx="312">
                  <c:v>-9.2522737240757005E-2</c:v>
                </c:pt>
                <c:pt idx="313">
                  <c:v>-9.1476883865137998E-2</c:v>
                </c:pt>
                <c:pt idx="314">
                  <c:v>-9.0430974416886495E-2</c:v>
                </c:pt>
                <c:pt idx="315">
                  <c:v>-8.9385009502260804E-2</c:v>
                </c:pt>
                <c:pt idx="316">
                  <c:v>-8.8338989702355694E-2</c:v>
                </c:pt>
                <c:pt idx="317">
                  <c:v>-8.7292915603724999E-2</c:v>
                </c:pt>
                <c:pt idx="318">
                  <c:v>-8.6246787821175605E-2</c:v>
                </c:pt>
                <c:pt idx="319">
                  <c:v>-8.5200607006338996E-2</c:v>
                </c:pt>
                <c:pt idx="320">
                  <c:v>-8.4154373796977794E-2</c:v>
                </c:pt>
                <c:pt idx="321">
                  <c:v>-8.3108088797942195E-2</c:v>
                </c:pt>
                <c:pt idx="322">
                  <c:v>-8.20617525912158E-2</c:v>
                </c:pt>
                <c:pt idx="323">
                  <c:v>-8.1015365725934596E-2</c:v>
                </c:pt>
                <c:pt idx="324">
                  <c:v>-7.9968928736267403E-2</c:v>
                </c:pt>
                <c:pt idx="325">
                  <c:v>-7.8922442157352501E-2</c:v>
                </c:pt>
                <c:pt idx="326">
                  <c:v>-7.7875906523321506E-2</c:v>
                </c:pt>
                <c:pt idx="327">
                  <c:v>-7.6829322374391107E-2</c:v>
                </c:pt>
                <c:pt idx="328">
                  <c:v>-7.5782690262217997E-2</c:v>
                </c:pt>
                <c:pt idx="329">
                  <c:v>-7.4736010733817193E-2</c:v>
                </c:pt>
                <c:pt idx="330">
                  <c:v>-7.3689284335583402E-2</c:v>
                </c:pt>
                <c:pt idx="331">
                  <c:v>-7.2642511623270595E-2</c:v>
                </c:pt>
                <c:pt idx="332">
                  <c:v>-7.1595693160804705E-2</c:v>
                </c:pt>
                <c:pt idx="333">
                  <c:v>-7.0548829518241193E-2</c:v>
                </c:pt>
                <c:pt idx="334">
                  <c:v>-6.95019212669203E-2</c:v>
                </c:pt>
                <c:pt idx="335">
                  <c:v>-6.84549689793615E-2</c:v>
                </c:pt>
                <c:pt idx="336">
                  <c:v>-6.7407973234311094E-2</c:v>
                </c:pt>
                <c:pt idx="337">
                  <c:v>-6.6360934617458997E-2</c:v>
                </c:pt>
                <c:pt idx="338">
                  <c:v>-6.5313853720022699E-2</c:v>
                </c:pt>
                <c:pt idx="339">
                  <c:v>-6.4266731138594199E-2</c:v>
                </c:pt>
                <c:pt idx="340">
                  <c:v>-6.3219567474943797E-2</c:v>
                </c:pt>
                <c:pt idx="341">
                  <c:v>-6.2172363335253999E-2</c:v>
                </c:pt>
                <c:pt idx="342">
                  <c:v>-6.1125119330173297E-2</c:v>
                </c:pt>
                <c:pt idx="343">
                  <c:v>-6.0077836074889E-2</c:v>
                </c:pt>
                <c:pt idx="344">
                  <c:v>-5.9030514188925701E-2</c:v>
                </c:pt>
                <c:pt idx="345">
                  <c:v>-5.7983154295475701E-2</c:v>
                </c:pt>
                <c:pt idx="346">
                  <c:v>-5.6935757021324002E-2</c:v>
                </c:pt>
                <c:pt idx="347">
                  <c:v>-5.5888322997051799E-2</c:v>
                </c:pt>
                <c:pt idx="348">
                  <c:v>-5.4840852856906597E-2</c:v>
                </c:pt>
                <c:pt idx="349">
                  <c:v>-5.3793347237602797E-2</c:v>
                </c:pt>
                <c:pt idx="350">
                  <c:v>-5.2745806778453003E-2</c:v>
                </c:pt>
                <c:pt idx="351">
                  <c:v>-5.1698232121947602E-2</c:v>
                </c:pt>
                <c:pt idx="352">
                  <c:v>-5.0650623913712903E-2</c:v>
                </c:pt>
                <c:pt idx="353">
                  <c:v>-4.9602982801750503E-2</c:v>
                </c:pt>
                <c:pt idx="354">
                  <c:v>-4.8555309437274902E-2</c:v>
                </c:pt>
                <c:pt idx="355">
                  <c:v>-4.7507604474791999E-2</c:v>
                </c:pt>
                <c:pt idx="356">
                  <c:v>-4.6459868570864503E-2</c:v>
                </c:pt>
                <c:pt idx="357">
                  <c:v>-4.5412102384269397E-2</c:v>
                </c:pt>
                <c:pt idx="358">
                  <c:v>-4.4364306576135298E-2</c:v>
                </c:pt>
                <c:pt idx="359">
                  <c:v>-4.3316481809603798E-2</c:v>
                </c:pt>
                <c:pt idx="360">
                  <c:v>-4.2268628750123799E-2</c:v>
                </c:pt>
                <c:pt idx="361">
                  <c:v>-4.1220748065302702E-2</c:v>
                </c:pt>
                <c:pt idx="362">
                  <c:v>-4.0172840424437403E-2</c:v>
                </c:pt>
                <c:pt idx="363">
                  <c:v>-3.9124906498537101E-2</c:v>
                </c:pt>
                <c:pt idx="364">
                  <c:v>-3.8076946960383801E-2</c:v>
                </c:pt>
                <c:pt idx="365">
                  <c:v>-3.7028962484463197E-2</c:v>
                </c:pt>
                <c:pt idx="366">
                  <c:v>-3.5980953747179502E-2</c:v>
                </c:pt>
                <c:pt idx="367">
                  <c:v>-3.4932921426487698E-2</c:v>
                </c:pt>
                <c:pt idx="368">
                  <c:v>-3.3884866201862103E-2</c:v>
                </c:pt>
                <c:pt idx="369">
                  <c:v>-3.2836788754755097E-2</c:v>
                </c:pt>
                <c:pt idx="370">
                  <c:v>-3.1788689768370501E-2</c:v>
                </c:pt>
                <c:pt idx="371">
                  <c:v>-3.0740569927333899E-2</c:v>
                </c:pt>
                <c:pt idx="372">
                  <c:v>-2.9692429917649601E-2</c:v>
                </c:pt>
                <c:pt idx="373">
                  <c:v>-2.86442704266003E-2</c:v>
                </c:pt>
                <c:pt idx="374">
                  <c:v>-2.75960921423484E-2</c:v>
                </c:pt>
                <c:pt idx="375">
                  <c:v>-2.6547895753569799E-2</c:v>
                </c:pt>
                <c:pt idx="376">
                  <c:v>-2.54996819491176E-2</c:v>
                </c:pt>
                <c:pt idx="377">
                  <c:v>-2.44514514178144E-2</c:v>
                </c:pt>
                <c:pt idx="378">
                  <c:v>-2.3403204848384099E-2</c:v>
                </c:pt>
                <c:pt idx="379">
                  <c:v>-2.2354942929348299E-2</c:v>
                </c:pt>
                <c:pt idx="380">
                  <c:v>-2.1306666348689302E-2</c:v>
                </c:pt>
                <c:pt idx="381">
                  <c:v>-2.02583757938926E-2</c:v>
                </c:pt>
                <c:pt idx="382">
                  <c:v>-1.9210071952397802E-2</c:v>
                </c:pt>
                <c:pt idx="383">
                  <c:v>-1.8161755511722E-2</c:v>
                </c:pt>
                <c:pt idx="384">
                  <c:v>-1.7113427159560601E-2</c:v>
                </c:pt>
                <c:pt idx="385">
                  <c:v>-1.6065087584177001E-2</c:v>
                </c:pt>
                <c:pt idx="386">
                  <c:v>-1.50167374746387E-2</c:v>
                </c:pt>
                <c:pt idx="387">
                  <c:v>-1.39683775206911E-2</c:v>
                </c:pt>
                <c:pt idx="388">
                  <c:v>-1.2920008412984499E-2</c:v>
                </c:pt>
                <c:pt idx="389">
                  <c:v>-1.18716308432685E-2</c:v>
                </c:pt>
                <c:pt idx="390">
                  <c:v>-1.0823245504483599E-2</c:v>
                </c:pt>
                <c:pt idx="391">
                  <c:v>-9.7748530910430308E-3</c:v>
                </c:pt>
                <c:pt idx="392">
                  <c:v>-8.7264542987922807E-3</c:v>
                </c:pt>
                <c:pt idx="393">
                  <c:v>-7.6780498245708501E-3</c:v>
                </c:pt>
                <c:pt idx="394">
                  <c:v>-6.6296403661447196E-3</c:v>
                </c:pt>
                <c:pt idx="395">
                  <c:v>-5.5812266221061304E-3</c:v>
                </c:pt>
                <c:pt idx="396">
                  <c:v>-4.5328092915675596E-3</c:v>
                </c:pt>
                <c:pt idx="397">
                  <c:v>-3.48438907386178E-3</c:v>
                </c:pt>
                <c:pt idx="398">
                  <c:v>-2.4359666683136001E-3</c:v>
                </c:pt>
                <c:pt idx="399">
                  <c:v>-1.38754277408137E-3</c:v>
                </c:pt>
                <c:pt idx="400">
                  <c:v>-3.39118090084262E-4</c:v>
                </c:pt>
                <c:pt idx="401">
                  <c:v>7.0930668514518E-4</c:v>
                </c:pt>
                <c:pt idx="402">
                  <c:v>1.7577308535430599E-3</c:v>
                </c:pt>
                <c:pt idx="403">
                  <c:v>2.8061537173895601E-3</c:v>
                </c:pt>
                <c:pt idx="404">
                  <c:v>3.85457457923386E-3</c:v>
                </c:pt>
                <c:pt idx="405">
                  <c:v>4.9029927418624501E-3</c:v>
                </c:pt>
                <c:pt idx="406">
                  <c:v>5.9514075081921703E-3</c:v>
                </c:pt>
                <c:pt idx="407">
                  <c:v>6.9998181812982096E-3</c:v>
                </c:pt>
                <c:pt idx="408">
                  <c:v>8.0482240642658805E-3</c:v>
                </c:pt>
                <c:pt idx="409">
                  <c:v>9.0966244601023306E-3</c:v>
                </c:pt>
                <c:pt idx="410">
                  <c:v>1.0145018671895999E-2</c:v>
                </c:pt>
                <c:pt idx="411">
                  <c:v>1.1193406002997499E-2</c:v>
                </c:pt>
                <c:pt idx="412">
                  <c:v>1.22417857570364E-2</c:v>
                </c:pt>
                <c:pt idx="413">
                  <c:v>1.32901572378945E-2</c:v>
                </c:pt>
                <c:pt idx="414">
                  <c:v>1.43385197501384E-2</c:v>
                </c:pt>
                <c:pt idx="415">
                  <c:v>1.5386872599148799E-2</c:v>
                </c:pt>
                <c:pt idx="416">
                  <c:v>1.6435215090960999E-2</c:v>
                </c:pt>
                <c:pt idx="417">
                  <c:v>1.7483546532269901E-2</c:v>
                </c:pt>
                <c:pt idx="418">
                  <c:v>1.85318662305607E-2</c:v>
                </c:pt>
                <c:pt idx="419">
                  <c:v>1.9580173493956202E-2</c:v>
                </c:pt>
                <c:pt idx="420">
                  <c:v>2.0628467631003799E-2</c:v>
                </c:pt>
                <c:pt idx="421">
                  <c:v>2.1676747950887899E-2</c:v>
                </c:pt>
                <c:pt idx="422">
                  <c:v>2.2725013763632101E-2</c:v>
                </c:pt>
                <c:pt idx="423">
                  <c:v>2.37732643801573E-2</c:v>
                </c:pt>
                <c:pt idx="424">
                  <c:v>2.48214991123125E-2</c:v>
                </c:pt>
                <c:pt idx="425">
                  <c:v>2.5869717272652699E-2</c:v>
                </c:pt>
                <c:pt idx="426">
                  <c:v>2.69179181744152E-2</c:v>
                </c:pt>
                <c:pt idx="427">
                  <c:v>2.7966101131466199E-2</c:v>
                </c:pt>
                <c:pt idx="428">
                  <c:v>2.90142654581498E-2</c:v>
                </c:pt>
                <c:pt idx="429">
                  <c:v>3.0062410469356898E-2</c:v>
                </c:pt>
                <c:pt idx="430">
                  <c:v>3.1110535480634801E-2</c:v>
                </c:pt>
                <c:pt idx="431">
                  <c:v>3.21586398082499E-2</c:v>
                </c:pt>
                <c:pt idx="432">
                  <c:v>3.3206722769365302E-2</c:v>
                </c:pt>
                <c:pt idx="433">
                  <c:v>3.4254783682093302E-2</c:v>
                </c:pt>
                <c:pt idx="434">
                  <c:v>3.5302821865449197E-2</c:v>
                </c:pt>
                <c:pt idx="435">
                  <c:v>3.6350836639457297E-2</c:v>
                </c:pt>
                <c:pt idx="436">
                  <c:v>3.7398827325249302E-2</c:v>
                </c:pt>
                <c:pt idx="437">
                  <c:v>3.8446793245092203E-2</c:v>
                </c:pt>
                <c:pt idx="438">
                  <c:v>3.9494733722423701E-2</c:v>
                </c:pt>
                <c:pt idx="439">
                  <c:v>4.0542648081901903E-2</c:v>
                </c:pt>
                <c:pt idx="440">
                  <c:v>4.1590535649473799E-2</c:v>
                </c:pt>
                <c:pt idx="441">
                  <c:v>4.2638395752431398E-2</c:v>
                </c:pt>
                <c:pt idx="442">
                  <c:v>4.3686227719476799E-2</c:v>
                </c:pt>
                <c:pt idx="443">
                  <c:v>4.4734030880801197E-2</c:v>
                </c:pt>
                <c:pt idx="444">
                  <c:v>4.57818045680988E-2</c:v>
                </c:pt>
                <c:pt idx="445">
                  <c:v>4.68295481146494E-2</c:v>
                </c:pt>
                <c:pt idx="446">
                  <c:v>4.7877260855472697E-2</c:v>
                </c:pt>
                <c:pt idx="447">
                  <c:v>4.8924942127458099E-2</c:v>
                </c:pt>
                <c:pt idx="448">
                  <c:v>4.9972591269501598E-2</c:v>
                </c:pt>
                <c:pt idx="449">
                  <c:v>5.10202076227982E-2</c:v>
                </c:pt>
                <c:pt idx="450">
                  <c:v>5.2067790531035503E-2</c:v>
                </c:pt>
                <c:pt idx="451">
                  <c:v>5.31153393405615E-2</c:v>
                </c:pt>
                <c:pt idx="452">
                  <c:v>5.4162853400686099E-2</c:v>
                </c:pt>
                <c:pt idx="453">
                  <c:v>5.5210332063822601E-2</c:v>
                </c:pt>
                <c:pt idx="454">
                  <c:v>5.6257774685651102E-2</c:v>
                </c:pt>
                <c:pt idx="455">
                  <c:v>5.73051806254588E-2</c:v>
                </c:pt>
                <c:pt idx="456">
                  <c:v>5.8352549246253001E-2</c:v>
                </c:pt>
                <c:pt idx="457">
                  <c:v>5.9399879914804103E-2</c:v>
                </c:pt>
                <c:pt idx="458">
                  <c:v>6.0447172001721401E-2</c:v>
                </c:pt>
                <c:pt idx="459">
                  <c:v>6.14944248816034E-2</c:v>
                </c:pt>
                <c:pt idx="460">
                  <c:v>6.2541637933071395E-2</c:v>
                </c:pt>
                <c:pt idx="461">
                  <c:v>6.3588810538975998E-2</c:v>
                </c:pt>
                <c:pt idx="462">
                  <c:v>6.4635942086637893E-2</c:v>
                </c:pt>
                <c:pt idx="463">
                  <c:v>6.5683031968040803E-2</c:v>
                </c:pt>
                <c:pt idx="464">
                  <c:v>6.6730079580200705E-2</c:v>
                </c:pt>
                <c:pt idx="465">
                  <c:v>6.7777084325451598E-2</c:v>
                </c:pt>
                <c:pt idx="466">
                  <c:v>6.88240456116819E-2</c:v>
                </c:pt>
                <c:pt idx="467">
                  <c:v>6.9870962852801699E-2</c:v>
                </c:pt>
                <c:pt idx="468">
                  <c:v>7.0917835469038903E-2</c:v>
                </c:pt>
                <c:pt idx="469">
                  <c:v>7.1964662887216799E-2</c:v>
                </c:pt>
                <c:pt idx="470">
                  <c:v>7.3011444541320594E-2</c:v>
                </c:pt>
                <c:pt idx="471">
                  <c:v>7.4058179873269195E-2</c:v>
                </c:pt>
                <c:pt idx="472">
                  <c:v>7.5104868333433106E-2</c:v>
                </c:pt>
                <c:pt idx="473">
                  <c:v>7.6151509379226198E-2</c:v>
                </c:pt>
                <c:pt idx="474">
                  <c:v>7.7198102473202398E-2</c:v>
                </c:pt>
                <c:pt idx="475">
                  <c:v>7.8244647086649202E-2</c:v>
                </c:pt>
                <c:pt idx="476">
                  <c:v>7.9291142701871695E-2</c:v>
                </c:pt>
                <c:pt idx="477">
                  <c:v>8.0337588807548502E-2</c:v>
                </c:pt>
                <c:pt idx="478">
                  <c:v>8.1383984890145394E-2</c:v>
                </c:pt>
                <c:pt idx="479">
                  <c:v>8.2430330432118906E-2</c:v>
                </c:pt>
                <c:pt idx="480">
                  <c:v>8.3476624922808704E-2</c:v>
                </c:pt>
                <c:pt idx="481">
                  <c:v>8.4522867853229905E-2</c:v>
                </c:pt>
                <c:pt idx="482">
                  <c:v>8.5569058704092205E-2</c:v>
                </c:pt>
                <c:pt idx="483">
                  <c:v>8.6615196937754907E-2</c:v>
                </c:pt>
                <c:pt idx="484">
                  <c:v>8.7661282023711998E-2</c:v>
                </c:pt>
                <c:pt idx="485">
                  <c:v>8.8707313431957105E-2</c:v>
                </c:pt>
                <c:pt idx="486">
                  <c:v>8.9753290603606498E-2</c:v>
                </c:pt>
                <c:pt idx="487">
                  <c:v>9.0799212941623006E-2</c:v>
                </c:pt>
                <c:pt idx="488">
                  <c:v>9.18450798190074E-2</c:v>
                </c:pt>
                <c:pt idx="489">
                  <c:v>9.2890890593699094E-2</c:v>
                </c:pt>
                <c:pt idx="490">
                  <c:v>9.3936644571560604E-2</c:v>
                </c:pt>
                <c:pt idx="491">
                  <c:v>9.4982340999596002E-2</c:v>
                </c:pt>
                <c:pt idx="492">
                  <c:v>9.6027979084710002E-2</c:v>
                </c:pt>
                <c:pt idx="493">
                  <c:v>9.7073558003354696E-2</c:v>
                </c:pt>
                <c:pt idx="494">
                  <c:v>9.8119076887239698E-2</c:v>
                </c:pt>
                <c:pt idx="495">
                  <c:v>9.9164534852572303E-2</c:v>
                </c:pt>
                <c:pt idx="496">
                  <c:v>0.100209931067045</c:v>
                </c:pt>
                <c:pt idx="497">
                  <c:v>0.10125526474197601</c:v>
                </c:pt>
                <c:pt idx="498">
                  <c:v>0.10230053509447901</c:v>
                </c:pt>
                <c:pt idx="499">
                  <c:v>0.103345741351811</c:v>
                </c:pt>
                <c:pt idx="500">
                  <c:v>0.104390882742953</c:v>
                </c:pt>
                <c:pt idx="501">
                  <c:v>0.10543595849648001</c:v>
                </c:pt>
                <c:pt idx="502">
                  <c:v>0.10648096785479901</c:v>
                </c:pt>
                <c:pt idx="503">
                  <c:v>0.107525910098306</c:v>
                </c:pt>
                <c:pt idx="504">
                  <c:v>0.108570784542697</c:v>
                </c:pt>
                <c:pt idx="505">
                  <c:v>0.109615590549105</c:v>
                </c:pt>
                <c:pt idx="506">
                  <c:v>0.110660327540579</c:v>
                </c:pt>
                <c:pt idx="507">
                  <c:v>0.11170499497240401</c:v>
                </c:pt>
                <c:pt idx="508">
                  <c:v>0.112749592307643</c:v>
                </c:pt>
                <c:pt idx="509">
                  <c:v>0.113794119038128</c:v>
                </c:pt>
                <c:pt idx="510">
                  <c:v>0.11483857468953799</c:v>
                </c:pt>
                <c:pt idx="511">
                  <c:v>0.115882958834547</c:v>
                </c:pt>
                <c:pt idx="512">
                  <c:v>0.11692727108900999</c:v>
                </c:pt>
                <c:pt idx="513">
                  <c:v>0.11797151109725799</c:v>
                </c:pt>
                <c:pt idx="514">
                  <c:v>0.119015678566539</c:v>
                </c:pt>
                <c:pt idx="515">
                  <c:v>0.12005977335314</c:v>
                </c:pt>
                <c:pt idx="516">
                  <c:v>0.121103795386901</c:v>
                </c:pt>
                <c:pt idx="517">
                  <c:v>0.122147744642844</c:v>
                </c:pt>
                <c:pt idx="518">
                  <c:v>0.123191621198326</c:v>
                </c:pt>
                <c:pt idx="519">
                  <c:v>0.124235425245405</c:v>
                </c:pt>
                <c:pt idx="520">
                  <c:v>0.12527915709974899</c:v>
                </c:pt>
                <c:pt idx="521">
                  <c:v>0.12632281725689901</c:v>
                </c:pt>
                <c:pt idx="522">
                  <c:v>0.12736640638159299</c:v>
                </c:pt>
                <c:pt idx="523">
                  <c:v>0.12840992529418699</c:v>
                </c:pt>
                <c:pt idx="524">
                  <c:v>0.12945337500078599</c:v>
                </c:pt>
                <c:pt idx="525">
                  <c:v>0.1304967566161</c:v>
                </c:pt>
                <c:pt idx="526">
                  <c:v>0.131540071396099</c:v>
                </c:pt>
                <c:pt idx="527">
                  <c:v>0.13258332084671501</c:v>
                </c:pt>
                <c:pt idx="528">
                  <c:v>0.13362650662627501</c:v>
                </c:pt>
                <c:pt idx="529">
                  <c:v>0.13466963043581601</c:v>
                </c:pt>
                <c:pt idx="530">
                  <c:v>0.13571269409957701</c:v>
                </c:pt>
                <c:pt idx="531">
                  <c:v>0.136755699556209</c:v>
                </c:pt>
                <c:pt idx="532">
                  <c:v>0.13779864884446999</c:v>
                </c:pt>
                <c:pt idx="533">
                  <c:v>0.138841544121795</c:v>
                </c:pt>
                <c:pt idx="534">
                  <c:v>0.13988438769484199</c:v>
                </c:pt>
                <c:pt idx="535">
                  <c:v>0.14092718197458701</c:v>
                </c:pt>
                <c:pt idx="536">
                  <c:v>0.14196992940867001</c:v>
                </c:pt>
                <c:pt idx="537">
                  <c:v>0.14301263245795401</c:v>
                </c:pt>
                <c:pt idx="538">
                  <c:v>0.14405529376951001</c:v>
                </c:pt>
                <c:pt idx="539">
                  <c:v>0.145097916166334</c:v>
                </c:pt>
                <c:pt idx="540">
                  <c:v>0.14614050251401001</c:v>
                </c:pt>
                <c:pt idx="541">
                  <c:v>0.14718305574569501</c:v>
                </c:pt>
                <c:pt idx="542">
                  <c:v>0.14822557891605201</c:v>
                </c:pt>
                <c:pt idx="543">
                  <c:v>0.149268075211927</c:v>
                </c:pt>
                <c:pt idx="544">
                  <c:v>0.15031054796635099</c:v>
                </c:pt>
                <c:pt idx="545">
                  <c:v>0.15135300066987101</c:v>
                </c:pt>
                <c:pt idx="546">
                  <c:v>0.15239543662802199</c:v>
                </c:pt>
                <c:pt idx="547">
                  <c:v>0.15343785911611599</c:v>
                </c:pt>
                <c:pt idx="548">
                  <c:v>0.154480271387994</c:v>
                </c:pt>
                <c:pt idx="549">
                  <c:v>0.155522676244117</c:v>
                </c:pt>
                <c:pt idx="550">
                  <c:v>0.15656507609775899</c:v>
                </c:pt>
                <c:pt idx="551">
                  <c:v>0.15760747335493799</c:v>
                </c:pt>
                <c:pt idx="552">
                  <c:v>0.15864987038662001</c:v>
                </c:pt>
                <c:pt idx="553">
                  <c:v>0.15969226892503799</c:v>
                </c:pt>
                <c:pt idx="554">
                  <c:v>0.16073467024883401</c:v>
                </c:pt>
                <c:pt idx="555">
                  <c:v>0.16177707562198401</c:v>
                </c:pt>
                <c:pt idx="556">
                  <c:v>0.16281948621665901</c:v>
                </c:pt>
                <c:pt idx="557">
                  <c:v>0.16386190300029099</c:v>
                </c:pt>
                <c:pt idx="558">
                  <c:v>0.16490432669386501</c:v>
                </c:pt>
                <c:pt idx="559">
                  <c:v>0.16594675794184199</c:v>
                </c:pt>
                <c:pt idx="560">
                  <c:v>0.166989196930316</c:v>
                </c:pt>
                <c:pt idx="561">
                  <c:v>0.16803164340085</c:v>
                </c:pt>
                <c:pt idx="562">
                  <c:v>0.169074097031504</c:v>
                </c:pt>
                <c:pt idx="563">
                  <c:v>0.17011655750881299</c:v>
                </c:pt>
                <c:pt idx="564">
                  <c:v>0.17115902473813499</c:v>
                </c:pt>
                <c:pt idx="565">
                  <c:v>0.172201498875347</c:v>
                </c:pt>
                <c:pt idx="566">
                  <c:v>0.17324397995612201</c:v>
                </c:pt>
                <c:pt idx="567">
                  <c:v>0.174286467725808</c:v>
                </c:pt>
                <c:pt idx="568">
                  <c:v>0.17532896170609699</c:v>
                </c:pt>
                <c:pt idx="569">
                  <c:v>0.176371461254447</c:v>
                </c:pt>
                <c:pt idx="570">
                  <c:v>0.17741396559310599</c:v>
                </c:pt>
                <c:pt idx="571">
                  <c:v>0.17845647397085401</c:v>
                </c:pt>
                <c:pt idx="572">
                  <c:v>0.179498985534706</c:v>
                </c:pt>
                <c:pt idx="573">
                  <c:v>0.18054149969969299</c:v>
                </c:pt>
                <c:pt idx="574">
                  <c:v>0.18158401611027</c:v>
                </c:pt>
                <c:pt idx="575">
                  <c:v>0.182626534337783</c:v>
                </c:pt>
                <c:pt idx="576">
                  <c:v>0.18366905395452701</c:v>
                </c:pt>
                <c:pt idx="577">
                  <c:v>0.184711574720687</c:v>
                </c:pt>
                <c:pt idx="578">
                  <c:v>0.18575409649767199</c:v>
                </c:pt>
                <c:pt idx="579">
                  <c:v>0.186796618966839</c:v>
                </c:pt>
                <c:pt idx="580">
                  <c:v>0.18783914181122699</c:v>
                </c:pt>
                <c:pt idx="581">
                  <c:v>0.18888166479874499</c:v>
                </c:pt>
                <c:pt idx="582">
                  <c:v>0.189924187734409</c:v>
                </c:pt>
                <c:pt idx="583">
                  <c:v>0.19096671060971601</c:v>
                </c:pt>
                <c:pt idx="584">
                  <c:v>0.19200923351001101</c:v>
                </c:pt>
                <c:pt idx="585">
                  <c:v>0.193051756470282</c:v>
                </c:pt>
                <c:pt idx="586">
                  <c:v>0.194094279516177</c:v>
                </c:pt>
                <c:pt idx="587">
                  <c:v>0.19513680264389299</c:v>
                </c:pt>
                <c:pt idx="588">
                  <c:v>0.196179325829202</c:v>
                </c:pt>
                <c:pt idx="589">
                  <c:v>0.197221849042576</c:v>
                </c:pt>
                <c:pt idx="590">
                  <c:v>0.198264372246269</c:v>
                </c:pt>
                <c:pt idx="591">
                  <c:v>0.199306895408777</c:v>
                </c:pt>
                <c:pt idx="592">
                  <c:v>0.20034941856506</c:v>
                </c:pt>
                <c:pt idx="593">
                  <c:v>0.201391941730892</c:v>
                </c:pt>
                <c:pt idx="594">
                  <c:v>0.20243446489807099</c:v>
                </c:pt>
                <c:pt idx="595">
                  <c:v>0.203476988073091</c:v>
                </c:pt>
                <c:pt idx="596">
                  <c:v>0.20451951126553</c:v>
                </c:pt>
                <c:pt idx="597">
                  <c:v>0.20556203448212201</c:v>
                </c:pt>
                <c:pt idx="598">
                  <c:v>0.206604557730869</c:v>
                </c:pt>
                <c:pt idx="599">
                  <c:v>0.20764708101373999</c:v>
                </c:pt>
                <c:pt idx="600">
                  <c:v>0.20868960433019099</c:v>
                </c:pt>
                <c:pt idx="601">
                  <c:v>0.20973212767866201</c:v>
                </c:pt>
                <c:pt idx="602">
                  <c:v>0.210774651056474</c:v>
                </c:pt>
                <c:pt idx="603">
                  <c:v>0.211817174462683</c:v>
                </c:pt>
                <c:pt idx="604">
                  <c:v>0.21285969789728601</c:v>
                </c:pt>
                <c:pt idx="605">
                  <c:v>0.213902221359906</c:v>
                </c:pt>
                <c:pt idx="606">
                  <c:v>0.21494474485006801</c:v>
                </c:pt>
                <c:pt idx="607">
                  <c:v>0.21598726836735699</c:v>
                </c:pt>
                <c:pt idx="608">
                  <c:v>0.21702979191137201</c:v>
                </c:pt>
                <c:pt idx="609">
                  <c:v>0.218072315481705</c:v>
                </c:pt>
                <c:pt idx="610">
                  <c:v>0.21911483907795301</c:v>
                </c:pt>
                <c:pt idx="611">
                  <c:v>0.220157362699718</c:v>
                </c:pt>
                <c:pt idx="612">
                  <c:v>0.22119988634660401</c:v>
                </c:pt>
                <c:pt idx="613">
                  <c:v>0.22224241001822001</c:v>
                </c:pt>
                <c:pt idx="614">
                  <c:v>0.22328493371417801</c:v>
                </c:pt>
                <c:pt idx="615">
                  <c:v>0.22432745743409099</c:v>
                </c:pt>
                <c:pt idx="616">
                  <c:v>0.22536998117757301</c:v>
                </c:pt>
                <c:pt idx="617">
                  <c:v>0.22641250494423101</c:v>
                </c:pt>
                <c:pt idx="618">
                  <c:v>0.22745502873366999</c:v>
                </c:pt>
                <c:pt idx="619">
                  <c:v>0.22849755254548801</c:v>
                </c:pt>
                <c:pt idx="620">
                  <c:v>0.22954007637926899</c:v>
                </c:pt>
                <c:pt idx="621">
                  <c:v>0.23058260023459201</c:v>
                </c:pt>
                <c:pt idx="622">
                  <c:v>0.23162512411102601</c:v>
                </c:pt>
                <c:pt idx="623">
                  <c:v>0.232667648008131</c:v>
                </c:pt>
                <c:pt idx="624">
                  <c:v>0.23371017192545601</c:v>
                </c:pt>
                <c:pt idx="625">
                  <c:v>0.23475269586254499</c:v>
                </c:pt>
                <c:pt idx="626">
                  <c:v>0.235795219818942</c:v>
                </c:pt>
                <c:pt idx="627">
                  <c:v>0.23683774379411801</c:v>
                </c:pt>
                <c:pt idx="628">
                  <c:v>0.23788026778756099</c:v>
                </c:pt>
                <c:pt idx="629">
                  <c:v>0.23892279179874601</c:v>
                </c:pt>
                <c:pt idx="630">
                  <c:v>0.239965315827144</c:v>
                </c:pt>
                <c:pt idx="631">
                  <c:v>0.24100783987211799</c:v>
                </c:pt>
                <c:pt idx="632">
                  <c:v>0.242050363933074</c:v>
                </c:pt>
                <c:pt idx="633">
                  <c:v>0.24309288800941101</c:v>
                </c:pt>
                <c:pt idx="634">
                  <c:v>0.24413541210036399</c:v>
                </c:pt>
                <c:pt idx="635">
                  <c:v>0.24517793620514899</c:v>
                </c:pt>
                <c:pt idx="636">
                  <c:v>0.24622046032306899</c:v>
                </c:pt>
                <c:pt idx="637">
                  <c:v>0.24726298445324801</c:v>
                </c:pt>
                <c:pt idx="638">
                  <c:v>0.24830550859456699</c:v>
                </c:pt>
                <c:pt idx="639">
                  <c:v>0.24934803274598499</c:v>
                </c:pt>
                <c:pt idx="640">
                  <c:v>0.25039055690651901</c:v>
                </c:pt>
                <c:pt idx="641">
                  <c:v>0.251433081075214</c:v>
                </c:pt>
                <c:pt idx="642">
                  <c:v>0.252475605251053</c:v>
                </c:pt>
                <c:pt idx="643">
                  <c:v>0.25351812943303298</c:v>
                </c:pt>
                <c:pt idx="644">
                  <c:v>0.25456065362022001</c:v>
                </c:pt>
                <c:pt idx="645">
                  <c:v>0.25560317781175002</c:v>
                </c:pt>
                <c:pt idx="646">
                  <c:v>0.25664570200657599</c:v>
                </c:pt>
                <c:pt idx="647">
                  <c:v>0.25768822620389298</c:v>
                </c:pt>
                <c:pt idx="648">
                  <c:v>0.258730750403108</c:v>
                </c:pt>
                <c:pt idx="649">
                  <c:v>0.25977327460381799</c:v>
                </c:pt>
                <c:pt idx="650">
                  <c:v>0.26081579880557498</c:v>
                </c:pt>
                <c:pt idx="651">
                  <c:v>0.26185832300805201</c:v>
                </c:pt>
                <c:pt idx="652">
                  <c:v>0.26290084721107798</c:v>
                </c:pt>
                <c:pt idx="653">
                  <c:v>0.26394337141468199</c:v>
                </c:pt>
                <c:pt idx="654">
                  <c:v>0.26498589561868202</c:v>
                </c:pt>
                <c:pt idx="655">
                  <c:v>0.26602841982294101</c:v>
                </c:pt>
                <c:pt idx="656">
                  <c:v>0.267070944027333</c:v>
                </c:pt>
                <c:pt idx="657">
                  <c:v>0.26811346823179799</c:v>
                </c:pt>
                <c:pt idx="658">
                  <c:v>0.26915599243633098</c:v>
                </c:pt>
                <c:pt idx="659">
                  <c:v>0.270198516640895</c:v>
                </c:pt>
                <c:pt idx="660">
                  <c:v>0.27124104084546302</c:v>
                </c:pt>
                <c:pt idx="661">
                  <c:v>0.27228356505003098</c:v>
                </c:pt>
                <c:pt idx="662">
                  <c:v>0.2733260892546</c:v>
                </c:pt>
                <c:pt idx="663">
                  <c:v>0.27436861345916802</c:v>
                </c:pt>
                <c:pt idx="664">
                  <c:v>0.27541113766373598</c:v>
                </c:pt>
                <c:pt idx="665">
                  <c:v>0.276453661868305</c:v>
                </c:pt>
                <c:pt idx="666">
                  <c:v>0.27749618607287302</c:v>
                </c:pt>
                <c:pt idx="667">
                  <c:v>0.27853871027744098</c:v>
                </c:pt>
                <c:pt idx="668">
                  <c:v>0.279581234482009</c:v>
                </c:pt>
                <c:pt idx="669">
                  <c:v>0.28062375868657802</c:v>
                </c:pt>
                <c:pt idx="670">
                  <c:v>0.28166628289114598</c:v>
                </c:pt>
                <c:pt idx="671">
                  <c:v>0.282708807095714</c:v>
                </c:pt>
                <c:pt idx="672">
                  <c:v>0.28375133130028202</c:v>
                </c:pt>
                <c:pt idx="673">
                  <c:v>0.28479385550485098</c:v>
                </c:pt>
                <c:pt idx="674">
                  <c:v>0.285836379709419</c:v>
                </c:pt>
                <c:pt idx="675">
                  <c:v>0.28687890391398702</c:v>
                </c:pt>
                <c:pt idx="676">
                  <c:v>0.28792142811855598</c:v>
                </c:pt>
                <c:pt idx="677">
                  <c:v>0.288963952323124</c:v>
                </c:pt>
                <c:pt idx="678">
                  <c:v>0.29000647652769201</c:v>
                </c:pt>
                <c:pt idx="679">
                  <c:v>0.29104900073226098</c:v>
                </c:pt>
                <c:pt idx="680">
                  <c:v>0.29209152493682899</c:v>
                </c:pt>
                <c:pt idx="681">
                  <c:v>0.29313404914139701</c:v>
                </c:pt>
                <c:pt idx="682">
                  <c:v>0.29417657334596498</c:v>
                </c:pt>
                <c:pt idx="683">
                  <c:v>0.29521909755053399</c:v>
                </c:pt>
                <c:pt idx="684">
                  <c:v>0.29626162175510201</c:v>
                </c:pt>
                <c:pt idx="685">
                  <c:v>0.29730414595966997</c:v>
                </c:pt>
                <c:pt idx="686">
                  <c:v>0.29834667016423799</c:v>
                </c:pt>
                <c:pt idx="687">
                  <c:v>0.29938919436880701</c:v>
                </c:pt>
                <c:pt idx="688">
                  <c:v>0.30043171857337497</c:v>
                </c:pt>
                <c:pt idx="689">
                  <c:v>0.30147424277794299</c:v>
                </c:pt>
                <c:pt idx="690">
                  <c:v>0.30251676698251201</c:v>
                </c:pt>
                <c:pt idx="691">
                  <c:v>0.30355929118708003</c:v>
                </c:pt>
                <c:pt idx="692">
                  <c:v>0.30460181539164799</c:v>
                </c:pt>
                <c:pt idx="693">
                  <c:v>0.30564433959621601</c:v>
                </c:pt>
                <c:pt idx="694">
                  <c:v>0.30668686380078503</c:v>
                </c:pt>
                <c:pt idx="695">
                  <c:v>0.30772938800535299</c:v>
                </c:pt>
                <c:pt idx="696">
                  <c:v>0.30877191220992101</c:v>
                </c:pt>
                <c:pt idx="697">
                  <c:v>0.30981443641448903</c:v>
                </c:pt>
                <c:pt idx="698">
                  <c:v>0.31085696061905799</c:v>
                </c:pt>
                <c:pt idx="699">
                  <c:v>0.31189948482362601</c:v>
                </c:pt>
                <c:pt idx="700">
                  <c:v>0.31294200902819402</c:v>
                </c:pt>
                <c:pt idx="701">
                  <c:v>0.31398453323276199</c:v>
                </c:pt>
                <c:pt idx="702">
                  <c:v>0.315027057437331</c:v>
                </c:pt>
                <c:pt idx="703">
                  <c:v>0.31606958164189902</c:v>
                </c:pt>
                <c:pt idx="704">
                  <c:v>0.31711210584646699</c:v>
                </c:pt>
                <c:pt idx="705">
                  <c:v>0.318154630051036</c:v>
                </c:pt>
                <c:pt idx="706">
                  <c:v>0.31919715425560402</c:v>
                </c:pt>
                <c:pt idx="707">
                  <c:v>0.32023967846017198</c:v>
                </c:pt>
                <c:pt idx="708">
                  <c:v>0.32128220266474</c:v>
                </c:pt>
                <c:pt idx="709">
                  <c:v>0.32232472686930902</c:v>
                </c:pt>
                <c:pt idx="710">
                  <c:v>0.32336725107387698</c:v>
                </c:pt>
                <c:pt idx="711">
                  <c:v>0.324409775278445</c:v>
                </c:pt>
                <c:pt idx="712">
                  <c:v>0.32545229948301302</c:v>
                </c:pt>
                <c:pt idx="713">
                  <c:v>0.32649482368758198</c:v>
                </c:pt>
                <c:pt idx="714">
                  <c:v>0.32753734789215</c:v>
                </c:pt>
                <c:pt idx="715">
                  <c:v>0.32857987209671802</c:v>
                </c:pt>
                <c:pt idx="716">
                  <c:v>0.32962239630128598</c:v>
                </c:pt>
                <c:pt idx="717">
                  <c:v>0.330664920505855</c:v>
                </c:pt>
                <c:pt idx="718">
                  <c:v>0.33170744471042302</c:v>
                </c:pt>
                <c:pt idx="719">
                  <c:v>0.33274996891499098</c:v>
                </c:pt>
                <c:pt idx="720">
                  <c:v>0.33379249311956</c:v>
                </c:pt>
                <c:pt idx="721">
                  <c:v>0.33483501732412801</c:v>
                </c:pt>
                <c:pt idx="722">
                  <c:v>0.33587754152869598</c:v>
                </c:pt>
                <c:pt idx="723">
                  <c:v>0.336920065733264</c:v>
                </c:pt>
                <c:pt idx="724">
                  <c:v>0.33796258993783301</c:v>
                </c:pt>
                <c:pt idx="725">
                  <c:v>0.33900511414240098</c:v>
                </c:pt>
                <c:pt idx="726">
                  <c:v>0.34004763834696899</c:v>
                </c:pt>
                <c:pt idx="727">
                  <c:v>0.34109016255153801</c:v>
                </c:pt>
                <c:pt idx="728">
                  <c:v>0.34213268675610597</c:v>
                </c:pt>
                <c:pt idx="729">
                  <c:v>0.34317521096067399</c:v>
                </c:pt>
                <c:pt idx="730">
                  <c:v>0.34421773516524201</c:v>
                </c:pt>
                <c:pt idx="731">
                  <c:v>0.34526025936981097</c:v>
                </c:pt>
                <c:pt idx="732">
                  <c:v>0.34630278357437899</c:v>
                </c:pt>
                <c:pt idx="733">
                  <c:v>0.34734530777894701</c:v>
                </c:pt>
                <c:pt idx="734">
                  <c:v>0.34838783198351497</c:v>
                </c:pt>
                <c:pt idx="735">
                  <c:v>0.34943035618808399</c:v>
                </c:pt>
                <c:pt idx="736">
                  <c:v>0.35047288039265201</c:v>
                </c:pt>
                <c:pt idx="737">
                  <c:v>0.35151540459722003</c:v>
                </c:pt>
                <c:pt idx="738">
                  <c:v>0.35255792880178799</c:v>
                </c:pt>
                <c:pt idx="739">
                  <c:v>0.35360045300635701</c:v>
                </c:pt>
                <c:pt idx="740">
                  <c:v>0.35464297721092503</c:v>
                </c:pt>
                <c:pt idx="741">
                  <c:v>0.35568550141549299</c:v>
                </c:pt>
                <c:pt idx="742">
                  <c:v>0.35672802562006201</c:v>
                </c:pt>
                <c:pt idx="743">
                  <c:v>0.35777054982463002</c:v>
                </c:pt>
                <c:pt idx="744">
                  <c:v>0.35881307402919799</c:v>
                </c:pt>
                <c:pt idx="745">
                  <c:v>0.35985559823376601</c:v>
                </c:pt>
                <c:pt idx="746">
                  <c:v>0.36089812243833502</c:v>
                </c:pt>
                <c:pt idx="747">
                  <c:v>0.36194064664290299</c:v>
                </c:pt>
                <c:pt idx="748">
                  <c:v>0.362983170847471</c:v>
                </c:pt>
                <c:pt idx="749">
                  <c:v>0.36402569505203902</c:v>
                </c:pt>
                <c:pt idx="750">
                  <c:v>0.36506821925660798</c:v>
                </c:pt>
                <c:pt idx="751">
                  <c:v>0.366110743461176</c:v>
                </c:pt>
                <c:pt idx="752">
                  <c:v>0.36715326766574402</c:v>
                </c:pt>
                <c:pt idx="753">
                  <c:v>0.36819579187031198</c:v>
                </c:pt>
                <c:pt idx="754">
                  <c:v>0.369238316074881</c:v>
                </c:pt>
                <c:pt idx="755">
                  <c:v>0.37028084027944902</c:v>
                </c:pt>
                <c:pt idx="756">
                  <c:v>0.37132336448401698</c:v>
                </c:pt>
                <c:pt idx="757">
                  <c:v>0.372365888688586</c:v>
                </c:pt>
                <c:pt idx="758">
                  <c:v>0.37340841289315402</c:v>
                </c:pt>
                <c:pt idx="759">
                  <c:v>0.37445093709772198</c:v>
                </c:pt>
                <c:pt idx="760">
                  <c:v>0.37549346130229</c:v>
                </c:pt>
                <c:pt idx="761">
                  <c:v>0.37653598550685902</c:v>
                </c:pt>
                <c:pt idx="762">
                  <c:v>0.37757850971142698</c:v>
                </c:pt>
                <c:pt idx="763">
                  <c:v>0.378621033915995</c:v>
                </c:pt>
                <c:pt idx="764">
                  <c:v>0.37966355812056402</c:v>
                </c:pt>
                <c:pt idx="765">
                  <c:v>0.38070608232513198</c:v>
                </c:pt>
                <c:pt idx="766">
                  <c:v>0.3817486065297</c:v>
                </c:pt>
                <c:pt idx="767">
                  <c:v>0.38279113073426901</c:v>
                </c:pt>
                <c:pt idx="768">
                  <c:v>0.38383365493883598</c:v>
                </c:pt>
                <c:pt idx="769">
                  <c:v>0.384876179143405</c:v>
                </c:pt>
                <c:pt idx="770">
                  <c:v>0.38591870334797301</c:v>
                </c:pt>
                <c:pt idx="771">
                  <c:v>0.38696122755254098</c:v>
                </c:pt>
                <c:pt idx="772">
                  <c:v>0.38800375175710999</c:v>
                </c:pt>
                <c:pt idx="773">
                  <c:v>0.38904627596167801</c:v>
                </c:pt>
                <c:pt idx="774">
                  <c:v>0.39008880016624597</c:v>
                </c:pt>
                <c:pt idx="775">
                  <c:v>0.39113132437081499</c:v>
                </c:pt>
                <c:pt idx="776">
                  <c:v>0.39217384857538301</c:v>
                </c:pt>
                <c:pt idx="777">
                  <c:v>0.39321637277995197</c:v>
                </c:pt>
                <c:pt idx="778">
                  <c:v>0.39425889698451899</c:v>
                </c:pt>
                <c:pt idx="779">
                  <c:v>0.39530142118908801</c:v>
                </c:pt>
                <c:pt idx="780">
                  <c:v>0.39634394539365603</c:v>
                </c:pt>
                <c:pt idx="781">
                  <c:v>0.39738646959822399</c:v>
                </c:pt>
                <c:pt idx="782">
                  <c:v>0.39842899380279301</c:v>
                </c:pt>
                <c:pt idx="783">
                  <c:v>0.39947151800736103</c:v>
                </c:pt>
                <c:pt idx="784">
                  <c:v>0.40051404221192899</c:v>
                </c:pt>
                <c:pt idx="785">
                  <c:v>0.40155656641649701</c:v>
                </c:pt>
                <c:pt idx="786">
                  <c:v>0.40259909062106602</c:v>
                </c:pt>
                <c:pt idx="787">
                  <c:v>0.40364161482563399</c:v>
                </c:pt>
                <c:pt idx="788">
                  <c:v>0.40468413903020201</c:v>
                </c:pt>
                <c:pt idx="789">
                  <c:v>0.40572666323477102</c:v>
                </c:pt>
                <c:pt idx="790">
                  <c:v>0.40676918743933899</c:v>
                </c:pt>
                <c:pt idx="791">
                  <c:v>0.407811711643907</c:v>
                </c:pt>
                <c:pt idx="792">
                  <c:v>0.40885423584847502</c:v>
                </c:pt>
                <c:pt idx="793">
                  <c:v>0.40989676005304398</c:v>
                </c:pt>
                <c:pt idx="794">
                  <c:v>0.410939284257612</c:v>
                </c:pt>
                <c:pt idx="795">
                  <c:v>0.41198180846218002</c:v>
                </c:pt>
                <c:pt idx="796">
                  <c:v>0.41302433266674798</c:v>
                </c:pt>
                <c:pt idx="797">
                  <c:v>0.414066856871316</c:v>
                </c:pt>
                <c:pt idx="798">
                  <c:v>0.41510938107588502</c:v>
                </c:pt>
                <c:pt idx="799">
                  <c:v>0.41615190528045298</c:v>
                </c:pt>
                <c:pt idx="800">
                  <c:v>0.417194429485022</c:v>
                </c:pt>
                <c:pt idx="801">
                  <c:v>0.41823695368959002</c:v>
                </c:pt>
                <c:pt idx="802">
                  <c:v>0.41927947789415798</c:v>
                </c:pt>
                <c:pt idx="803">
                  <c:v>0.420322002098726</c:v>
                </c:pt>
                <c:pt idx="804">
                  <c:v>0.42136452630329502</c:v>
                </c:pt>
                <c:pt idx="805">
                  <c:v>0.42240705050786298</c:v>
                </c:pt>
                <c:pt idx="806">
                  <c:v>0.423449574712431</c:v>
                </c:pt>
                <c:pt idx="807">
                  <c:v>0.42449209891700002</c:v>
                </c:pt>
                <c:pt idx="808">
                  <c:v>0.42553462312156798</c:v>
                </c:pt>
                <c:pt idx="809">
                  <c:v>0.426577147326136</c:v>
                </c:pt>
                <c:pt idx="810">
                  <c:v>0.42761967153070402</c:v>
                </c:pt>
                <c:pt idx="811">
                  <c:v>0.42866219573527198</c:v>
                </c:pt>
                <c:pt idx="812">
                  <c:v>0.429704719939841</c:v>
                </c:pt>
                <c:pt idx="813">
                  <c:v>0.43074724414440901</c:v>
                </c:pt>
                <c:pt idx="814">
                  <c:v>0.43178976834897698</c:v>
                </c:pt>
                <c:pt idx="815">
                  <c:v>0.43283229255354599</c:v>
                </c:pt>
                <c:pt idx="816">
                  <c:v>0.43387481675811401</c:v>
                </c:pt>
                <c:pt idx="817">
                  <c:v>0.43491734096268198</c:v>
                </c:pt>
                <c:pt idx="818">
                  <c:v>0.43595986516724999</c:v>
                </c:pt>
                <c:pt idx="819">
                  <c:v>0.43700238937181901</c:v>
                </c:pt>
                <c:pt idx="820">
                  <c:v>0.43804491357638697</c:v>
                </c:pt>
                <c:pt idx="821">
                  <c:v>0.43908743778095499</c:v>
                </c:pt>
                <c:pt idx="822">
                  <c:v>0.44012996198552401</c:v>
                </c:pt>
                <c:pt idx="823">
                  <c:v>0.44117248619009097</c:v>
                </c:pt>
                <c:pt idx="824">
                  <c:v>0.44221501039465999</c:v>
                </c:pt>
                <c:pt idx="825">
                  <c:v>0.44325753459922801</c:v>
                </c:pt>
                <c:pt idx="826">
                  <c:v>0.44430005880379603</c:v>
                </c:pt>
                <c:pt idx="827">
                  <c:v>0.44534258300836499</c:v>
                </c:pt>
                <c:pt idx="828">
                  <c:v>0.44638510721293301</c:v>
                </c:pt>
                <c:pt idx="829">
                  <c:v>0.44742763141750103</c:v>
                </c:pt>
                <c:pt idx="830">
                  <c:v>0.44847015562206999</c:v>
                </c:pt>
                <c:pt idx="831">
                  <c:v>0.44951267982663801</c:v>
                </c:pt>
                <c:pt idx="832">
                  <c:v>0.45055520403120602</c:v>
                </c:pt>
                <c:pt idx="833">
                  <c:v>0.45159772823577499</c:v>
                </c:pt>
                <c:pt idx="834">
                  <c:v>0.452640252440343</c:v>
                </c:pt>
                <c:pt idx="835">
                  <c:v>0.45368277664491102</c:v>
                </c:pt>
                <c:pt idx="836">
                  <c:v>0.45472530084947899</c:v>
                </c:pt>
                <c:pt idx="837">
                  <c:v>0.455767825054048</c:v>
                </c:pt>
                <c:pt idx="838">
                  <c:v>0.45681034925861602</c:v>
                </c:pt>
                <c:pt idx="839">
                  <c:v>0.45785287346318398</c:v>
                </c:pt>
                <c:pt idx="840">
                  <c:v>0.458895397667752</c:v>
                </c:pt>
                <c:pt idx="841">
                  <c:v>0.45993792187232102</c:v>
                </c:pt>
                <c:pt idx="842">
                  <c:v>0.46098044607688898</c:v>
                </c:pt>
                <c:pt idx="843">
                  <c:v>0.462022970281457</c:v>
                </c:pt>
                <c:pt idx="844">
                  <c:v>0.46306549448602502</c:v>
                </c:pt>
                <c:pt idx="845">
                  <c:v>0.46410801869059298</c:v>
                </c:pt>
                <c:pt idx="846">
                  <c:v>0.465150542895162</c:v>
                </c:pt>
                <c:pt idx="847">
                  <c:v>0.46619306709973002</c:v>
                </c:pt>
                <c:pt idx="848">
                  <c:v>0.46723559130429898</c:v>
                </c:pt>
                <c:pt idx="849">
                  <c:v>0.468278115508867</c:v>
                </c:pt>
                <c:pt idx="850">
                  <c:v>0.46932063971343502</c:v>
                </c:pt>
                <c:pt idx="851">
                  <c:v>0.47036316391800298</c:v>
                </c:pt>
                <c:pt idx="852">
                  <c:v>0.471405688122571</c:v>
                </c:pt>
                <c:pt idx="853">
                  <c:v>0.47244821232714002</c:v>
                </c:pt>
                <c:pt idx="854">
                  <c:v>0.47349073653170798</c:v>
                </c:pt>
                <c:pt idx="855">
                  <c:v>0.474533260736277</c:v>
                </c:pt>
                <c:pt idx="856">
                  <c:v>0.47557578494084501</c:v>
                </c:pt>
                <c:pt idx="857">
                  <c:v>0.47661830914541298</c:v>
                </c:pt>
                <c:pt idx="858">
                  <c:v>0.477660833349981</c:v>
                </c:pt>
                <c:pt idx="859">
                  <c:v>0.47870335755455001</c:v>
                </c:pt>
                <c:pt idx="860">
                  <c:v>0.47974588175911798</c:v>
                </c:pt>
                <c:pt idx="861">
                  <c:v>0.48078840596368599</c:v>
                </c:pt>
                <c:pt idx="862">
                  <c:v>0.48183093016825501</c:v>
                </c:pt>
                <c:pt idx="863">
                  <c:v>0.48287345437282297</c:v>
                </c:pt>
                <c:pt idx="864">
                  <c:v>0.48391597857739099</c:v>
                </c:pt>
                <c:pt idx="865">
                  <c:v>0.48495850278195901</c:v>
                </c:pt>
                <c:pt idx="866">
                  <c:v>0.48600102698652697</c:v>
                </c:pt>
                <c:pt idx="867">
                  <c:v>0.48704355119109599</c:v>
                </c:pt>
              </c:numCache>
            </c:numRef>
          </c:xVal>
          <c:yVal>
            <c:numRef>
              <c:f>'Force 200 keV Spline'!$M$3:$M$870</c:f>
              <c:numCache>
                <c:formatCode>0.00E+00</c:formatCode>
                <c:ptCount val="868"/>
                <c:pt idx="0">
                  <c:v>-3.8295708072869199E-6</c:v>
                </c:pt>
                <c:pt idx="1">
                  <c:v>-4.75699223156822E-6</c:v>
                </c:pt>
                <c:pt idx="2">
                  <c:v>-1.62811969219749E-6</c:v>
                </c:pt>
                <c:pt idx="3">
                  <c:v>-1.09363538810584E-6</c:v>
                </c:pt>
                <c:pt idx="4">
                  <c:v>-4.4517375357386402E-6</c:v>
                </c:pt>
                <c:pt idx="5">
                  <c:v>-2.68803415647571E-6</c:v>
                </c:pt>
                <c:pt idx="6">
                  <c:v>9.38632031794434E-9</c:v>
                </c:pt>
                <c:pt idx="7">
                  <c:v>-1.0087038325264E-6</c:v>
                </c:pt>
                <c:pt idx="8">
                  <c:v>-1.7981249151251401E-6</c:v>
                </c:pt>
                <c:pt idx="9">
                  <c:v>-9.7565357710002494E-7</c:v>
                </c:pt>
                <c:pt idx="10">
                  <c:v>-1.2146929293608901E-6</c:v>
                </c:pt>
                <c:pt idx="11">
                  <c:v>-5.7040782312037701E-7</c:v>
                </c:pt>
                <c:pt idx="12">
                  <c:v>-3.6928119783481302E-6</c:v>
                </c:pt>
                <c:pt idx="13">
                  <c:v>-4.1868580290077002E-6</c:v>
                </c:pt>
                <c:pt idx="14">
                  <c:v>-3.6587311999431199E-6</c:v>
                </c:pt>
                <c:pt idx="15">
                  <c:v>-3.1579711865103699E-6</c:v>
                </c:pt>
                <c:pt idx="16">
                  <c:v>-2.8722809312491801E-6</c:v>
                </c:pt>
                <c:pt idx="17">
                  <c:v>-3.10603490447088E-6</c:v>
                </c:pt>
                <c:pt idx="18">
                  <c:v>-3.10267955957096E-6</c:v>
                </c:pt>
                <c:pt idx="19">
                  <c:v>-3.0610585054392001E-6</c:v>
                </c:pt>
                <c:pt idx="20">
                  <c:v>-3.0562116179470499E-6</c:v>
                </c:pt>
                <c:pt idx="21">
                  <c:v>-3.0513647304549099E-6</c:v>
                </c:pt>
                <c:pt idx="22">
                  <c:v>-3.04651784296275E-6</c:v>
                </c:pt>
                <c:pt idx="23">
                  <c:v>-3.04167095547061E-6</c:v>
                </c:pt>
                <c:pt idx="24">
                  <c:v>-3.0368240679784599E-6</c:v>
                </c:pt>
                <c:pt idx="25">
                  <c:v>-3.0319771804863102E-6</c:v>
                </c:pt>
                <c:pt idx="26">
                  <c:v>-3.02713029299416E-6</c:v>
                </c:pt>
                <c:pt idx="27">
                  <c:v>-3.02228340550202E-6</c:v>
                </c:pt>
                <c:pt idx="28">
                  <c:v>-3.0174365180098601E-6</c:v>
                </c:pt>
                <c:pt idx="29">
                  <c:v>-3.01258963051771E-6</c:v>
                </c:pt>
                <c:pt idx="30">
                  <c:v>-3.00774274302557E-6</c:v>
                </c:pt>
                <c:pt idx="31">
                  <c:v>-3.0028958555334101E-6</c:v>
                </c:pt>
                <c:pt idx="32">
                  <c:v>-2.9980489680412701E-6</c:v>
                </c:pt>
                <c:pt idx="33">
                  <c:v>-2.9932020805491199E-6</c:v>
                </c:pt>
                <c:pt idx="34">
                  <c:v>-2.9883551930569702E-6</c:v>
                </c:pt>
                <c:pt idx="35">
                  <c:v>-2.9835083055648298E-6</c:v>
                </c:pt>
                <c:pt idx="36">
                  <c:v>-2.9786614180726801E-6</c:v>
                </c:pt>
                <c:pt idx="37">
                  <c:v>-2.9738145305805299E-6</c:v>
                </c:pt>
                <c:pt idx="38">
                  <c:v>-2.9689676430883802E-6</c:v>
                </c:pt>
                <c:pt idx="39">
                  <c:v>-2.9641207555962402E-6</c:v>
                </c:pt>
                <c:pt idx="40">
                  <c:v>-2.9592738681040799E-6</c:v>
                </c:pt>
                <c:pt idx="41">
                  <c:v>-2.9544269806119301E-6</c:v>
                </c:pt>
                <c:pt idx="42">
                  <c:v>-2.94958009311978E-6</c:v>
                </c:pt>
                <c:pt idx="43">
                  <c:v>-2.94473320562764E-6</c:v>
                </c:pt>
                <c:pt idx="44">
                  <c:v>-2.9398863181355E-6</c:v>
                </c:pt>
                <c:pt idx="45">
                  <c:v>-2.9350394306433401E-6</c:v>
                </c:pt>
                <c:pt idx="46">
                  <c:v>-2.93019254315119E-6</c:v>
                </c:pt>
                <c:pt idx="47">
                  <c:v>-2.9253456556590398E-6</c:v>
                </c:pt>
                <c:pt idx="48">
                  <c:v>-2.9204987681668998E-6</c:v>
                </c:pt>
                <c:pt idx="49">
                  <c:v>-2.9156518806747501E-6</c:v>
                </c:pt>
                <c:pt idx="50">
                  <c:v>-2.9108049931825999E-6</c:v>
                </c:pt>
                <c:pt idx="51">
                  <c:v>-2.9059581056904502E-6</c:v>
                </c:pt>
                <c:pt idx="52">
                  <c:v>-2.9011112181983E-6</c:v>
                </c:pt>
                <c:pt idx="53">
                  <c:v>-2.89626433070616E-6</c:v>
                </c:pt>
                <c:pt idx="54">
                  <c:v>-2.8914174432140099E-6</c:v>
                </c:pt>
                <c:pt idx="55">
                  <c:v>-2.8865705557218602E-6</c:v>
                </c:pt>
                <c:pt idx="56">
                  <c:v>-2.88172366822971E-6</c:v>
                </c:pt>
                <c:pt idx="57">
                  <c:v>-2.87687678073757E-6</c:v>
                </c:pt>
                <c:pt idx="58">
                  <c:v>-2.8720298932454101E-6</c:v>
                </c:pt>
                <c:pt idx="59">
                  <c:v>-2.8671830057532701E-6</c:v>
                </c:pt>
                <c:pt idx="60">
                  <c:v>-2.86233611826112E-6</c:v>
                </c:pt>
                <c:pt idx="61">
                  <c:v>-2.8574892307689698E-6</c:v>
                </c:pt>
                <c:pt idx="62">
                  <c:v>-2.8526423432768298E-6</c:v>
                </c:pt>
                <c:pt idx="63">
                  <c:v>-2.8477954557846801E-6</c:v>
                </c:pt>
                <c:pt idx="64">
                  <c:v>-2.8429485682925202E-6</c:v>
                </c:pt>
                <c:pt idx="65">
                  <c:v>-2.8381016808003798E-6</c:v>
                </c:pt>
                <c:pt idx="66">
                  <c:v>-2.8332547933082301E-6</c:v>
                </c:pt>
                <c:pt idx="67">
                  <c:v>-2.8284079058160799E-6</c:v>
                </c:pt>
                <c:pt idx="68">
                  <c:v>-2.8235610183239399E-6</c:v>
                </c:pt>
                <c:pt idx="69">
                  <c:v>-2.8187141308317902E-6</c:v>
                </c:pt>
                <c:pt idx="70">
                  <c:v>-2.81386724333964E-6</c:v>
                </c:pt>
                <c:pt idx="71">
                  <c:v>-2.8090203558474899E-6</c:v>
                </c:pt>
                <c:pt idx="72">
                  <c:v>-2.8041734683553401E-6</c:v>
                </c:pt>
                <c:pt idx="73">
                  <c:v>-2.7993265808632002E-6</c:v>
                </c:pt>
                <c:pt idx="74">
                  <c:v>-2.7944796933710398E-6</c:v>
                </c:pt>
                <c:pt idx="75">
                  <c:v>-2.7896328058788901E-6</c:v>
                </c:pt>
                <c:pt idx="76">
                  <c:v>-2.7847859183867501E-6</c:v>
                </c:pt>
                <c:pt idx="77">
                  <c:v>-2.7799390308946E-6</c:v>
                </c:pt>
                <c:pt idx="78">
                  <c:v>-2.77509214340246E-6</c:v>
                </c:pt>
                <c:pt idx="79">
                  <c:v>-2.7702452559103098E-6</c:v>
                </c:pt>
                <c:pt idx="80">
                  <c:v>-2.7653983684181601E-6</c:v>
                </c:pt>
                <c:pt idx="81">
                  <c:v>-2.7605514809260099E-6</c:v>
                </c:pt>
                <c:pt idx="82">
                  <c:v>-2.7557045934338699E-6</c:v>
                </c:pt>
                <c:pt idx="83">
                  <c:v>-2.75085770594171E-6</c:v>
                </c:pt>
                <c:pt idx="84">
                  <c:v>-2.7460108184495701E-6</c:v>
                </c:pt>
                <c:pt idx="85">
                  <c:v>-2.7411639309574199E-6</c:v>
                </c:pt>
                <c:pt idx="86">
                  <c:v>-2.7363170434652799E-6</c:v>
                </c:pt>
                <c:pt idx="87">
                  <c:v>-2.7314701559731302E-6</c:v>
                </c:pt>
                <c:pt idx="88">
                  <c:v>-2.72662326848098E-6</c:v>
                </c:pt>
                <c:pt idx="89">
                  <c:v>-2.7217763809888201E-6</c:v>
                </c:pt>
                <c:pt idx="90">
                  <c:v>-2.7169294934966801E-6</c:v>
                </c:pt>
                <c:pt idx="91">
                  <c:v>-2.71208260600453E-6</c:v>
                </c:pt>
                <c:pt idx="92">
                  <c:v>-2.70723571851239E-6</c:v>
                </c:pt>
                <c:pt idx="93">
                  <c:v>-2.7023888310202301E-6</c:v>
                </c:pt>
                <c:pt idx="94">
                  <c:v>-2.6975419435280901E-6</c:v>
                </c:pt>
                <c:pt idx="95">
                  <c:v>-2.69269505603594E-6</c:v>
                </c:pt>
                <c:pt idx="96">
                  <c:v>-2.6878481685438E-6</c:v>
                </c:pt>
                <c:pt idx="97">
                  <c:v>-2.6830012810516498E-6</c:v>
                </c:pt>
                <c:pt idx="98">
                  <c:v>-2.6781543935595001E-6</c:v>
                </c:pt>
                <c:pt idx="99">
                  <c:v>-2.6733075060673499E-6</c:v>
                </c:pt>
                <c:pt idx="100">
                  <c:v>-2.6684606185752002E-6</c:v>
                </c:pt>
                <c:pt idx="101">
                  <c:v>-2.66361373108305E-6</c:v>
                </c:pt>
                <c:pt idx="102">
                  <c:v>-2.6587668435908999E-6</c:v>
                </c:pt>
                <c:pt idx="103">
                  <c:v>-2.6539199560987599E-6</c:v>
                </c:pt>
                <c:pt idx="104">
                  <c:v>-2.6490730686066102E-6</c:v>
                </c:pt>
                <c:pt idx="105">
                  <c:v>-2.6442261811144702E-6</c:v>
                </c:pt>
                <c:pt idx="106">
                  <c:v>-2.63937929362232E-6</c:v>
                </c:pt>
                <c:pt idx="107">
                  <c:v>-2.6345324061301699E-6</c:v>
                </c:pt>
                <c:pt idx="108">
                  <c:v>-2.6296855186380201E-6</c:v>
                </c:pt>
                <c:pt idx="109">
                  <c:v>-2.62483863114587E-6</c:v>
                </c:pt>
                <c:pt idx="110">
                  <c:v>-2.6199917436537198E-6</c:v>
                </c:pt>
                <c:pt idx="111">
                  <c:v>-2.6151448561615701E-6</c:v>
                </c:pt>
                <c:pt idx="112">
                  <c:v>-2.6102979686694301E-6</c:v>
                </c:pt>
                <c:pt idx="113">
                  <c:v>-2.60545108117728E-6</c:v>
                </c:pt>
                <c:pt idx="114">
                  <c:v>-2.60060419368514E-6</c:v>
                </c:pt>
                <c:pt idx="115">
                  <c:v>-2.5957573061929898E-6</c:v>
                </c:pt>
                <c:pt idx="116">
                  <c:v>-2.5909104187008401E-6</c:v>
                </c:pt>
                <c:pt idx="117">
                  <c:v>-2.5860635312086899E-6</c:v>
                </c:pt>
                <c:pt idx="118">
                  <c:v>-2.5812166437165402E-6</c:v>
                </c:pt>
                <c:pt idx="119">
                  <c:v>-2.5763697562244002E-6</c:v>
                </c:pt>
                <c:pt idx="120">
                  <c:v>-2.57152286873225E-6</c:v>
                </c:pt>
                <c:pt idx="121">
                  <c:v>-2.5666759812400999E-6</c:v>
                </c:pt>
                <c:pt idx="122">
                  <c:v>-2.5618290937479502E-6</c:v>
                </c:pt>
                <c:pt idx="123">
                  <c:v>-2.5569822062558E-6</c:v>
                </c:pt>
                <c:pt idx="124">
                  <c:v>-2.55213531876366E-6</c:v>
                </c:pt>
                <c:pt idx="125">
                  <c:v>-2.5472884312715099E-6</c:v>
                </c:pt>
                <c:pt idx="126">
                  <c:v>-2.5424415437793699E-6</c:v>
                </c:pt>
                <c:pt idx="127">
                  <c:v>-2.5375946562872201E-6</c:v>
                </c:pt>
                <c:pt idx="128">
                  <c:v>-2.53274776879507E-6</c:v>
                </c:pt>
                <c:pt idx="129">
                  <c:v>-2.52790088130293E-6</c:v>
                </c:pt>
                <c:pt idx="130">
                  <c:v>-2.5230539938107701E-6</c:v>
                </c:pt>
                <c:pt idx="131">
                  <c:v>-2.5182071063186301E-6</c:v>
                </c:pt>
                <c:pt idx="132">
                  <c:v>-2.51336021882648E-6</c:v>
                </c:pt>
                <c:pt idx="133">
                  <c:v>-2.5085133313343298E-6</c:v>
                </c:pt>
                <c:pt idx="134">
                  <c:v>-2.5036664438421801E-6</c:v>
                </c:pt>
                <c:pt idx="135">
                  <c:v>-2.4988195563500299E-6</c:v>
                </c:pt>
                <c:pt idx="136">
                  <c:v>-2.4939726688578899E-6</c:v>
                </c:pt>
                <c:pt idx="137">
                  <c:v>-2.4891257813657402E-6</c:v>
                </c:pt>
                <c:pt idx="138">
                  <c:v>-2.48427889387359E-6</c:v>
                </c:pt>
                <c:pt idx="139">
                  <c:v>-2.4794320063814501E-6</c:v>
                </c:pt>
                <c:pt idx="140">
                  <c:v>-2.4745851188892999E-6</c:v>
                </c:pt>
                <c:pt idx="141">
                  <c:v>-2.4697382313971502E-6</c:v>
                </c:pt>
                <c:pt idx="142">
                  <c:v>-2.464891343905E-6</c:v>
                </c:pt>
                <c:pt idx="143">
                  <c:v>-2.46004445641286E-6</c:v>
                </c:pt>
                <c:pt idx="144">
                  <c:v>-2.4551975689207099E-6</c:v>
                </c:pt>
                <c:pt idx="145">
                  <c:v>-2.4503506814285601E-6</c:v>
                </c:pt>
                <c:pt idx="146">
                  <c:v>-2.44550330502266E-6</c:v>
                </c:pt>
                <c:pt idx="147">
                  <c:v>-2.4406229385779001E-6</c:v>
                </c:pt>
                <c:pt idx="148">
                  <c:v>-2.43564256478735E-6</c:v>
                </c:pt>
                <c:pt idx="149">
                  <c:v>-2.4305203510186302E-6</c:v>
                </c:pt>
                <c:pt idx="150">
                  <c:v>-2.4251400730563199E-6</c:v>
                </c:pt>
                <c:pt idx="151">
                  <c:v>-2.4192655254450799E-6</c:v>
                </c:pt>
                <c:pt idx="152">
                  <c:v>-2.41253745278092E-6</c:v>
                </c:pt>
                <c:pt idx="153">
                  <c:v>-2.4045078758329399E-6</c:v>
                </c:pt>
                <c:pt idx="154">
                  <c:v>-2.39452021921368E-6</c:v>
                </c:pt>
                <c:pt idx="155">
                  <c:v>-2.3816492182769698E-6</c:v>
                </c:pt>
                <c:pt idx="156">
                  <c:v>-2.3647770286875302E-6</c:v>
                </c:pt>
                <c:pt idx="157">
                  <c:v>-2.3426168987106301E-6</c:v>
                </c:pt>
                <c:pt idx="158">
                  <c:v>-2.3138407613761802E-6</c:v>
                </c:pt>
                <c:pt idx="159">
                  <c:v>-2.2767349267344898E-6</c:v>
                </c:pt>
                <c:pt idx="160">
                  <c:v>-2.2295765915725198E-6</c:v>
                </c:pt>
                <c:pt idx="161">
                  <c:v>-2.17082225493158E-6</c:v>
                </c:pt>
                <c:pt idx="162">
                  <c:v>-2.0989080912425201E-6</c:v>
                </c:pt>
                <c:pt idx="163">
                  <c:v>-2.01222557948777E-6</c:v>
                </c:pt>
                <c:pt idx="164">
                  <c:v>-1.9093588535078399E-6</c:v>
                </c:pt>
                <c:pt idx="165">
                  <c:v>-1.7891773552408501E-6</c:v>
                </c:pt>
                <c:pt idx="166">
                  <c:v>-1.65033779485807E-6</c:v>
                </c:pt>
                <c:pt idx="167">
                  <c:v>-1.49164459755577E-6</c:v>
                </c:pt>
                <c:pt idx="168">
                  <c:v>-1.31214830893712E-6</c:v>
                </c:pt>
                <c:pt idx="169">
                  <c:v>-1.11097666913056E-6</c:v>
                </c:pt>
                <c:pt idx="170">
                  <c:v>-8.8750969662836599E-7</c:v>
                </c:pt>
                <c:pt idx="171">
                  <c:v>-6.4134352946251497E-7</c:v>
                </c:pt>
                <c:pt idx="172">
                  <c:v>-3.7211517568934299E-7</c:v>
                </c:pt>
                <c:pt idx="173">
                  <c:v>-7.9584197687492604E-8</c:v>
                </c:pt>
                <c:pt idx="174">
                  <c:v>2.36431323444471E-7</c:v>
                </c:pt>
                <c:pt idx="175">
                  <c:v>5.76064911906316E-7</c:v>
                </c:pt>
                <c:pt idx="176">
                  <c:v>9.3942657724850804E-7</c:v>
                </c:pt>
                <c:pt idx="177">
                  <c:v>1.3265470513961201E-6</c:v>
                </c:pt>
                <c:pt idx="178">
                  <c:v>1.73747588182136E-6</c:v>
                </c:pt>
                <c:pt idx="179">
                  <c:v>2.1721356996864401E-6</c:v>
                </c:pt>
                <c:pt idx="180">
                  <c:v>2.6304649948888098E-6</c:v>
                </c:pt>
                <c:pt idx="181">
                  <c:v>3.1124081181282002E-6</c:v>
                </c:pt>
                <c:pt idx="182">
                  <c:v>3.61786403774071E-6</c:v>
                </c:pt>
                <c:pt idx="183">
                  <c:v>4.1467084714175902E-6</c:v>
                </c:pt>
                <c:pt idx="184">
                  <c:v>4.6988145827816297E-6</c:v>
                </c:pt>
                <c:pt idx="185">
                  <c:v>5.2740534476897104E-6</c:v>
                </c:pt>
                <c:pt idx="186">
                  <c:v>5.8722945505814699E-6</c:v>
                </c:pt>
                <c:pt idx="187">
                  <c:v>6.4934063640388502E-6</c:v>
                </c:pt>
                <c:pt idx="188">
                  <c:v>7.1372569959350797E-6</c:v>
                </c:pt>
                <c:pt idx="189">
                  <c:v>7.8037149922187104E-6</c:v>
                </c:pt>
                <c:pt idx="190">
                  <c:v>8.4926502439868908E-6</c:v>
                </c:pt>
                <c:pt idx="191">
                  <c:v>9.2039350121925404E-6</c:v>
                </c:pt>
                <c:pt idx="192">
                  <c:v>9.9374452037954805E-6</c:v>
                </c:pt>
                <c:pt idx="193">
                  <c:v>1.0693061738834E-5</c:v>
                </c:pt>
                <c:pt idx="194">
                  <c:v>1.1470672208568801E-5</c:v>
                </c:pt>
                <c:pt idx="195">
                  <c:v>1.2270172840243201E-5</c:v>
                </c:pt>
                <c:pt idx="196">
                  <c:v>1.30914707510545E-5</c:v>
                </c:pt>
                <c:pt idx="197">
                  <c:v>1.3934486650228999E-5</c:v>
                </c:pt>
                <c:pt idx="198">
                  <c:v>1.4799158014406E-5</c:v>
                </c:pt>
                <c:pt idx="199">
                  <c:v>1.5685443076993599E-5</c:v>
                </c:pt>
                <c:pt idx="200">
                  <c:v>1.6593325497084E-5</c:v>
                </c:pt>
                <c:pt idx="201">
                  <c:v>1.75228198675614E-5</c:v>
                </c:pt>
                <c:pt idx="202">
                  <c:v>1.8473978444840301E-5</c:v>
                </c:pt>
                <c:pt idx="203">
                  <c:v>1.94468986533242E-5</c:v>
                </c:pt>
                <c:pt idx="204">
                  <c:v>2.04417261127699E-5</c:v>
                </c:pt>
                <c:pt idx="205">
                  <c:v>2.1458655060727501E-5</c:v>
                </c:pt>
                <c:pt idx="206">
                  <c:v>2.2497937835421899E-5</c:v>
                </c:pt>
                <c:pt idx="207">
                  <c:v>2.3559893765133899E-5</c:v>
                </c:pt>
                <c:pt idx="208">
                  <c:v>2.46448912372785E-5</c:v>
                </c:pt>
                <c:pt idx="209">
                  <c:v>2.5753287476990101E-5</c:v>
                </c:pt>
                <c:pt idx="210">
                  <c:v>2.68853663549783E-5</c:v>
                </c:pt>
                <c:pt idx="211">
                  <c:v>2.8041360687369201E-5</c:v>
                </c:pt>
                <c:pt idx="212">
                  <c:v>2.9221361851223701E-5</c:v>
                </c:pt>
                <c:pt idx="213">
                  <c:v>3.0425096992922199E-5</c:v>
                </c:pt>
                <c:pt idx="214">
                  <c:v>3.1651833679628497E-5</c:v>
                </c:pt>
                <c:pt idx="215">
                  <c:v>3.2900411235456597E-5</c:v>
                </c:pt>
                <c:pt idx="216">
                  <c:v>3.4169109034919803E-5</c:v>
                </c:pt>
                <c:pt idx="217">
                  <c:v>3.5455351398623299E-5</c:v>
                </c:pt>
                <c:pt idx="218">
                  <c:v>3.67557607338219E-5</c:v>
                </c:pt>
                <c:pt idx="219">
                  <c:v>3.8066500366560703E-5</c:v>
                </c:pt>
                <c:pt idx="220">
                  <c:v>3.93835586717615E-5</c:v>
                </c:pt>
                <c:pt idx="221">
                  <c:v>4.0702529234063499E-5</c:v>
                </c:pt>
                <c:pt idx="222">
                  <c:v>4.2018898708652598E-5</c:v>
                </c:pt>
                <c:pt idx="223">
                  <c:v>4.3328795104349503E-5</c:v>
                </c:pt>
                <c:pt idx="224">
                  <c:v>4.4628926407513101E-5</c:v>
                </c:pt>
                <c:pt idx="225">
                  <c:v>4.5916086556292202E-5</c:v>
                </c:pt>
                <c:pt idx="226">
                  <c:v>4.7187354662453303E-5</c:v>
                </c:pt>
                <c:pt idx="227">
                  <c:v>4.8440187175249899E-5</c:v>
                </c:pt>
                <c:pt idx="228">
                  <c:v>4.9671660706927197E-5</c:v>
                </c:pt>
                <c:pt idx="229">
                  <c:v>5.0877605403700798E-5</c:v>
                </c:pt>
                <c:pt idx="230">
                  <c:v>5.2052105262815299E-5</c:v>
                </c:pt>
                <c:pt idx="231">
                  <c:v>5.3186910651916399E-5</c:v>
                </c:pt>
                <c:pt idx="232">
                  <c:v>5.4270762552690697E-5</c:v>
                </c:pt>
                <c:pt idx="233">
                  <c:v>5.5289032434340097E-5</c:v>
                </c:pt>
                <c:pt idx="234">
                  <c:v>5.6223352874400002E-5</c:v>
                </c:pt>
                <c:pt idx="235">
                  <c:v>5.7051023656187902E-5</c:v>
                </c:pt>
                <c:pt idx="236">
                  <c:v>5.7744247759665501E-5</c:v>
                </c:pt>
                <c:pt idx="237">
                  <c:v>5.8270094876092601E-5</c:v>
                </c:pt>
                <c:pt idx="238">
                  <c:v>5.85911487728509E-5</c:v>
                </c:pt>
                <c:pt idx="239">
                  <c:v>5.86654495219591E-5</c:v>
                </c:pt>
                <c:pt idx="240">
                  <c:v>5.8447736279731802E-5</c:v>
                </c:pt>
                <c:pt idx="241">
                  <c:v>5.7891169128280301E-5</c:v>
                </c:pt>
                <c:pt idx="242">
                  <c:v>5.6948379395780903E-5</c:v>
                </c:pt>
                <c:pt idx="243">
                  <c:v>5.5571946073075499E-5</c:v>
                </c:pt>
                <c:pt idx="244">
                  <c:v>5.3715597434915202E-5</c:v>
                </c:pt>
                <c:pt idx="245">
                  <c:v>5.1335806512746699E-5</c:v>
                </c:pt>
                <c:pt idx="246">
                  <c:v>4.8392761017134299E-5</c:v>
                </c:pt>
                <c:pt idx="247">
                  <c:v>4.4851332433388998E-5</c:v>
                </c:pt>
                <c:pt idx="248">
                  <c:v>4.0681290183936497E-5</c:v>
                </c:pt>
                <c:pt idx="249">
                  <c:v>3.5858532112191401E-5</c:v>
                </c:pt>
                <c:pt idx="250">
                  <c:v>3.0364380899298701E-5</c:v>
                </c:pt>
                <c:pt idx="251">
                  <c:v>2.4185903106906E-5</c:v>
                </c:pt>
                <c:pt idx="252">
                  <c:v>1.7315745541863701E-5</c:v>
                </c:pt>
                <c:pt idx="253">
                  <c:v>9.7526589889467792E-6</c:v>
                </c:pt>
                <c:pt idx="254">
                  <c:v>1.5015964666439799E-6</c:v>
                </c:pt>
                <c:pt idx="255">
                  <c:v>-7.4263546560358198E-6</c:v>
                </c:pt>
                <c:pt idx="256">
                  <c:v>-1.7015408375215899E-5</c:v>
                </c:pt>
                <c:pt idx="257">
                  <c:v>-2.7246028599313699E-5</c:v>
                </c:pt>
                <c:pt idx="258">
                  <c:v>-3.8094734148053302E-5</c:v>
                </c:pt>
                <c:pt idx="259">
                  <c:v>-4.9534744031523597E-5</c:v>
                </c:pt>
                <c:pt idx="260">
                  <c:v>-6.1536776745644002E-5</c:v>
                </c:pt>
                <c:pt idx="261">
                  <c:v>-7.4069285233678201E-5</c:v>
                </c:pt>
                <c:pt idx="262">
                  <c:v>-8.7098882292457801E-5</c:v>
                </c:pt>
                <c:pt idx="263">
                  <c:v>-1.00591050859055E-4</c:v>
                </c:pt>
                <c:pt idx="264">
                  <c:v>-1.14510572446565E-4</c:v>
                </c:pt>
                <c:pt idx="265">
                  <c:v>-1.2882165597138899E-4</c:v>
                </c:pt>
                <c:pt idx="266">
                  <c:v>-1.4348873861175701E-4</c:v>
                </c:pt>
                <c:pt idx="267">
                  <c:v>-1.58476569042987E-4</c:v>
                </c:pt>
                <c:pt idx="268">
                  <c:v>-1.7375081195449799E-4</c:v>
                </c:pt>
                <c:pt idx="269">
                  <c:v>-1.8927817584754901E-4</c:v>
                </c:pt>
                <c:pt idx="270">
                  <c:v>-2.05027008475727E-4</c:v>
                </c:pt>
                <c:pt idx="271">
                  <c:v>-2.20967139405876E-4</c:v>
                </c:pt>
                <c:pt idx="272">
                  <c:v>-2.37070058154624E-4</c:v>
                </c:pt>
                <c:pt idx="273">
                  <c:v>-2.53309004275211E-4</c:v>
                </c:pt>
                <c:pt idx="274">
                  <c:v>-2.6965858955158901E-4</c:v>
                </c:pt>
                <c:pt idx="275">
                  <c:v>-2.8609507111769598E-4</c:v>
                </c:pt>
                <c:pt idx="276">
                  <c:v>-3.0259603150111999E-4</c:v>
                </c:pt>
                <c:pt idx="277">
                  <c:v>-3.1914071402239003E-4</c:v>
                </c:pt>
                <c:pt idx="278">
                  <c:v>-3.3570976991059899E-4</c:v>
                </c:pt>
                <c:pt idx="279">
                  <c:v>-3.52285218531471E-4</c:v>
                </c:pt>
                <c:pt idx="280">
                  <c:v>-3.6885044329820402E-4</c:v>
                </c:pt>
                <c:pt idx="281">
                  <c:v>-3.8539023377515098E-4</c:v>
                </c:pt>
                <c:pt idx="282">
                  <c:v>-4.0189040783864899E-4</c:v>
                </c:pt>
                <c:pt idx="283">
                  <c:v>-4.18337779758508E-4</c:v>
                </c:pt>
                <c:pt idx="284">
                  <c:v>-4.3472038625698E-4</c:v>
                </c:pt>
                <c:pt idx="285">
                  <c:v>-4.5102671164750198E-4</c:v>
                </c:pt>
                <c:pt idx="286">
                  <c:v>-4.6724632836132499E-4</c:v>
                </c:pt>
                <c:pt idx="287">
                  <c:v>-4.8337004515000001E-4</c:v>
                </c:pt>
                <c:pt idx="288">
                  <c:v>-4.9938912971888097E-4</c:v>
                </c:pt>
                <c:pt idx="289">
                  <c:v>-5.1529573546428998E-4</c:v>
                </c:pt>
                <c:pt idx="290">
                  <c:v>-5.3108322520959502E-4</c:v>
                </c:pt>
                <c:pt idx="291">
                  <c:v>-5.4674540212189596E-4</c:v>
                </c:pt>
                <c:pt idx="292">
                  <c:v>-5.6227687481789695E-4</c:v>
                </c:pt>
                <c:pt idx="293">
                  <c:v>-5.7767360975280902E-4</c:v>
                </c:pt>
                <c:pt idx="294">
                  <c:v>-5.92932108157491E-4</c:v>
                </c:pt>
                <c:pt idx="295">
                  <c:v>-6.0804972749777301E-4</c:v>
                </c:pt>
                <c:pt idx="296">
                  <c:v>-6.2302477981688795E-4</c:v>
                </c:pt>
                <c:pt idx="297">
                  <c:v>-6.3785672319423899E-4</c:v>
                </c:pt>
                <c:pt idx="298">
                  <c:v>-6.5254532378163695E-4</c:v>
                </c:pt>
                <c:pt idx="299">
                  <c:v>-6.6709178605195505E-4</c:v>
                </c:pt>
                <c:pt idx="300">
                  <c:v>-6.8149822440358295E-4</c:v>
                </c:pt>
                <c:pt idx="301">
                  <c:v>-6.9576695273542604E-4</c:v>
                </c:pt>
                <c:pt idx="302">
                  <c:v>-7.0990119519310797E-4</c:v>
                </c:pt>
                <c:pt idx="303">
                  <c:v>-7.2390457820786195E-4</c:v>
                </c:pt>
                <c:pt idx="304">
                  <c:v>-7.3778083898874604E-4</c:v>
                </c:pt>
                <c:pt idx="305">
                  <c:v>-7.5153363834737895E-4</c:v>
                </c:pt>
                <c:pt idx="306">
                  <c:v>-7.6516688053385705E-4</c:v>
                </c:pt>
                <c:pt idx="307">
                  <c:v>-7.78684433054876E-4</c:v>
                </c:pt>
                <c:pt idx="308">
                  <c:v>-7.9208977126766903E-4</c:v>
                </c:pt>
                <c:pt idx="309">
                  <c:v>-8.0538607917175504E-4</c:v>
                </c:pt>
                <c:pt idx="310">
                  <c:v>-8.1857576764279003E-4</c:v>
                </c:pt>
                <c:pt idx="311">
                  <c:v>-8.3166134556515497E-4</c:v>
                </c:pt>
                <c:pt idx="312">
                  <c:v>-8.4464449119923501E-4</c:v>
                </c:pt>
                <c:pt idx="313">
                  <c:v>-8.57526216482704E-4</c:v>
                </c:pt>
                <c:pt idx="314">
                  <c:v>-8.7030724459819799E-4</c:v>
                </c:pt>
                <c:pt idx="315">
                  <c:v>-8.8298762382390595E-4</c:v>
                </c:pt>
                <c:pt idx="316">
                  <c:v>-8.9556673756405799E-4</c:v>
                </c:pt>
                <c:pt idx="317">
                  <c:v>-9.0804341798225296E-4</c:v>
                </c:pt>
                <c:pt idx="318">
                  <c:v>-9.2041645345362195E-4</c:v>
                </c:pt>
                <c:pt idx="319">
                  <c:v>-9.3268430577717401E-4</c:v>
                </c:pt>
                <c:pt idx="320">
                  <c:v>-9.4484519186616503E-4</c:v>
                </c:pt>
                <c:pt idx="321">
                  <c:v>-9.5689729969998798E-4</c:v>
                </c:pt>
                <c:pt idx="322">
                  <c:v>-9.6883846810405202E-4</c:v>
                </c:pt>
                <c:pt idx="323">
                  <c:v>-9.8066641655351092E-4</c:v>
                </c:pt>
                <c:pt idx="324">
                  <c:v>-9.9237880665035191E-4</c:v>
                </c:pt>
                <c:pt idx="325">
                  <c:v>-1.0039733557443099E-3</c:v>
                </c:pt>
                <c:pt idx="326">
                  <c:v>-1.0154477706376601E-3</c:v>
                </c:pt>
                <c:pt idx="327">
                  <c:v>-1.0267998085772201E-3</c:v>
                </c:pt>
                <c:pt idx="328">
                  <c:v>-1.03802735400209E-3</c:v>
                </c:pt>
                <c:pt idx="329">
                  <c:v>-1.049128360275E-3</c:v>
                </c:pt>
                <c:pt idx="330">
                  <c:v>-1.0601008799360999E-3</c:v>
                </c:pt>
                <c:pt idx="331">
                  <c:v>-1.0709429904644299E-3</c:v>
                </c:pt>
                <c:pt idx="332">
                  <c:v>-1.0816529095976301E-3</c:v>
                </c:pt>
                <c:pt idx="333">
                  <c:v>-1.0922289907355099E-3</c:v>
                </c:pt>
                <c:pt idx="334">
                  <c:v>-1.10266964580805E-3</c:v>
                </c:pt>
                <c:pt idx="335">
                  <c:v>-1.11297336496021E-3</c:v>
                </c:pt>
                <c:pt idx="336">
                  <c:v>-1.12313873265632E-3</c:v>
                </c:pt>
                <c:pt idx="337">
                  <c:v>-1.13316442086382E-3</c:v>
                </c:pt>
                <c:pt idx="338">
                  <c:v>-1.14304918225786E-3</c:v>
                </c:pt>
                <c:pt idx="339">
                  <c:v>-1.1527918439764701E-3</c:v>
                </c:pt>
                <c:pt idx="340">
                  <c:v>-1.1623913018556399E-3</c:v>
                </c:pt>
                <c:pt idx="341">
                  <c:v>-1.17184651513157E-3</c:v>
                </c:pt>
                <c:pt idx="342">
                  <c:v>-1.1811565015989701E-3</c:v>
                </c:pt>
                <c:pt idx="343">
                  <c:v>-1.1903203331542201E-3</c:v>
                </c:pt>
                <c:pt idx="344">
                  <c:v>-1.1993371317430099E-3</c:v>
                </c:pt>
                <c:pt idx="345">
                  <c:v>-1.2082060656212199E-3</c:v>
                </c:pt>
                <c:pt idx="346">
                  <c:v>-1.21692634592616E-3</c:v>
                </c:pt>
                <c:pt idx="347">
                  <c:v>-1.22549722358108E-3</c:v>
                </c:pt>
                <c:pt idx="348">
                  <c:v>-1.2339179864491101E-3</c:v>
                </c:pt>
                <c:pt idx="349">
                  <c:v>-1.2421879567223999E-3</c:v>
                </c:pt>
                <c:pt idx="350">
                  <c:v>-1.25030648857079E-3</c:v>
                </c:pt>
                <c:pt idx="351">
                  <c:v>-1.2582729659658799E-3</c:v>
                </c:pt>
                <c:pt idx="352">
                  <c:v>-1.2660868006842099E-3</c:v>
                </c:pt>
                <c:pt idx="353">
                  <c:v>-1.27374743053097E-3</c:v>
                </c:pt>
                <c:pt idx="354">
                  <c:v>-1.2812543176947001E-3</c:v>
                </c:pt>
                <c:pt idx="355">
                  <c:v>-1.2886069472279999E-3</c:v>
                </c:pt>
                <c:pt idx="356">
                  <c:v>-1.29580482565384E-3</c:v>
                </c:pt>
                <c:pt idx="357">
                  <c:v>-1.3028474797025799E-3</c:v>
                </c:pt>
                <c:pt idx="358">
                  <c:v>-1.30973445515403E-3</c:v>
                </c:pt>
                <c:pt idx="359">
                  <c:v>-1.31646531577239E-3</c:v>
                </c:pt>
                <c:pt idx="360">
                  <c:v>-1.3230396423349799E-3</c:v>
                </c:pt>
                <c:pt idx="361">
                  <c:v>-1.329457031734E-3</c:v>
                </c:pt>
                <c:pt idx="362">
                  <c:v>-1.3357170961495299E-3</c:v>
                </c:pt>
                <c:pt idx="363">
                  <c:v>-1.34181946229096E-3</c:v>
                </c:pt>
                <c:pt idx="364">
                  <c:v>-1.3477637706987E-3</c:v>
                </c:pt>
                <c:pt idx="365">
                  <c:v>-1.35354967511914E-3</c:v>
                </c:pt>
                <c:pt idx="366">
                  <c:v>-1.35917684193684E-3</c:v>
                </c:pt>
                <c:pt idx="367">
                  <c:v>-1.36464494965893E-3</c:v>
                </c:pt>
                <c:pt idx="368">
                  <c:v>-1.36995368845567E-3</c:v>
                </c:pt>
                <c:pt idx="369">
                  <c:v>-1.3751027597772999E-3</c:v>
                </c:pt>
                <c:pt idx="370">
                  <c:v>-1.38009187598181E-3</c:v>
                </c:pt>
                <c:pt idx="371">
                  <c:v>-1.38492076002936E-3</c:v>
                </c:pt>
                <c:pt idx="372">
                  <c:v>-1.3895891452177999E-3</c:v>
                </c:pt>
                <c:pt idx="373">
                  <c:v>-1.3940967749602501E-3</c:v>
                </c:pt>
                <c:pt idx="374">
                  <c:v>-1.39844340258684E-3</c:v>
                </c:pt>
                <c:pt idx="375">
                  <c:v>-1.4026287911925799E-3</c:v>
                </c:pt>
                <c:pt idx="376">
                  <c:v>-1.4066527135099499E-3</c:v>
                </c:pt>
                <c:pt idx="377">
                  <c:v>-1.41051495180316E-3</c:v>
                </c:pt>
                <c:pt idx="378">
                  <c:v>-1.4142152977861099E-3</c:v>
                </c:pt>
                <c:pt idx="379">
                  <c:v>-1.417753552543E-3</c:v>
                </c:pt>
                <c:pt idx="380">
                  <c:v>-1.42112952647097E-3</c:v>
                </c:pt>
                <c:pt idx="381">
                  <c:v>-1.42434303924502E-3</c:v>
                </c:pt>
                <c:pt idx="382">
                  <c:v>-1.4273939197619199E-3</c:v>
                </c:pt>
                <c:pt idx="383">
                  <c:v>-1.4302820060915101E-3</c:v>
                </c:pt>
                <c:pt idx="384">
                  <c:v>-1.43300714546779E-3</c:v>
                </c:pt>
                <c:pt idx="385">
                  <c:v>-1.4355691942495299E-3</c:v>
                </c:pt>
                <c:pt idx="386">
                  <c:v>-1.4379680178704E-3</c:v>
                </c:pt>
                <c:pt idx="387">
                  <c:v>-1.44020349082326E-3</c:v>
                </c:pt>
                <c:pt idx="388">
                  <c:v>-1.4422754966231101E-3</c:v>
                </c:pt>
                <c:pt idx="389">
                  <c:v>-1.44418392775327E-3</c:v>
                </c:pt>
                <c:pt idx="390">
                  <c:v>-1.44592868564317E-3</c:v>
                </c:pt>
                <c:pt idx="391">
                  <c:v>-1.4475096806163201E-3</c:v>
                </c:pt>
                <c:pt idx="392">
                  <c:v>-1.4489268318416499E-3</c:v>
                </c:pt>
                <c:pt idx="393">
                  <c:v>-1.4501800673022401E-3</c:v>
                </c:pt>
                <c:pt idx="394">
                  <c:v>-1.4512693237451E-3</c:v>
                </c:pt>
                <c:pt idx="395">
                  <c:v>-1.45219454663305E-3</c:v>
                </c:pt>
                <c:pt idx="396">
                  <c:v>-1.4529556900879999E-3</c:v>
                </c:pt>
                <c:pt idx="397">
                  <c:v>-1.4535527168450899E-3</c:v>
                </c:pt>
                <c:pt idx="398">
                  <c:v>-1.4539855982000701E-3</c:v>
                </c:pt>
                <c:pt idx="399">
                  <c:v>-1.4542543139447099E-3</c:v>
                </c:pt>
                <c:pt idx="400">
                  <c:v>-1.4543588523039401E-3</c:v>
                </c:pt>
                <c:pt idx="401">
                  <c:v>-1.45429920987638E-3</c:v>
                </c:pt>
                <c:pt idx="402">
                  <c:v>-1.4540753915639399E-3</c:v>
                </c:pt>
                <c:pt idx="403">
                  <c:v>-1.4536874104818299E-3</c:v>
                </c:pt>
                <c:pt idx="404">
                  <c:v>-1.4531352878941999E-3</c:v>
                </c:pt>
                <c:pt idx="405">
                  <c:v>-1.45241905311637E-3</c:v>
                </c:pt>
                <c:pt idx="406">
                  <c:v>-1.45153874341874E-3</c:v>
                </c:pt>
                <c:pt idx="407">
                  <c:v>-1.4504944039452001E-3</c:v>
                </c:pt>
                <c:pt idx="408">
                  <c:v>-1.44928608760841E-3</c:v>
                </c:pt>
                <c:pt idx="409">
                  <c:v>-1.4479138549949599E-3</c:v>
                </c:pt>
                <c:pt idx="410">
                  <c:v>-1.4463777742736101E-3</c:v>
                </c:pt>
                <c:pt idx="411">
                  <c:v>-1.4446779211149199E-3</c:v>
                </c:pt>
                <c:pt idx="412">
                  <c:v>-1.4428143786004901E-3</c:v>
                </c:pt>
                <c:pt idx="413">
                  <c:v>-1.4407872371671E-3</c:v>
                </c:pt>
                <c:pt idx="414">
                  <c:v>-1.4385965945444799E-3</c:v>
                </c:pt>
                <c:pt idx="415">
                  <c:v>-1.4362425557233401E-3</c:v>
                </c:pt>
                <c:pt idx="416">
                  <c:v>-1.4337252329336601E-3</c:v>
                </c:pt>
                <c:pt idx="417">
                  <c:v>-1.43104474564072E-3</c:v>
                </c:pt>
                <c:pt idx="418">
                  <c:v>-1.42820122057285E-3</c:v>
                </c:pt>
                <c:pt idx="419">
                  <c:v>-1.42519479176475E-3</c:v>
                </c:pt>
                <c:pt idx="420">
                  <c:v>-1.4220256006158599E-3</c:v>
                </c:pt>
                <c:pt idx="421">
                  <c:v>-1.4186937959856901E-3</c:v>
                </c:pt>
                <c:pt idx="422">
                  <c:v>-1.41519953429557E-3</c:v>
                </c:pt>
                <c:pt idx="423">
                  <c:v>-1.4115429796642499E-3</c:v>
                </c:pt>
                <c:pt idx="424">
                  <c:v>-1.4077243040612501E-3</c:v>
                </c:pt>
                <c:pt idx="425">
                  <c:v>-1.4037436874753701E-3</c:v>
                </c:pt>
                <c:pt idx="426">
                  <c:v>-1.3996013180991901E-3</c:v>
                </c:pt>
                <c:pt idx="427">
                  <c:v>-1.3952973925561E-3</c:v>
                </c:pt>
                <c:pt idx="428">
                  <c:v>-1.3908321161242099E-3</c:v>
                </c:pt>
                <c:pt idx="429">
                  <c:v>-1.3862057029983301E-3</c:v>
                </c:pt>
                <c:pt idx="430">
                  <c:v>-1.38141837657971E-3</c:v>
                </c:pt>
                <c:pt idx="431">
                  <c:v>-1.3764703697786401E-3</c:v>
                </c:pt>
                <c:pt idx="432">
                  <c:v>-1.37136192535179E-3</c:v>
                </c:pt>
                <c:pt idx="433">
                  <c:v>-1.36609329627675E-3</c:v>
                </c:pt>
                <c:pt idx="434">
                  <c:v>-1.3606647461472199E-3</c:v>
                </c:pt>
                <c:pt idx="435">
                  <c:v>-1.35507654960155E-3</c:v>
                </c:pt>
                <c:pt idx="436">
                  <c:v>-1.34932899280293E-3</c:v>
                </c:pt>
                <c:pt idx="437">
                  <c:v>-1.34342237393913E-3</c:v>
                </c:pt>
                <c:pt idx="438">
                  <c:v>-1.33735700377826E-3</c:v>
                </c:pt>
                <c:pt idx="439">
                  <c:v>-1.33113320626004E-3</c:v>
                </c:pt>
                <c:pt idx="440">
                  <c:v>-1.32475131913858E-3</c:v>
                </c:pt>
                <c:pt idx="441">
                  <c:v>-1.3182116946766399E-3</c:v>
                </c:pt>
                <c:pt idx="442">
                  <c:v>-1.3115147004154901E-3</c:v>
                </c:pt>
                <c:pt idx="443">
                  <c:v>-1.30466071998432E-3</c:v>
                </c:pt>
                <c:pt idx="444">
                  <c:v>-1.2976501539793701E-3</c:v>
                </c:pt>
                <c:pt idx="445">
                  <c:v>-1.2904834209311301E-3</c:v>
                </c:pt>
                <c:pt idx="446">
                  <c:v>-1.2831609583381701E-3</c:v>
                </c:pt>
                <c:pt idx="447">
                  <c:v>-1.27568322377866E-3</c:v>
                </c:pt>
                <c:pt idx="448">
                  <c:v>-1.2680506961435299E-3</c:v>
                </c:pt>
                <c:pt idx="449">
                  <c:v>-1.2602638769585099E-3</c:v>
                </c:pt>
                <c:pt idx="450">
                  <c:v>-1.2523232918347899E-3</c:v>
                </c:pt>
                <c:pt idx="451">
                  <c:v>-1.24422949203445E-3</c:v>
                </c:pt>
                <c:pt idx="452">
                  <c:v>-1.23598305619288E-3</c:v>
                </c:pt>
                <c:pt idx="453">
                  <c:v>-1.2275845921707999E-3</c:v>
                </c:pt>
                <c:pt idx="454">
                  <c:v>-1.2190347391022301E-3</c:v>
                </c:pt>
                <c:pt idx="455">
                  <c:v>-1.21033416962045E-3</c:v>
                </c:pt>
                <c:pt idx="456">
                  <c:v>-1.20148359228307E-3</c:v>
                </c:pt>
                <c:pt idx="457">
                  <c:v>-1.1924837542354801E-3</c:v>
                </c:pt>
                <c:pt idx="458">
                  <c:v>-1.1833354441394401E-3</c:v>
                </c:pt>
                <c:pt idx="459">
                  <c:v>-1.1740394953265699E-3</c:v>
                </c:pt>
                <c:pt idx="460">
                  <c:v>-1.1645967892997E-3</c:v>
                </c:pt>
                <c:pt idx="461">
                  <c:v>-1.1550082595379099E-3</c:v>
                </c:pt>
                <c:pt idx="462">
                  <c:v>-1.1452748956508E-3</c:v>
                </c:pt>
                <c:pt idx="463">
                  <c:v>-1.13539774791007E-3</c:v>
                </c:pt>
                <c:pt idx="464">
                  <c:v>-1.12537793219427E-3</c:v>
                </c:pt>
                <c:pt idx="465">
                  <c:v>-1.1152166353390299E-3</c:v>
                </c:pt>
                <c:pt idx="466">
                  <c:v>-1.1049151209897301E-3</c:v>
                </c:pt>
                <c:pt idx="467">
                  <c:v>-1.0944747359584301E-3</c:v>
                </c:pt>
                <c:pt idx="468">
                  <c:v>-1.0838969171165301E-3</c:v>
                </c:pt>
                <c:pt idx="469">
                  <c:v>-1.0731831988668901E-3</c:v>
                </c:pt>
                <c:pt idx="470">
                  <c:v>-1.06233522122589E-3</c:v>
                </c:pt>
                <c:pt idx="471">
                  <c:v>-1.0513547385923899E-3</c:v>
                </c:pt>
                <c:pt idx="472">
                  <c:v>-1.0402436290917901E-3</c:v>
                </c:pt>
                <c:pt idx="473">
                  <c:v>-1.0290038910620101E-3</c:v>
                </c:pt>
                <c:pt idx="474">
                  <c:v>-1.0176376289635E-3</c:v>
                </c:pt>
                <c:pt idx="475">
                  <c:v>-1.0061470824108899E-3</c:v>
                </c:pt>
                <c:pt idx="476">
                  <c:v>-9.9453466172664401E-4</c:v>
                </c:pt>
                <c:pt idx="477">
                  <c:v>-9.8280281292328409E-4</c:v>
                </c:pt>
                <c:pt idx="478">
                  <c:v>-9.7095397719433498E-4</c:v>
                </c:pt>
                <c:pt idx="479">
                  <c:v>-9.5899065261565298E-4</c:v>
                </c:pt>
                <c:pt idx="480">
                  <c:v>-9.4691533744823005E-4</c:v>
                </c:pt>
                <c:pt idx="481">
                  <c:v>-9.3473033924641605E-4</c:v>
                </c:pt>
                <c:pt idx="482">
                  <c:v>-9.2243766522263795E-4</c:v>
                </c:pt>
                <c:pt idx="483">
                  <c:v>-9.1003910194810704E-4</c:v>
                </c:pt>
                <c:pt idx="484">
                  <c:v>-8.9753613349928497E-4</c:v>
                </c:pt>
                <c:pt idx="485">
                  <c:v>-8.8492989467000302E-4</c:v>
                </c:pt>
                <c:pt idx="486">
                  <c:v>-8.7222065180486198E-4</c:v>
                </c:pt>
                <c:pt idx="487">
                  <c:v>-8.5940835800671399E-4</c:v>
                </c:pt>
                <c:pt idx="488">
                  <c:v>-8.4649256315893898E-4</c:v>
                </c:pt>
                <c:pt idx="489">
                  <c:v>-8.3347220258126701E-4</c:v>
                </c:pt>
                <c:pt idx="490">
                  <c:v>-8.2034530293351301E-4</c:v>
                </c:pt>
                <c:pt idx="491">
                  <c:v>-8.0710984341448905E-4</c:v>
                </c:pt>
                <c:pt idx="492">
                  <c:v>-7.9376312600223996E-4</c:v>
                </c:pt>
                <c:pt idx="493">
                  <c:v>-7.8030189188280704E-4</c:v>
                </c:pt>
                <c:pt idx="494">
                  <c:v>-7.6672242579106295E-4</c:v>
                </c:pt>
                <c:pt idx="495">
                  <c:v>-7.5302129027031797E-4</c:v>
                </c:pt>
                <c:pt idx="496">
                  <c:v>-7.39194453647038E-4</c:v>
                </c:pt>
                <c:pt idx="497">
                  <c:v>-7.2523853181948299E-4</c:v>
                </c:pt>
                <c:pt idx="498">
                  <c:v>-7.1114973948360001E-4</c:v>
                </c:pt>
                <c:pt idx="499">
                  <c:v>-6.9692483478585201E-4</c:v>
                </c:pt>
                <c:pt idx="500">
                  <c:v>-6.8256068134488299E-4</c:v>
                </c:pt>
                <c:pt idx="501">
                  <c:v>-6.6805499482643299E-4</c:v>
                </c:pt>
                <c:pt idx="502">
                  <c:v>-6.5340569704876498E-4</c:v>
                </c:pt>
                <c:pt idx="503">
                  <c:v>-6.3861165565027504E-4</c:v>
                </c:pt>
                <c:pt idx="504">
                  <c:v>-6.2367233347437596E-4</c:v>
                </c:pt>
                <c:pt idx="505">
                  <c:v>-6.0858753032226002E-4</c:v>
                </c:pt>
                <c:pt idx="506">
                  <c:v>-5.9335831641141605E-4</c:v>
                </c:pt>
                <c:pt idx="507">
                  <c:v>-5.7798626161042002E-4</c:v>
                </c:pt>
                <c:pt idx="508">
                  <c:v>-5.6247342750765197E-4</c:v>
                </c:pt>
                <c:pt idx="509">
                  <c:v>-5.4682329413791703E-4</c:v>
                </c:pt>
                <c:pt idx="510">
                  <c:v>-5.3104006480566299E-4</c:v>
                </c:pt>
                <c:pt idx="511">
                  <c:v>-5.1512846800850197E-4</c:v>
                </c:pt>
                <c:pt idx="512">
                  <c:v>-4.9909390356425395E-4</c:v>
                </c:pt>
                <c:pt idx="513">
                  <c:v>-4.8294305950377701E-4</c:v>
                </c:pt>
                <c:pt idx="514">
                  <c:v>-4.6668291533674802E-4</c:v>
                </c:pt>
                <c:pt idx="515">
                  <c:v>-4.5032122828167801E-4</c:v>
                </c:pt>
                <c:pt idx="516">
                  <c:v>-4.3386688581897301E-4</c:v>
                </c:pt>
                <c:pt idx="517">
                  <c:v>-4.1732937225717802E-4</c:v>
                </c:pt>
                <c:pt idx="518">
                  <c:v>-4.00718915015491E-4</c:v>
                </c:pt>
                <c:pt idx="519">
                  <c:v>-3.8404655014704497E-4</c:v>
                </c:pt>
                <c:pt idx="520">
                  <c:v>-3.6732425869992702E-4</c:v>
                </c:pt>
                <c:pt idx="521">
                  <c:v>-3.5056469369747299E-4</c:v>
                </c:pt>
                <c:pt idx="522">
                  <c:v>-3.3378194230169198E-4</c:v>
                </c:pt>
                <c:pt idx="523">
                  <c:v>-3.1699130500413098E-4</c:v>
                </c:pt>
                <c:pt idx="524">
                  <c:v>-3.0020950769690899E-4</c:v>
                </c:pt>
                <c:pt idx="525">
                  <c:v>-2.8345455513122402E-4</c:v>
                </c:pt>
                <c:pt idx="526">
                  <c:v>-2.6674616353633801E-4</c:v>
                </c:pt>
                <c:pt idx="527">
                  <c:v>-2.5010568942869998E-4</c:v>
                </c:pt>
                <c:pt idx="528">
                  <c:v>-2.33555811611952E-4</c:v>
                </c:pt>
                <c:pt idx="529">
                  <c:v>-2.1712133150874E-4</c:v>
                </c:pt>
                <c:pt idx="530">
                  <c:v>-2.0082930804203299E-4</c:v>
                </c:pt>
                <c:pt idx="531">
                  <c:v>-1.84708254564211E-4</c:v>
                </c:pt>
                <c:pt idx="532">
                  <c:v>-1.6878907989895301E-4</c:v>
                </c:pt>
                <c:pt idx="533">
                  <c:v>-1.5310435577965901E-4</c:v>
                </c:pt>
                <c:pt idx="534">
                  <c:v>-1.3768838829055299E-4</c:v>
                </c:pt>
                <c:pt idx="535">
                  <c:v>-1.22577284817518E-4</c:v>
                </c:pt>
                <c:pt idx="536">
                  <c:v>-1.07808432110786E-4</c:v>
                </c:pt>
                <c:pt idx="537">
                  <c:v>-9.3419892687566995E-5</c:v>
                </c:pt>
                <c:pt idx="538">
                  <c:v>-7.9450133566986905E-5</c:v>
                </c:pt>
                <c:pt idx="539">
                  <c:v>-6.5937679025880705E-5</c:v>
                </c:pt>
                <c:pt idx="540">
                  <c:v>-5.2919835156419897E-5</c:v>
                </c:pt>
                <c:pt idx="541">
                  <c:v>-4.0433216659596402E-5</c:v>
                </c:pt>
                <c:pt idx="542">
                  <c:v>-2.8512459243555199E-5</c:v>
                </c:pt>
                <c:pt idx="543">
                  <c:v>-1.71893191921209E-5</c:v>
                </c:pt>
                <c:pt idx="544">
                  <c:v>-6.4925144629156598E-6</c:v>
                </c:pt>
                <c:pt idx="545">
                  <c:v>3.55275218448207E-6</c:v>
                </c:pt>
                <c:pt idx="546">
                  <c:v>1.2925626336149701E-5</c:v>
                </c:pt>
                <c:pt idx="547">
                  <c:v>2.1610073873031198E-5</c:v>
                </c:pt>
                <c:pt idx="548">
                  <c:v>2.95947300808468E-5</c:v>
                </c:pt>
                <c:pt idx="549">
                  <c:v>3.6874762492620902E-5</c:v>
                </c:pt>
                <c:pt idx="550">
                  <c:v>4.3451570166566299E-5</c:v>
                </c:pt>
                <c:pt idx="551">
                  <c:v>4.9332835525342098E-5</c:v>
                </c:pt>
                <c:pt idx="552">
                  <c:v>5.4532133972087797E-5</c:v>
                </c:pt>
                <c:pt idx="553">
                  <c:v>5.9069655916282903E-5</c:v>
                </c:pt>
                <c:pt idx="554">
                  <c:v>6.2971051913172793E-5</c:v>
                </c:pt>
                <c:pt idx="555">
                  <c:v>6.6267440004264206E-5</c:v>
                </c:pt>
                <c:pt idx="556">
                  <c:v>6.8994387547509896E-5</c:v>
                </c:pt>
                <c:pt idx="557">
                  <c:v>7.1191103491395199E-5</c:v>
                </c:pt>
                <c:pt idx="558">
                  <c:v>7.2898987196239E-5</c:v>
                </c:pt>
                <c:pt idx="559">
                  <c:v>7.4160535440776998E-5</c:v>
                </c:pt>
                <c:pt idx="560">
                  <c:v>7.5018448600488698E-5</c:v>
                </c:pt>
                <c:pt idx="561">
                  <c:v>7.5515028936466095E-5</c:v>
                </c:pt>
                <c:pt idx="562">
                  <c:v>7.5691063743035201E-5</c:v>
                </c:pt>
                <c:pt idx="563">
                  <c:v>7.5585454648716694E-5</c:v>
                </c:pt>
                <c:pt idx="564">
                  <c:v>7.52336565019479E-5</c:v>
                </c:pt>
                <c:pt idx="565">
                  <c:v>7.4667607807037795E-5</c:v>
                </c:pt>
                <c:pt idx="566">
                  <c:v>7.3915590484968104E-5</c:v>
                </c:pt>
                <c:pt idx="567">
                  <c:v>7.3002052418553903E-5</c:v>
                </c:pt>
                <c:pt idx="568">
                  <c:v>7.1947957435828394E-5</c:v>
                </c:pt>
                <c:pt idx="569">
                  <c:v>7.0772005017865795E-5</c:v>
                </c:pt>
                <c:pt idx="570">
                  <c:v>6.9490821031825101E-5</c:v>
                </c:pt>
                <c:pt idx="571">
                  <c:v>6.8119096406911496E-5</c:v>
                </c:pt>
                <c:pt idx="572">
                  <c:v>6.6670007571495402E-5</c:v>
                </c:pt>
                <c:pt idx="573">
                  <c:v>6.5154472622005097E-5</c:v>
                </c:pt>
                <c:pt idx="574">
                  <c:v>6.35819907965635E-5</c:v>
                </c:pt>
                <c:pt idx="575">
                  <c:v>6.1961563675214494E-5</c:v>
                </c:pt>
                <c:pt idx="576">
                  <c:v>6.03014561423926E-5</c:v>
                </c:pt>
                <c:pt idx="577">
                  <c:v>5.8609294882964801E-5</c:v>
                </c:pt>
                <c:pt idx="578">
                  <c:v>5.6892822274167298E-5</c:v>
                </c:pt>
                <c:pt idx="579">
                  <c:v>5.5159346408482003E-5</c:v>
                </c:pt>
                <c:pt idx="580">
                  <c:v>5.3415333433361301E-5</c:v>
                </c:pt>
                <c:pt idx="581">
                  <c:v>5.1666650922142897E-5</c:v>
                </c:pt>
                <c:pt idx="582">
                  <c:v>4.9918180641550301E-5</c:v>
                </c:pt>
                <c:pt idx="583">
                  <c:v>4.8174248639288401E-5</c:v>
                </c:pt>
                <c:pt idx="584">
                  <c:v>4.6438970843944501E-5</c:v>
                </c:pt>
                <c:pt idx="585">
                  <c:v>4.4715700209976103E-5</c:v>
                </c:pt>
                <c:pt idx="586">
                  <c:v>4.3007080354364103E-5</c:v>
                </c:pt>
                <c:pt idx="587">
                  <c:v>4.1315221404937E-5</c:v>
                </c:pt>
                <c:pt idx="588">
                  <c:v>3.9641655834061397E-5</c:v>
                </c:pt>
                <c:pt idx="589">
                  <c:v>3.7987525374909397E-5</c:v>
                </c:pt>
                <c:pt idx="590">
                  <c:v>3.63536709341564E-5</c:v>
                </c:pt>
                <c:pt idx="591">
                  <c:v>3.4740615294364398E-5</c:v>
                </c:pt>
                <c:pt idx="592">
                  <c:v>3.3148796938182697E-5</c:v>
                </c:pt>
                <c:pt idx="593">
                  <c:v>3.1578633927276098E-5</c:v>
                </c:pt>
                <c:pt idx="594">
                  <c:v>3.00303529658559E-5</c:v>
                </c:pt>
                <c:pt idx="595">
                  <c:v>2.8504033752241799E-5</c:v>
                </c:pt>
                <c:pt idx="596">
                  <c:v>2.6999687514538501E-5</c:v>
                </c:pt>
                <c:pt idx="597">
                  <c:v>2.5517314197483399E-5</c:v>
                </c:pt>
                <c:pt idx="598">
                  <c:v>2.40569229813314E-5</c:v>
                </c:pt>
                <c:pt idx="599">
                  <c:v>2.26184715276889E-5</c:v>
                </c:pt>
                <c:pt idx="600">
                  <c:v>2.1201885274366399E-5</c:v>
                </c:pt>
                <c:pt idx="601">
                  <c:v>1.9807107692065801E-5</c:v>
                </c:pt>
                <c:pt idx="602">
                  <c:v>1.8434115277812602E-5</c:v>
                </c:pt>
                <c:pt idx="603">
                  <c:v>1.7082905503314102E-5</c:v>
                </c:pt>
                <c:pt idx="604">
                  <c:v>1.5753493843011101E-5</c:v>
                </c:pt>
                <c:pt idx="605">
                  <c:v>1.4445917792827001E-5</c:v>
                </c:pt>
                <c:pt idx="606">
                  <c:v>1.31602365512102E-5</c:v>
                </c:pt>
                <c:pt idx="607">
                  <c:v>1.18965279388696E-5</c:v>
                </c:pt>
                <c:pt idx="608">
                  <c:v>1.0654884662554601E-5</c:v>
                </c:pt>
                <c:pt idx="609">
                  <c:v>9.4354115725516899E-6</c:v>
                </c:pt>
                <c:pt idx="610">
                  <c:v>8.2382233774591907E-6</c:v>
                </c:pt>
                <c:pt idx="611">
                  <c:v>7.0634423462055699E-6</c:v>
                </c:pt>
                <c:pt idx="612">
                  <c:v>5.9111962239353698E-6</c:v>
                </c:pt>
                <c:pt idx="613">
                  <c:v>4.7816166525915796E-6</c:v>
                </c:pt>
                <c:pt idx="614">
                  <c:v>3.6748376684319201E-6</c:v>
                </c:pt>
                <c:pt idx="615">
                  <c:v>2.5909944101371801E-6</c:v>
                </c:pt>
                <c:pt idx="616">
                  <c:v>1.5302220046184501E-6</c:v>
                </c:pt>
                <c:pt idx="617">
                  <c:v>4.9265461206092704E-7</c:v>
                </c:pt>
                <c:pt idx="618">
                  <c:v>-5.2157529418206303E-7</c:v>
                </c:pt>
                <c:pt idx="619">
                  <c:v>-1.5123374409339599E-6</c:v>
                </c:pt>
                <c:pt idx="620">
                  <c:v>-2.4795043386290998E-6</c:v>
                </c:pt>
                <c:pt idx="621">
                  <c:v>-3.4229517074794401E-6</c:v>
                </c:pt>
                <c:pt idx="622">
                  <c:v>-4.3425587284335004E-6</c:v>
                </c:pt>
                <c:pt idx="623">
                  <c:v>-5.2382083066654201E-6</c:v>
                </c:pt>
                <c:pt idx="624">
                  <c:v>-6.1097872847282598E-6</c:v>
                </c:pt>
                <c:pt idx="625">
                  <c:v>-6.9571979859217504E-6</c:v>
                </c:pt>
                <c:pt idx="626">
                  <c:v>-7.7803807031011697E-6</c:v>
                </c:pt>
                <c:pt idx="627">
                  <c:v>-8.5792944699978907E-6</c:v>
                </c:pt>
                <c:pt idx="628">
                  <c:v>-9.3538973608052497E-6</c:v>
                </c:pt>
                <c:pt idx="629">
                  <c:v>-1.01042712677961E-5</c:v>
                </c:pt>
                <c:pt idx="630">
                  <c:v>-1.0830625582529501E-5</c:v>
                </c:pt>
                <c:pt idx="631">
                  <c:v>-1.1533271172563199E-5</c:v>
                </c:pt>
                <c:pt idx="632">
                  <c:v>-1.2212678850885599E-5</c:v>
                </c:pt>
                <c:pt idx="633">
                  <c:v>-1.28695192838334E-5</c:v>
                </c:pt>
                <c:pt idx="634">
                  <c:v>-1.35047971297624E-5</c:v>
                </c:pt>
                <c:pt idx="635">
                  <c:v>-1.4119635561865901E-5</c:v>
                </c:pt>
                <c:pt idx="636">
                  <c:v>-1.47153228219373E-5</c:v>
                </c:pt>
                <c:pt idx="637">
                  <c:v>-1.5293234284258701E-5</c:v>
                </c:pt>
                <c:pt idx="638">
                  <c:v>-1.58551408558374E-5</c:v>
                </c:pt>
                <c:pt idx="639">
                  <c:v>-1.64026532262728E-5</c:v>
                </c:pt>
                <c:pt idx="640">
                  <c:v>-1.69372938151614E-5</c:v>
                </c:pt>
                <c:pt idx="641">
                  <c:v>-1.7460645900115499E-5</c:v>
                </c:pt>
                <c:pt idx="642">
                  <c:v>-1.7974282245037801E-5</c:v>
                </c:pt>
                <c:pt idx="643">
                  <c:v>-1.84794605631861E-5</c:v>
                </c:pt>
                <c:pt idx="644">
                  <c:v>-1.8977469429540698E-5</c:v>
                </c:pt>
                <c:pt idx="645">
                  <c:v>-1.94696330948563E-5</c:v>
                </c:pt>
                <c:pt idx="646">
                  <c:v>-1.99571005051417E-5</c:v>
                </c:pt>
                <c:pt idx="647">
                  <c:v>-2.0440827644619699E-5</c:v>
                </c:pt>
                <c:pt idx="648">
                  <c:v>-2.0921757698520098E-5</c:v>
                </c:pt>
                <c:pt idx="649">
                  <c:v>-2.1400449720583701E-5</c:v>
                </c:pt>
                <c:pt idx="650">
                  <c:v>-2.1877363282956401E-5</c:v>
                </c:pt>
                <c:pt idx="651">
                  <c:v>-2.2352912329461498E-5</c:v>
                </c:pt>
                <c:pt idx="652">
                  <c:v>-2.2827396274904601E-5</c:v>
                </c:pt>
                <c:pt idx="653">
                  <c:v>-2.3301062994216901E-5</c:v>
                </c:pt>
                <c:pt idx="654">
                  <c:v>-2.3774136324189401E-5</c:v>
                </c:pt>
                <c:pt idx="655">
                  <c:v>-2.4246783716733201E-5</c:v>
                </c:pt>
                <c:pt idx="656">
                  <c:v>-2.4719172502269899E-5</c:v>
                </c:pt>
                <c:pt idx="657">
                  <c:v>-2.51914102837427E-5</c:v>
                </c:pt>
                <c:pt idx="658">
                  <c:v>-2.5663518337057098E-5</c:v>
                </c:pt>
                <c:pt idx="659">
                  <c:v>-2.6135564992667698E-5</c:v>
                </c:pt>
                <c:pt idx="660">
                  <c:v>-2.6607604261978E-5</c:v>
                </c:pt>
                <c:pt idx="661">
                  <c:v>-2.7079643531288299E-5</c:v>
                </c:pt>
                <c:pt idx="662">
                  <c:v>-2.7551682800598601E-5</c:v>
                </c:pt>
                <c:pt idx="663">
                  <c:v>-2.8023722069909001E-5</c:v>
                </c:pt>
                <c:pt idx="664">
                  <c:v>-2.84957613392193E-5</c:v>
                </c:pt>
                <c:pt idx="665">
                  <c:v>-2.8967800608529598E-5</c:v>
                </c:pt>
                <c:pt idx="666">
                  <c:v>-2.94398398778399E-5</c:v>
                </c:pt>
                <c:pt idx="667">
                  <c:v>-2.9911879147150199E-5</c:v>
                </c:pt>
                <c:pt idx="668">
                  <c:v>-3.0383918416460501E-5</c:v>
                </c:pt>
                <c:pt idx="669">
                  <c:v>-3.0855957685770803E-5</c:v>
                </c:pt>
                <c:pt idx="670">
                  <c:v>-3.13279969550812E-5</c:v>
                </c:pt>
                <c:pt idx="671">
                  <c:v>-3.1800036224391502E-5</c:v>
                </c:pt>
                <c:pt idx="672">
                  <c:v>-3.2272075493701797E-5</c:v>
                </c:pt>
                <c:pt idx="673">
                  <c:v>-3.2744114763012099E-5</c:v>
                </c:pt>
                <c:pt idx="674">
                  <c:v>-3.3216154032322401E-5</c:v>
                </c:pt>
                <c:pt idx="675">
                  <c:v>-3.3688193301632703E-5</c:v>
                </c:pt>
                <c:pt idx="676">
                  <c:v>-3.41602325709431E-5</c:v>
                </c:pt>
                <c:pt idx="677">
                  <c:v>-3.4632271840253402E-5</c:v>
                </c:pt>
                <c:pt idx="678">
                  <c:v>-3.5104311109563697E-5</c:v>
                </c:pt>
                <c:pt idx="679">
                  <c:v>-3.5576350378873999E-5</c:v>
                </c:pt>
                <c:pt idx="680">
                  <c:v>-3.6048389648184301E-5</c:v>
                </c:pt>
                <c:pt idx="681">
                  <c:v>-3.6520428917494698E-5</c:v>
                </c:pt>
                <c:pt idx="682">
                  <c:v>-3.6992468186805E-5</c:v>
                </c:pt>
                <c:pt idx="683">
                  <c:v>-3.7464507456115302E-5</c:v>
                </c:pt>
                <c:pt idx="684">
                  <c:v>-3.7936546725425597E-5</c:v>
                </c:pt>
                <c:pt idx="685">
                  <c:v>-3.8408585994735899E-5</c:v>
                </c:pt>
                <c:pt idx="686">
                  <c:v>-3.8880625264046201E-5</c:v>
                </c:pt>
                <c:pt idx="687">
                  <c:v>-3.9352664533356598E-5</c:v>
                </c:pt>
                <c:pt idx="688">
                  <c:v>-3.98247038026669E-5</c:v>
                </c:pt>
                <c:pt idx="689">
                  <c:v>-4.0296743071977202E-5</c:v>
                </c:pt>
                <c:pt idx="690">
                  <c:v>-4.0768782341287497E-5</c:v>
                </c:pt>
                <c:pt idx="691">
                  <c:v>-4.1240821610597799E-5</c:v>
                </c:pt>
                <c:pt idx="692">
                  <c:v>-4.1712860879908101E-5</c:v>
                </c:pt>
                <c:pt idx="693">
                  <c:v>-4.2184900149218498E-5</c:v>
                </c:pt>
                <c:pt idx="694">
                  <c:v>-4.26569394185288E-5</c:v>
                </c:pt>
                <c:pt idx="695">
                  <c:v>-4.3128978687839102E-5</c:v>
                </c:pt>
                <c:pt idx="696">
                  <c:v>-4.3601017957149397E-5</c:v>
                </c:pt>
                <c:pt idx="697">
                  <c:v>-4.4073057226459699E-5</c:v>
                </c:pt>
                <c:pt idx="698">
                  <c:v>-4.4545096495770001E-5</c:v>
                </c:pt>
                <c:pt idx="699">
                  <c:v>-4.5017135765080303E-5</c:v>
                </c:pt>
                <c:pt idx="700">
                  <c:v>-4.54891750343907E-5</c:v>
                </c:pt>
                <c:pt idx="701">
                  <c:v>-4.5961214303701001E-5</c:v>
                </c:pt>
                <c:pt idx="702">
                  <c:v>-4.6433253573011297E-5</c:v>
                </c:pt>
                <c:pt idx="703">
                  <c:v>-4.6905292842321599E-5</c:v>
                </c:pt>
                <c:pt idx="704">
                  <c:v>-4.7377332111631901E-5</c:v>
                </c:pt>
                <c:pt idx="705">
                  <c:v>-4.7849371380942297E-5</c:v>
                </c:pt>
                <c:pt idx="706">
                  <c:v>-4.8321410650252599E-5</c:v>
                </c:pt>
                <c:pt idx="707">
                  <c:v>-4.8793449919562901E-5</c:v>
                </c:pt>
                <c:pt idx="708">
                  <c:v>-4.9265489188873197E-5</c:v>
                </c:pt>
                <c:pt idx="709">
                  <c:v>-4.9737528458183499E-5</c:v>
                </c:pt>
                <c:pt idx="710">
                  <c:v>-5.0209567727493801E-5</c:v>
                </c:pt>
                <c:pt idx="711">
                  <c:v>-5.0681606996804197E-5</c:v>
                </c:pt>
                <c:pt idx="712">
                  <c:v>-5.1153646266114499E-5</c:v>
                </c:pt>
                <c:pt idx="713">
                  <c:v>-5.1625685535424801E-5</c:v>
                </c:pt>
                <c:pt idx="714">
                  <c:v>-5.2097724804735103E-5</c:v>
                </c:pt>
                <c:pt idx="715">
                  <c:v>-5.2569764074045399E-5</c:v>
                </c:pt>
                <c:pt idx="716">
                  <c:v>-5.3041803343355802E-5</c:v>
                </c:pt>
                <c:pt idx="717">
                  <c:v>-5.3513842612666097E-5</c:v>
                </c:pt>
                <c:pt idx="718">
                  <c:v>-5.3985881881976399E-5</c:v>
                </c:pt>
                <c:pt idx="719">
                  <c:v>-5.4457921151286701E-5</c:v>
                </c:pt>
                <c:pt idx="720">
                  <c:v>-5.4929960420596902E-5</c:v>
                </c:pt>
                <c:pt idx="721">
                  <c:v>-5.5401999689907299E-5</c:v>
                </c:pt>
                <c:pt idx="722">
                  <c:v>-5.58740389592176E-5</c:v>
                </c:pt>
                <c:pt idx="723">
                  <c:v>-5.6346078228527997E-5</c:v>
                </c:pt>
                <c:pt idx="724">
                  <c:v>-5.6818117497838198E-5</c:v>
                </c:pt>
                <c:pt idx="725">
                  <c:v>-5.7290156767148601E-5</c:v>
                </c:pt>
                <c:pt idx="726">
                  <c:v>-5.7762196036458903E-5</c:v>
                </c:pt>
                <c:pt idx="727">
                  <c:v>-5.82342353057693E-5</c:v>
                </c:pt>
                <c:pt idx="728">
                  <c:v>-5.8706274575079602E-5</c:v>
                </c:pt>
                <c:pt idx="729">
                  <c:v>-5.9178313844389802E-5</c:v>
                </c:pt>
                <c:pt idx="730">
                  <c:v>-5.9650353113700098E-5</c:v>
                </c:pt>
                <c:pt idx="731">
                  <c:v>-6.0122392383010501E-5</c:v>
                </c:pt>
                <c:pt idx="732">
                  <c:v>-6.0594431652320803E-5</c:v>
                </c:pt>
                <c:pt idx="733">
                  <c:v>-6.1066470921631105E-5</c:v>
                </c:pt>
                <c:pt idx="734">
                  <c:v>-6.1538510190941502E-5</c:v>
                </c:pt>
                <c:pt idx="735">
                  <c:v>-6.2010549460251804E-5</c:v>
                </c:pt>
                <c:pt idx="736">
                  <c:v>-6.2482588729562106E-5</c:v>
                </c:pt>
                <c:pt idx="737">
                  <c:v>-6.2954627998872394E-5</c:v>
                </c:pt>
                <c:pt idx="738">
                  <c:v>-6.3426667268182696E-5</c:v>
                </c:pt>
                <c:pt idx="739">
                  <c:v>-6.3898706537492998E-5</c:v>
                </c:pt>
                <c:pt idx="740">
                  <c:v>-6.4370745806803395E-5</c:v>
                </c:pt>
                <c:pt idx="741">
                  <c:v>-6.4842785076113697E-5</c:v>
                </c:pt>
                <c:pt idx="742">
                  <c:v>-6.5314824345423904E-5</c:v>
                </c:pt>
                <c:pt idx="743">
                  <c:v>-6.5786863614734301E-5</c:v>
                </c:pt>
                <c:pt idx="744">
                  <c:v>-6.6258902884044603E-5</c:v>
                </c:pt>
                <c:pt idx="745">
                  <c:v>-6.6730942153354905E-5</c:v>
                </c:pt>
                <c:pt idx="746">
                  <c:v>-6.7202981422665193E-5</c:v>
                </c:pt>
                <c:pt idx="747">
                  <c:v>-6.7675020691975495E-5</c:v>
                </c:pt>
                <c:pt idx="748">
                  <c:v>-6.8147059961285906E-5</c:v>
                </c:pt>
                <c:pt idx="749">
                  <c:v>-6.8619099230596194E-5</c:v>
                </c:pt>
                <c:pt idx="750">
                  <c:v>-6.9091138499906496E-5</c:v>
                </c:pt>
                <c:pt idx="751">
                  <c:v>-6.9563177769216798E-5</c:v>
                </c:pt>
                <c:pt idx="752">
                  <c:v>-7.0035217038527195E-5</c:v>
                </c:pt>
                <c:pt idx="753">
                  <c:v>-7.0507256307837497E-5</c:v>
                </c:pt>
                <c:pt idx="754">
                  <c:v>-7.0979295577147799E-5</c:v>
                </c:pt>
                <c:pt idx="755">
                  <c:v>-7.1451334846458101E-5</c:v>
                </c:pt>
                <c:pt idx="756">
                  <c:v>-7.1923374115768403E-5</c:v>
                </c:pt>
                <c:pt idx="757">
                  <c:v>-7.23954133850788E-5</c:v>
                </c:pt>
                <c:pt idx="758">
                  <c:v>-7.2867452654389102E-5</c:v>
                </c:pt>
                <c:pt idx="759">
                  <c:v>-7.3339491923699295E-5</c:v>
                </c:pt>
                <c:pt idx="760">
                  <c:v>-7.3811531193009706E-5</c:v>
                </c:pt>
                <c:pt idx="761">
                  <c:v>-7.4283570462319994E-5</c:v>
                </c:pt>
                <c:pt idx="762">
                  <c:v>-7.4755609731630296E-5</c:v>
                </c:pt>
                <c:pt idx="763">
                  <c:v>-7.5227649000940598E-5</c:v>
                </c:pt>
                <c:pt idx="764">
                  <c:v>-7.5699688270250995E-5</c:v>
                </c:pt>
                <c:pt idx="765">
                  <c:v>-7.6171727539561297E-5</c:v>
                </c:pt>
                <c:pt idx="766">
                  <c:v>-7.6643766808871599E-5</c:v>
                </c:pt>
                <c:pt idx="767">
                  <c:v>-7.7115806078181901E-5</c:v>
                </c:pt>
                <c:pt idx="768">
                  <c:v>-7.7587845347492203E-5</c:v>
                </c:pt>
                <c:pt idx="769">
                  <c:v>-7.8059884616802505E-5</c:v>
                </c:pt>
                <c:pt idx="770">
                  <c:v>-7.8531923886112902E-5</c:v>
                </c:pt>
                <c:pt idx="771">
                  <c:v>-7.9003963155423204E-5</c:v>
                </c:pt>
                <c:pt idx="772">
                  <c:v>-7.9476002424733397E-5</c:v>
                </c:pt>
                <c:pt idx="773">
                  <c:v>-7.9948041694043794E-5</c:v>
                </c:pt>
                <c:pt idx="774">
                  <c:v>-8.0420080963354096E-5</c:v>
                </c:pt>
                <c:pt idx="775">
                  <c:v>-8.0892120232664398E-5</c:v>
                </c:pt>
                <c:pt idx="776">
                  <c:v>-8.13641595019747E-5</c:v>
                </c:pt>
                <c:pt idx="777">
                  <c:v>-8.1836198771285002E-5</c:v>
                </c:pt>
                <c:pt idx="778">
                  <c:v>-8.2308238040595399E-5</c:v>
                </c:pt>
                <c:pt idx="779">
                  <c:v>-8.2780277309905701E-5</c:v>
                </c:pt>
                <c:pt idx="780">
                  <c:v>-8.3252316579216098E-5</c:v>
                </c:pt>
                <c:pt idx="781">
                  <c:v>-8.3724355848526196E-5</c:v>
                </c:pt>
                <c:pt idx="782">
                  <c:v>-8.4196395117836607E-5</c:v>
                </c:pt>
                <c:pt idx="783">
                  <c:v>-8.4668434387146895E-5</c:v>
                </c:pt>
                <c:pt idx="784">
                  <c:v>-8.5140473656457306E-5</c:v>
                </c:pt>
                <c:pt idx="785">
                  <c:v>-8.5612512925767499E-5</c:v>
                </c:pt>
                <c:pt idx="786">
                  <c:v>-8.6084552195077896E-5</c:v>
                </c:pt>
                <c:pt idx="787">
                  <c:v>-8.6556591464388198E-5</c:v>
                </c:pt>
                <c:pt idx="788">
                  <c:v>-8.7028630733698595E-5</c:v>
                </c:pt>
                <c:pt idx="789">
                  <c:v>-8.7500670003008802E-5</c:v>
                </c:pt>
                <c:pt idx="790">
                  <c:v>-8.7972709272319104E-5</c:v>
                </c:pt>
                <c:pt idx="791">
                  <c:v>-8.8444748541629501E-5</c:v>
                </c:pt>
                <c:pt idx="792">
                  <c:v>-8.8916787810939803E-5</c:v>
                </c:pt>
                <c:pt idx="793">
                  <c:v>-8.9388827080250105E-5</c:v>
                </c:pt>
                <c:pt idx="794">
                  <c:v>-8.9860866349560407E-5</c:v>
                </c:pt>
                <c:pt idx="795">
                  <c:v>-9.0332905618870695E-5</c:v>
                </c:pt>
                <c:pt idx="796">
                  <c:v>-9.0804944888181105E-5</c:v>
                </c:pt>
                <c:pt idx="797">
                  <c:v>-9.1276984157491299E-5</c:v>
                </c:pt>
                <c:pt idx="798">
                  <c:v>-9.1749023426801696E-5</c:v>
                </c:pt>
                <c:pt idx="799">
                  <c:v>-9.2221062696111998E-5</c:v>
                </c:pt>
                <c:pt idx="800">
                  <c:v>-9.26931019654223E-5</c:v>
                </c:pt>
                <c:pt idx="801">
                  <c:v>-9.3165141234732602E-5</c:v>
                </c:pt>
                <c:pt idx="802">
                  <c:v>-9.3637180504042904E-5</c:v>
                </c:pt>
                <c:pt idx="803">
                  <c:v>-9.4109219773353301E-5</c:v>
                </c:pt>
                <c:pt idx="804">
                  <c:v>-9.4581259042663603E-5</c:v>
                </c:pt>
                <c:pt idx="805">
                  <c:v>-9.5053298311973905E-5</c:v>
                </c:pt>
                <c:pt idx="806">
                  <c:v>-9.5525337581284207E-5</c:v>
                </c:pt>
                <c:pt idx="807">
                  <c:v>-9.5997376850594495E-5</c:v>
                </c:pt>
                <c:pt idx="808">
                  <c:v>-9.6469416119904905E-5</c:v>
                </c:pt>
                <c:pt idx="809">
                  <c:v>-9.6941455389215194E-5</c:v>
                </c:pt>
                <c:pt idx="810">
                  <c:v>-9.7413494658525496E-5</c:v>
                </c:pt>
                <c:pt idx="811">
                  <c:v>-9.7885533927835906E-5</c:v>
                </c:pt>
                <c:pt idx="812">
                  <c:v>-9.8357573197146195E-5</c:v>
                </c:pt>
                <c:pt idx="813">
                  <c:v>-9.8829612466456497E-5</c:v>
                </c:pt>
                <c:pt idx="814">
                  <c:v>-9.9301651735766799E-5</c:v>
                </c:pt>
                <c:pt idx="815">
                  <c:v>-9.97736910050771E-5</c:v>
                </c:pt>
                <c:pt idx="816">
                  <c:v>-1.00245730274387E-4</c:v>
                </c:pt>
                <c:pt idx="817">
                  <c:v>-1.00717769543697E-4</c:v>
                </c:pt>
                <c:pt idx="818">
                  <c:v>-1.0118980881300801E-4</c:v>
                </c:pt>
                <c:pt idx="819">
                  <c:v>-1.01661848082318E-4</c:v>
                </c:pt>
                <c:pt idx="820">
                  <c:v>-1.02133887351628E-4</c:v>
                </c:pt>
                <c:pt idx="821">
                  <c:v>-1.0260592662093899E-4</c:v>
                </c:pt>
                <c:pt idx="822">
                  <c:v>-1.03077965890249E-4</c:v>
                </c:pt>
                <c:pt idx="823">
                  <c:v>-1.03550005159559E-4</c:v>
                </c:pt>
                <c:pt idx="824">
                  <c:v>-1.0402204442886901E-4</c:v>
                </c:pt>
                <c:pt idx="825">
                  <c:v>-1.0449408369818E-4</c:v>
                </c:pt>
                <c:pt idx="826">
                  <c:v>-1.0496612296749E-4</c:v>
                </c:pt>
                <c:pt idx="827">
                  <c:v>-1.0543816223680001E-4</c:v>
                </c:pt>
                <c:pt idx="828">
                  <c:v>-1.05910201506111E-4</c:v>
                </c:pt>
                <c:pt idx="829">
                  <c:v>-1.06382240775421E-4</c:v>
                </c:pt>
                <c:pt idx="830">
                  <c:v>-1.0685428004473101E-4</c:v>
                </c:pt>
                <c:pt idx="831">
                  <c:v>-1.07326319314042E-4</c:v>
                </c:pt>
                <c:pt idx="832">
                  <c:v>-1.07798358583352E-4</c:v>
                </c:pt>
                <c:pt idx="833">
                  <c:v>-1.0827039785266199E-4</c:v>
                </c:pt>
                <c:pt idx="834">
                  <c:v>-1.08742437121973E-4</c:v>
                </c:pt>
                <c:pt idx="835">
                  <c:v>-1.09214476391283E-4</c:v>
                </c:pt>
                <c:pt idx="836">
                  <c:v>-1.0968651566059299E-4</c:v>
                </c:pt>
                <c:pt idx="837">
                  <c:v>-1.10158554929904E-4</c:v>
                </c:pt>
                <c:pt idx="838">
                  <c:v>-1.1063059419921401E-4</c:v>
                </c:pt>
                <c:pt idx="839">
                  <c:v>-1.11102633468524E-4</c:v>
                </c:pt>
                <c:pt idx="840">
                  <c:v>-1.11574672737835E-4</c:v>
                </c:pt>
                <c:pt idx="841">
                  <c:v>-1.1204671200714501E-4</c:v>
                </c:pt>
                <c:pt idx="842">
                  <c:v>-1.12518751276455E-4</c:v>
                </c:pt>
                <c:pt idx="843">
                  <c:v>-1.12990790545765E-4</c:v>
                </c:pt>
                <c:pt idx="844">
                  <c:v>-1.1346282981507599E-4</c:v>
                </c:pt>
                <c:pt idx="845">
                  <c:v>-1.13934869084386E-4</c:v>
                </c:pt>
                <c:pt idx="846">
                  <c:v>-1.14406908353696E-4</c:v>
                </c:pt>
                <c:pt idx="847">
                  <c:v>-1.1487894762300699E-4</c:v>
                </c:pt>
                <c:pt idx="848">
                  <c:v>-1.15350986892317E-4</c:v>
                </c:pt>
                <c:pt idx="849">
                  <c:v>-1.15823026161627E-4</c:v>
                </c:pt>
                <c:pt idx="850">
                  <c:v>-1.1629506543093799E-4</c:v>
                </c:pt>
                <c:pt idx="851">
                  <c:v>-1.16767104700248E-4</c:v>
                </c:pt>
                <c:pt idx="852">
                  <c:v>-1.17239143969558E-4</c:v>
                </c:pt>
                <c:pt idx="853">
                  <c:v>-1.17711183238869E-4</c:v>
                </c:pt>
                <c:pt idx="854">
                  <c:v>-1.18183222508179E-4</c:v>
                </c:pt>
                <c:pt idx="855">
                  <c:v>-1.18655261777489E-4</c:v>
                </c:pt>
                <c:pt idx="856">
                  <c:v>-1.191273010468E-4</c:v>
                </c:pt>
                <c:pt idx="857">
                  <c:v>-1.1959934031611E-4</c:v>
                </c:pt>
                <c:pt idx="858">
                  <c:v>-1.2007137958542E-4</c:v>
                </c:pt>
                <c:pt idx="859">
                  <c:v>-1.20543418854731E-4</c:v>
                </c:pt>
                <c:pt idx="860">
                  <c:v>-1.21015458124041E-4</c:v>
                </c:pt>
                <c:pt idx="861">
                  <c:v>-1.21487497393351E-4</c:v>
                </c:pt>
                <c:pt idx="862">
                  <c:v>-1.21959536662662E-4</c:v>
                </c:pt>
                <c:pt idx="863">
                  <c:v>-1.22431575931972E-4</c:v>
                </c:pt>
                <c:pt idx="864">
                  <c:v>-1.2290361520128201E-4</c:v>
                </c:pt>
                <c:pt idx="865">
                  <c:v>-1.2337565447059201E-4</c:v>
                </c:pt>
                <c:pt idx="866">
                  <c:v>-1.2384769373990299E-4</c:v>
                </c:pt>
                <c:pt idx="867">
                  <c:v>-1.2431973300921299E-4</c:v>
                </c:pt>
              </c:numCache>
            </c:numRef>
          </c:yVal>
          <c:smooth val="1"/>
          <c:extLst>
            <c:ext xmlns:c16="http://schemas.microsoft.com/office/drawing/2014/chart" uri="{C3380CC4-5D6E-409C-BE32-E72D297353CC}">
              <c16:uniqueId val="{00000001-83B3-42C4-84ED-B93EC5657A7A}"/>
            </c:ext>
          </c:extLst>
        </c:ser>
        <c:ser>
          <c:idx val="2"/>
          <c:order val="1"/>
          <c:tx>
            <c:strRef>
              <c:f>'Force 200 keV Gabs field'!$A$1:$R$1</c:f>
              <c:strCache>
                <c:ptCount val="1"/>
                <c:pt idx="0">
                  <c:v>200 keV Gab's fields 15 mm</c:v>
                </c:pt>
              </c:strCache>
            </c:strRef>
          </c:tx>
          <c:spPr>
            <a:ln w="19050" cap="rnd" cmpd="sng" algn="ctr">
              <a:solidFill>
                <a:schemeClr val="accent3"/>
              </a:solidFill>
              <a:prstDash val="solid"/>
              <a:round/>
            </a:ln>
            <a:effectLst/>
          </c:spPr>
          <c:marker>
            <c:symbol val="none"/>
          </c:marker>
          <c:xVal>
            <c:numRef>
              <c:f>'Force 200 keV Gabs field'!$M$3:$M$870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-0.26356377040082102</c:v>
                </c:pt>
                <c:pt idx="149">
                  <c:v>-0.26252141701800902</c:v>
                </c:pt>
                <c:pt idx="150">
                  <c:v>-0.261479063635214</c:v>
                </c:pt>
                <c:pt idx="151">
                  <c:v>-0.26043671025250298</c:v>
                </c:pt>
                <c:pt idx="152">
                  <c:v>-0.25939435686986001</c:v>
                </c:pt>
                <c:pt idx="153">
                  <c:v>-0.258352003487266</c:v>
                </c:pt>
                <c:pt idx="154">
                  <c:v>-0.25730965010478501</c:v>
                </c:pt>
                <c:pt idx="155">
                  <c:v>-0.25626729672252302</c:v>
                </c:pt>
                <c:pt idx="156">
                  <c:v>-0.25522494334053097</c:v>
                </c:pt>
                <c:pt idx="157">
                  <c:v>-0.25418258995892101</c:v>
                </c:pt>
                <c:pt idx="158">
                  <c:v>-0.25314023657789902</c:v>
                </c:pt>
                <c:pt idx="159">
                  <c:v>-0.25209788319764997</c:v>
                </c:pt>
                <c:pt idx="160">
                  <c:v>-0.25105552981838603</c:v>
                </c:pt>
                <c:pt idx="161">
                  <c:v>-0.25001317644041299</c:v>
                </c:pt>
                <c:pt idx="162">
                  <c:v>-0.248970823064009</c:v>
                </c:pt>
                <c:pt idx="163">
                  <c:v>-0.247928469689499</c:v>
                </c:pt>
                <c:pt idx="164">
                  <c:v>-0.246886116317173</c:v>
                </c:pt>
                <c:pt idx="165">
                  <c:v>-0.24584376294741001</c:v>
                </c:pt>
                <c:pt idx="166">
                  <c:v>-0.24480140958066801</c:v>
                </c:pt>
                <c:pt idx="167">
                  <c:v>-0.24375905621734401</c:v>
                </c:pt>
                <c:pt idx="168">
                  <c:v>-0.24271670285781</c:v>
                </c:pt>
                <c:pt idx="169">
                  <c:v>-0.24167434950261599</c:v>
                </c:pt>
                <c:pt idx="170">
                  <c:v>-0.240631996152288</c:v>
                </c:pt>
                <c:pt idx="171">
                  <c:v>-0.23958964280735101</c:v>
                </c:pt>
                <c:pt idx="172">
                  <c:v>-0.23854728946832801</c:v>
                </c:pt>
                <c:pt idx="173">
                  <c:v>-0.23750493613571799</c:v>
                </c:pt>
                <c:pt idx="174">
                  <c:v>-0.236462582810118</c:v>
                </c:pt>
                <c:pt idx="175">
                  <c:v>-0.235420229492112</c:v>
                </c:pt>
                <c:pt idx="176">
                  <c:v>-0.234377876182226</c:v>
                </c:pt>
                <c:pt idx="177">
                  <c:v>-0.23333552288095999</c:v>
                </c:pt>
                <c:pt idx="178">
                  <c:v>-0.23229316958878901</c:v>
                </c:pt>
                <c:pt idx="179">
                  <c:v>-0.231250816306214</c:v>
                </c:pt>
                <c:pt idx="180">
                  <c:v>-0.230208463033717</c:v>
                </c:pt>
                <c:pt idx="181">
                  <c:v>-0.22916610977178301</c:v>
                </c:pt>
                <c:pt idx="182">
                  <c:v>-0.22812375652088601</c:v>
                </c:pt>
                <c:pt idx="183">
                  <c:v>-0.22708140328149401</c:v>
                </c:pt>
                <c:pt idx="184">
                  <c:v>-0.22603905005406</c:v>
                </c:pt>
                <c:pt idx="185">
                  <c:v>-0.22499669683902901</c:v>
                </c:pt>
                <c:pt idx="186">
                  <c:v>-0.223954343636836</c:v>
                </c:pt>
                <c:pt idx="187">
                  <c:v>-0.222911990447904</c:v>
                </c:pt>
                <c:pt idx="188">
                  <c:v>-0.221869637272648</c:v>
                </c:pt>
                <c:pt idx="189">
                  <c:v>-0.22082728411146901</c:v>
                </c:pt>
                <c:pt idx="190">
                  <c:v>-0.21978493096476001</c:v>
                </c:pt>
                <c:pt idx="191">
                  <c:v>-0.21874257783291001</c:v>
                </c:pt>
                <c:pt idx="192">
                  <c:v>-0.21770022471630099</c:v>
                </c:pt>
                <c:pt idx="193">
                  <c:v>-0.216657871615308</c:v>
                </c:pt>
                <c:pt idx="194">
                  <c:v>-0.21561551853031599</c:v>
                </c:pt>
                <c:pt idx="195">
                  <c:v>-0.214573165461726</c:v>
                </c:pt>
                <c:pt idx="196">
                  <c:v>-0.213530812409958</c:v>
                </c:pt>
                <c:pt idx="197">
                  <c:v>-0.21248845937546501</c:v>
                </c:pt>
                <c:pt idx="198">
                  <c:v>-0.21144610635879299</c:v>
                </c:pt>
                <c:pt idx="199">
                  <c:v>-0.21040375336069</c:v>
                </c:pt>
                <c:pt idx="200">
                  <c:v>-0.20936140038198101</c:v>
                </c:pt>
                <c:pt idx="201">
                  <c:v>-0.20831904742318699</c:v>
                </c:pt>
                <c:pt idx="202">
                  <c:v>-0.20727669448472399</c:v>
                </c:pt>
                <c:pt idx="203">
                  <c:v>-0.20623434156725301</c:v>
                </c:pt>
                <c:pt idx="204">
                  <c:v>-0.205191988671172</c:v>
                </c:pt>
                <c:pt idx="205">
                  <c:v>-0.20414963580008899</c:v>
                </c:pt>
                <c:pt idx="206">
                  <c:v>-0.20310728296047001</c:v>
                </c:pt>
                <c:pt idx="207">
                  <c:v>-0.20206493015228799</c:v>
                </c:pt>
                <c:pt idx="208">
                  <c:v>-0.20102257737638499</c:v>
                </c:pt>
                <c:pt idx="209">
                  <c:v>-0.19998022464958201</c:v>
                </c:pt>
                <c:pt idx="210">
                  <c:v>-0.19893787199540799</c:v>
                </c:pt>
                <c:pt idx="211">
                  <c:v>-0.19789551944113001</c:v>
                </c:pt>
                <c:pt idx="212">
                  <c:v>-0.19685316702554001</c:v>
                </c:pt>
                <c:pt idx="213">
                  <c:v>-0.19581081481022899</c:v>
                </c:pt>
                <c:pt idx="214">
                  <c:v>-0.19476846287174099</c:v>
                </c:pt>
                <c:pt idx="215">
                  <c:v>-0.19372611127487999</c:v>
                </c:pt>
                <c:pt idx="216">
                  <c:v>-0.19268376008293001</c:v>
                </c:pt>
                <c:pt idx="217">
                  <c:v>-0.19164140939442301</c:v>
                </c:pt>
                <c:pt idx="218">
                  <c:v>-0.190599059343243</c:v>
                </c:pt>
                <c:pt idx="219">
                  <c:v>-0.18955671005514499</c:v>
                </c:pt>
                <c:pt idx="220">
                  <c:v>-0.18851436165602301</c:v>
                </c:pt>
                <c:pt idx="221">
                  <c:v>-0.187472014241575</c:v>
                </c:pt>
                <c:pt idx="222">
                  <c:v>-0.18642966788037099</c:v>
                </c:pt>
                <c:pt idx="223">
                  <c:v>-0.18538732263197499</c:v>
                </c:pt>
                <c:pt idx="224">
                  <c:v>-0.18434497857625201</c:v>
                </c:pt>
                <c:pt idx="225">
                  <c:v>-0.18330263585604401</c:v>
                </c:pt>
                <c:pt idx="226">
                  <c:v>-0.182260294722521</c:v>
                </c:pt>
                <c:pt idx="227">
                  <c:v>-0.18121795546498401</c:v>
                </c:pt>
                <c:pt idx="228">
                  <c:v>-0.180175618398764</c:v>
                </c:pt>
                <c:pt idx="229">
                  <c:v>-0.17913328382920099</c:v>
                </c:pt>
                <c:pt idx="230">
                  <c:v>-0.17809095214673001</c:v>
                </c:pt>
                <c:pt idx="231">
                  <c:v>-0.17704862396320301</c:v>
                </c:pt>
                <c:pt idx="232">
                  <c:v>-0.17600630000933601</c:v>
                </c:pt>
                <c:pt idx="233">
                  <c:v>-0.174963980840417</c:v>
                </c:pt>
                <c:pt idx="234">
                  <c:v>-0.173921666994788</c:v>
                </c:pt>
                <c:pt idx="235">
                  <c:v>-0.17287935904426799</c:v>
                </c:pt>
                <c:pt idx="236">
                  <c:v>-0.17183705733582599</c:v>
                </c:pt>
                <c:pt idx="237">
                  <c:v>-0.170794762092113</c:v>
                </c:pt>
                <c:pt idx="238">
                  <c:v>-0.169752474072981</c:v>
                </c:pt>
                <c:pt idx="239">
                  <c:v>-0.16871019411864499</c:v>
                </c:pt>
                <c:pt idx="240">
                  <c:v>-0.167667922731496</c:v>
                </c:pt>
                <c:pt idx="241">
                  <c:v>-0.16662566022376599</c:v>
                </c:pt>
                <c:pt idx="242">
                  <c:v>-0.165583406676798</c:v>
                </c:pt>
                <c:pt idx="243">
                  <c:v>-0.16454116169216701</c:v>
                </c:pt>
                <c:pt idx="244">
                  <c:v>-0.163498924728671</c:v>
                </c:pt>
                <c:pt idx="245">
                  <c:v>-0.16245669521453199</c:v>
                </c:pt>
                <c:pt idx="246">
                  <c:v>-0.161414472496548</c:v>
                </c:pt>
                <c:pt idx="247">
                  <c:v>-0.160372255787397</c:v>
                </c:pt>
                <c:pt idx="248">
                  <c:v>-0.15933004419630001</c:v>
                </c:pt>
                <c:pt idx="249">
                  <c:v>-0.158287836710788</c:v>
                </c:pt>
                <c:pt idx="250">
                  <c:v>-0.15724563206749501</c:v>
                </c:pt>
                <c:pt idx="251">
                  <c:v>-0.15620342871534201</c:v>
                </c:pt>
                <c:pt idx="252">
                  <c:v>-0.15516122490829001</c:v>
                </c:pt>
                <c:pt idx="253">
                  <c:v>-0.15411901867851099</c:v>
                </c:pt>
                <c:pt idx="254">
                  <c:v>-0.153076807973238</c:v>
                </c:pt>
                <c:pt idx="255">
                  <c:v>-0.15203459067309999</c:v>
                </c:pt>
                <c:pt idx="256">
                  <c:v>-0.15099236454420201</c:v>
                </c:pt>
                <c:pt idx="257">
                  <c:v>-0.149950127275018</c:v>
                </c:pt>
                <c:pt idx="258">
                  <c:v>-0.148907876535253</c:v>
                </c:pt>
                <c:pt idx="259">
                  <c:v>-0.147865609883951</c:v>
                </c:pt>
                <c:pt idx="260">
                  <c:v>-0.14682332474708601</c:v>
                </c:pt>
                <c:pt idx="261">
                  <c:v>-0.14578101847828201</c:v>
                </c:pt>
                <c:pt idx="262">
                  <c:v>-0.14473868844739499</c:v>
                </c:pt>
                <c:pt idx="263">
                  <c:v>-0.143696331977991</c:v>
                </c:pt>
                <c:pt idx="264">
                  <c:v>-0.14265394627090999</c:v>
                </c:pt>
                <c:pt idx="265">
                  <c:v>-0.14161152851526701</c:v>
                </c:pt>
                <c:pt idx="266">
                  <c:v>-0.140569075944599</c:v>
                </c:pt>
                <c:pt idx="267">
                  <c:v>-0.13952658577867999</c:v>
                </c:pt>
                <c:pt idx="268">
                  <c:v>-0.13848405518892401</c:v>
                </c:pt>
                <c:pt idx="269">
                  <c:v>-0.137441481376533</c:v>
                </c:pt>
                <c:pt idx="270">
                  <c:v>-0.13639886163706899</c:v>
                </c:pt>
                <c:pt idx="271">
                  <c:v>-0.13535619326526999</c:v>
                </c:pt>
                <c:pt idx="272">
                  <c:v>-0.13431347353916601</c:v>
                </c:pt>
                <c:pt idx="273">
                  <c:v>-0.13327069982046499</c:v>
                </c:pt>
                <c:pt idx="274">
                  <c:v>-0.132227869550476</c:v>
                </c:pt>
                <c:pt idx="275">
                  <c:v>-0.13118498019425501</c:v>
                </c:pt>
                <c:pt idx="276">
                  <c:v>-0.13014202932347499</c:v>
                </c:pt>
                <c:pt idx="277">
                  <c:v>-0.12909901459989201</c:v>
                </c:pt>
                <c:pt idx="278">
                  <c:v>-0.12805593376111199</c:v>
                </c:pt>
                <c:pt idx="279">
                  <c:v>-0.12701278464433899</c:v>
                </c:pt>
                <c:pt idx="280">
                  <c:v>-0.125969565154433</c:v>
                </c:pt>
                <c:pt idx="281">
                  <c:v>-0.124926273237407</c:v>
                </c:pt>
                <c:pt idx="282">
                  <c:v>-0.123882906918815</c:v>
                </c:pt>
                <c:pt idx="283">
                  <c:v>-0.12283946431727701</c:v>
                </c:pt>
                <c:pt idx="284">
                  <c:v>-0.12179594365166101</c:v>
                </c:pt>
                <c:pt idx="285">
                  <c:v>-0.120752343209796</c:v>
                </c:pt>
                <c:pt idx="286">
                  <c:v>-0.11970866134251899</c:v>
                </c:pt>
                <c:pt idx="287">
                  <c:v>-0.118664896496668</c:v>
                </c:pt>
                <c:pt idx="288">
                  <c:v>-0.117621047233835</c:v>
                </c:pt>
                <c:pt idx="289">
                  <c:v>-0.116577112168379</c:v>
                </c:pt>
                <c:pt idx="290">
                  <c:v>-0.11553308999557001</c:v>
                </c:pt>
                <c:pt idx="291">
                  <c:v>-0.11448897950131599</c:v>
                </c:pt>
                <c:pt idx="292">
                  <c:v>-0.113444779566408</c:v>
                </c:pt>
                <c:pt idx="293">
                  <c:v>-0.11240048918651301</c:v>
                </c:pt>
                <c:pt idx="294">
                  <c:v>-0.111356107448462</c:v>
                </c:pt>
                <c:pt idx="295">
                  <c:v>-0.110311633529277</c:v>
                </c:pt>
                <c:pt idx="296">
                  <c:v>-0.109267066713474</c:v>
                </c:pt>
                <c:pt idx="297">
                  <c:v>-0.108222406376858</c:v>
                </c:pt>
                <c:pt idx="298">
                  <c:v>-0.107177651987146</c:v>
                </c:pt>
                <c:pt idx="299">
                  <c:v>-0.106132803110754</c:v>
                </c:pt>
                <c:pt idx="300">
                  <c:v>-0.105087859403119</c:v>
                </c:pt>
                <c:pt idx="301">
                  <c:v>-0.104042820598088</c:v>
                </c:pt>
                <c:pt idx="302">
                  <c:v>-0.10299768651635401</c:v>
                </c:pt>
                <c:pt idx="303">
                  <c:v>-0.101952457057548</c:v>
                </c:pt>
                <c:pt idx="304">
                  <c:v>-0.10090713220200399</c:v>
                </c:pt>
                <c:pt idx="305">
                  <c:v>-9.9861712004422495E-2</c:v>
                </c:pt>
                <c:pt idx="306">
                  <c:v>-9.8816196585860105E-2</c:v>
                </c:pt>
                <c:pt idx="307">
                  <c:v>-9.7770586134664106E-2</c:v>
                </c:pt>
                <c:pt idx="308">
                  <c:v>-9.6724880903670304E-2</c:v>
                </c:pt>
                <c:pt idx="309">
                  <c:v>-9.5679081204042601E-2</c:v>
                </c:pt>
                <c:pt idx="310">
                  <c:v>-9.4633187401105698E-2</c:v>
                </c:pt>
                <c:pt idx="311">
                  <c:v>-9.3587199912597299E-2</c:v>
                </c:pt>
                <c:pt idx="312">
                  <c:v>-9.2541119205456102E-2</c:v>
                </c:pt>
                <c:pt idx="313">
                  <c:v>-9.1494945792030699E-2</c:v>
                </c:pt>
                <c:pt idx="314">
                  <c:v>-9.0448680227158407E-2</c:v>
                </c:pt>
                <c:pt idx="315">
                  <c:v>-8.9402323105597301E-2</c:v>
                </c:pt>
                <c:pt idx="316">
                  <c:v>-8.83558750593956E-2</c:v>
                </c:pt>
                <c:pt idx="317">
                  <c:v>-8.7309336755311107E-2</c:v>
                </c:pt>
                <c:pt idx="318">
                  <c:v>-8.6262708892430304E-2</c:v>
                </c:pt>
                <c:pt idx="319">
                  <c:v>-8.5215992199961302E-2</c:v>
                </c:pt>
                <c:pt idx="320">
                  <c:v>-8.4169187435064005E-2</c:v>
                </c:pt>
                <c:pt idx="321">
                  <c:v>-8.3122295380959804E-2</c:v>
                </c:pt>
                <c:pt idx="322">
                  <c:v>-8.2075316845089799E-2</c:v>
                </c:pt>
                <c:pt idx="323">
                  <c:v>-8.10282526574026E-2</c:v>
                </c:pt>
                <c:pt idx="324">
                  <c:v>-7.9981103668771605E-2</c:v>
                </c:pt>
                <c:pt idx="325">
                  <c:v>-7.8933870749542598E-2</c:v>
                </c:pt>
                <c:pt idx="326">
                  <c:v>-7.7886554788079404E-2</c:v>
                </c:pt>
                <c:pt idx="327">
                  <c:v>-7.6839156689517699E-2</c:v>
                </c:pt>
                <c:pt idx="328">
                  <c:v>-7.5791677374604405E-2</c:v>
                </c:pt>
                <c:pt idx="329">
                  <c:v>-7.4744117778552194E-2</c:v>
                </c:pt>
                <c:pt idx="330">
                  <c:v>-7.3696478850016497E-2</c:v>
                </c:pt>
                <c:pt idx="331">
                  <c:v>-7.2648761550185598E-2</c:v>
                </c:pt>
                <c:pt idx="332">
                  <c:v>-7.16009668518829E-2</c:v>
                </c:pt>
                <c:pt idx="333">
                  <c:v>-7.0553095738754207E-2</c:v>
                </c:pt>
                <c:pt idx="334">
                  <c:v>-6.9505149204540401E-2</c:v>
                </c:pt>
                <c:pt idx="335">
                  <c:v>-6.8457128252407198E-2</c:v>
                </c:pt>
                <c:pt idx="336">
                  <c:v>-6.7409033894326106E-2</c:v>
                </c:pt>
                <c:pt idx="337">
                  <c:v>-6.6360867150516104E-2</c:v>
                </c:pt>
                <c:pt idx="338">
                  <c:v>-6.5312629048895204E-2</c:v>
                </c:pt>
                <c:pt idx="339">
                  <c:v>-6.4264320624586604E-2</c:v>
                </c:pt>
                <c:pt idx="340">
                  <c:v>-6.3215942919508397E-2</c:v>
                </c:pt>
                <c:pt idx="341">
                  <c:v>-6.2167496981993302E-2</c:v>
                </c:pt>
                <c:pt idx="342">
                  <c:v>-6.1118983866425003E-2</c:v>
                </c:pt>
                <c:pt idx="343">
                  <c:v>-6.0070404632895098E-2</c:v>
                </c:pt>
                <c:pt idx="344">
                  <c:v>-5.9021760346852803E-2</c:v>
                </c:pt>
                <c:pt idx="345">
                  <c:v>-5.7973052078790097E-2</c:v>
                </c:pt>
                <c:pt idx="346">
                  <c:v>-5.6924280903951997E-2</c:v>
                </c:pt>
                <c:pt idx="347">
                  <c:v>-5.5875447902076901E-2</c:v>
                </c:pt>
                <c:pt idx="348">
                  <c:v>-5.4826554157152901E-2</c:v>
                </c:pt>
                <c:pt idx="349">
                  <c:v>-5.37776007571776E-2</c:v>
                </c:pt>
                <c:pt idx="350">
                  <c:v>-5.2728588793968502E-2</c:v>
                </c:pt>
                <c:pt idx="351">
                  <c:v>-5.1679519362949199E-2</c:v>
                </c:pt>
                <c:pt idx="352">
                  <c:v>-5.0630393562944798E-2</c:v>
                </c:pt>
                <c:pt idx="353">
                  <c:v>-4.9581212496010198E-2</c:v>
                </c:pt>
                <c:pt idx="354">
                  <c:v>-4.8531977267283602E-2</c:v>
                </c:pt>
                <c:pt idx="355">
                  <c:v>-4.7482688984789197E-2</c:v>
                </c:pt>
                <c:pt idx="356">
                  <c:v>-4.6433348759338501E-2</c:v>
                </c:pt>
                <c:pt idx="357">
                  <c:v>-4.5383957704389598E-2</c:v>
                </c:pt>
                <c:pt idx="358">
                  <c:v>-4.4334516935901097E-2</c:v>
                </c:pt>
                <c:pt idx="359">
                  <c:v>-4.3285027572259702E-2</c:v>
                </c:pt>
                <c:pt idx="360">
                  <c:v>-4.2235490734211303E-2</c:v>
                </c:pt>
                <c:pt idx="361">
                  <c:v>-4.1185907544695199E-2</c:v>
                </c:pt>
                <c:pt idx="362">
                  <c:v>-4.0136279128771497E-2</c:v>
                </c:pt>
                <c:pt idx="363">
                  <c:v>-3.9086606613579801E-2</c:v>
                </c:pt>
                <c:pt idx="364">
                  <c:v>-3.8036891128223699E-2</c:v>
                </c:pt>
                <c:pt idx="365">
                  <c:v>-3.6987133803677102E-2</c:v>
                </c:pt>
                <c:pt idx="366">
                  <c:v>-3.5937335772715198E-2</c:v>
                </c:pt>
                <c:pt idx="367">
                  <c:v>-3.4887498169841699E-2</c:v>
                </c:pt>
                <c:pt idx="368">
                  <c:v>-3.3837622131267502E-2</c:v>
                </c:pt>
                <c:pt idx="369">
                  <c:v>-3.2787708794849699E-2</c:v>
                </c:pt>
                <c:pt idx="370">
                  <c:v>-3.1737759300038103E-2</c:v>
                </c:pt>
                <c:pt idx="371">
                  <c:v>-3.06877747878679E-2</c:v>
                </c:pt>
                <c:pt idx="372">
                  <c:v>-2.9637756400890201E-2</c:v>
                </c:pt>
                <c:pt idx="373">
                  <c:v>-2.8587705283108202E-2</c:v>
                </c:pt>
                <c:pt idx="374">
                  <c:v>-2.7537622579956501E-2</c:v>
                </c:pt>
                <c:pt idx="375">
                  <c:v>-2.64875094382373E-2</c:v>
                </c:pt>
                <c:pt idx="376">
                  <c:v>-2.5437367006084999E-2</c:v>
                </c:pt>
                <c:pt idx="377">
                  <c:v>-2.43871964328627E-2</c:v>
                </c:pt>
                <c:pt idx="378">
                  <c:v>-2.33369988690998E-2</c:v>
                </c:pt>
                <c:pt idx="379">
                  <c:v>-2.2286775466473601E-2</c:v>
                </c:pt>
                <c:pt idx="380">
                  <c:v>-2.12365273777659E-2</c:v>
                </c:pt>
                <c:pt idx="381">
                  <c:v>-2.0186255756781402E-2</c:v>
                </c:pt>
                <c:pt idx="382">
                  <c:v>-1.91359617583001E-2</c:v>
                </c:pt>
                <c:pt idx="383">
                  <c:v>-1.80856465380967E-2</c:v>
                </c:pt>
                <c:pt idx="384">
                  <c:v>-1.70353112527457E-2</c:v>
                </c:pt>
                <c:pt idx="385">
                  <c:v>-1.5984957059602602E-2</c:v>
                </c:pt>
                <c:pt idx="386">
                  <c:v>-1.49345851167541E-2</c:v>
                </c:pt>
                <c:pt idx="387">
                  <c:v>-1.38841965829406E-2</c:v>
                </c:pt>
                <c:pt idx="388">
                  <c:v>-1.28337926174682E-2</c:v>
                </c:pt>
                <c:pt idx="389">
                  <c:v>-1.17833743802699E-2</c:v>
                </c:pt>
                <c:pt idx="390">
                  <c:v>-1.0732943031846E-2</c:v>
                </c:pt>
                <c:pt idx="391">
                  <c:v>-9.6824997331231392E-3</c:v>
                </c:pt>
                <c:pt idx="392">
                  <c:v>-8.6320456454845908E-3</c:v>
                </c:pt>
                <c:pt idx="393">
                  <c:v>-7.5815819306863002E-3</c:v>
                </c:pt>
                <c:pt idx="394">
                  <c:v>-6.5311097508006502E-3</c:v>
                </c:pt>
                <c:pt idx="395">
                  <c:v>-5.4806302682109996E-3</c:v>
                </c:pt>
                <c:pt idx="396">
                  <c:v>-4.4301446455529197E-3</c:v>
                </c:pt>
                <c:pt idx="397">
                  <c:v>-3.3796540456806998E-3</c:v>
                </c:pt>
                <c:pt idx="398">
                  <c:v>-2.3291596316162202E-3</c:v>
                </c:pt>
                <c:pt idx="399">
                  <c:v>-1.27866256646643E-3</c:v>
                </c:pt>
                <c:pt idx="400">
                  <c:v>-2.2816401336524201E-4</c:v>
                </c:pt>
                <c:pt idx="401">
                  <c:v>8.22334864528374E-4</c:v>
                </c:pt>
                <c:pt idx="402">
                  <c:v>1.87283290409282E-3</c:v>
                </c:pt>
                <c:pt idx="403">
                  <c:v>2.92332894227192E-3</c:v>
                </c:pt>
                <c:pt idx="404">
                  <c:v>3.97382181609856E-3</c:v>
                </c:pt>
                <c:pt idx="405">
                  <c:v>5.0243103627805596E-3</c:v>
                </c:pt>
                <c:pt idx="406">
                  <c:v>6.07479341969682E-3</c:v>
                </c:pt>
                <c:pt idx="407">
                  <c:v>7.1252698244340601E-3</c:v>
                </c:pt>
                <c:pt idx="408">
                  <c:v>8.1757384148428997E-3</c:v>
                </c:pt>
                <c:pt idx="409">
                  <c:v>9.2261980290584706E-3</c:v>
                </c:pt>
                <c:pt idx="410">
                  <c:v>1.027664750549E-2</c:v>
                </c:pt>
                <c:pt idx="411">
                  <c:v>1.1327085682865499E-2</c:v>
                </c:pt>
                <c:pt idx="412">
                  <c:v>1.23775114002697E-2</c:v>
                </c:pt>
                <c:pt idx="413">
                  <c:v>1.3427923497203099E-2</c:v>
                </c:pt>
                <c:pt idx="414">
                  <c:v>1.44783208136134E-2</c:v>
                </c:pt>
                <c:pt idx="415">
                  <c:v>1.5528702189935999E-2</c:v>
                </c:pt>
                <c:pt idx="416">
                  <c:v>1.6579066467147099E-2</c:v>
                </c:pt>
                <c:pt idx="417">
                  <c:v>1.7629412486825601E-2</c:v>
                </c:pt>
                <c:pt idx="418">
                  <c:v>1.8679739091127901E-2</c:v>
                </c:pt>
                <c:pt idx="419">
                  <c:v>1.9730045122901E-2</c:v>
                </c:pt>
                <c:pt idx="420">
                  <c:v>2.0780329425769298E-2</c:v>
                </c:pt>
                <c:pt idx="421">
                  <c:v>2.1830590844133298E-2</c:v>
                </c:pt>
                <c:pt idx="422">
                  <c:v>2.2880828223228601E-2</c:v>
                </c:pt>
                <c:pt idx="423">
                  <c:v>2.39310404091852E-2</c:v>
                </c:pt>
                <c:pt idx="424">
                  <c:v>2.4981226249055799E-2</c:v>
                </c:pt>
                <c:pt idx="425">
                  <c:v>2.6031384590857101E-2</c:v>
                </c:pt>
                <c:pt idx="426">
                  <c:v>2.7081514283626599E-2</c:v>
                </c:pt>
                <c:pt idx="427">
                  <c:v>2.8131614177486001E-2</c:v>
                </c:pt>
                <c:pt idx="428">
                  <c:v>2.9181683123689E-2</c:v>
                </c:pt>
                <c:pt idx="429">
                  <c:v>3.0231719974646101E-2</c:v>
                </c:pt>
                <c:pt idx="430">
                  <c:v>3.1281723583989701E-2</c:v>
                </c:pt>
                <c:pt idx="431">
                  <c:v>3.2331692806675701E-2</c:v>
                </c:pt>
                <c:pt idx="432">
                  <c:v>3.3381626498985698E-2</c:v>
                </c:pt>
                <c:pt idx="433">
                  <c:v>3.4431523518511899E-2</c:v>
                </c:pt>
                <c:pt idx="434">
                  <c:v>3.5481382724260303E-2</c:v>
                </c:pt>
                <c:pt idx="435">
                  <c:v>3.6531202976698297E-2</c:v>
                </c:pt>
                <c:pt idx="436">
                  <c:v>3.7580983137787197E-2</c:v>
                </c:pt>
                <c:pt idx="437">
                  <c:v>3.8630722071066298E-2</c:v>
                </c:pt>
                <c:pt idx="438">
                  <c:v>3.9680418641771499E-2</c:v>
                </c:pt>
                <c:pt idx="439">
                  <c:v>4.0730071716893801E-2</c:v>
                </c:pt>
                <c:pt idx="440">
                  <c:v>4.1779680165247697E-2</c:v>
                </c:pt>
                <c:pt idx="441">
                  <c:v>4.2829242857499603E-2</c:v>
                </c:pt>
                <c:pt idx="442">
                  <c:v>4.3878758666290402E-2</c:v>
                </c:pt>
                <c:pt idx="443">
                  <c:v>4.4928226466315301E-2</c:v>
                </c:pt>
                <c:pt idx="444">
                  <c:v>4.5977645134437202E-2</c:v>
                </c:pt>
                <c:pt idx="445">
                  <c:v>4.7027013549812202E-2</c:v>
                </c:pt>
                <c:pt idx="446">
                  <c:v>4.8076330594012298E-2</c:v>
                </c:pt>
                <c:pt idx="447">
                  <c:v>4.91255951511433E-2</c:v>
                </c:pt>
                <c:pt idx="448">
                  <c:v>5.0174806107962301E-2</c:v>
                </c:pt>
                <c:pt idx="449">
                  <c:v>5.1223962354018999E-2</c:v>
                </c:pt>
                <c:pt idx="450">
                  <c:v>5.2273062781801501E-2</c:v>
                </c:pt>
                <c:pt idx="451">
                  <c:v>5.3322106286909303E-2</c:v>
                </c:pt>
                <c:pt idx="452">
                  <c:v>5.4371091768211498E-2</c:v>
                </c:pt>
                <c:pt idx="453">
                  <c:v>5.5420018127992597E-2</c:v>
                </c:pt>
                <c:pt idx="454">
                  <c:v>5.6468884272151902E-2</c:v>
                </c:pt>
                <c:pt idx="455">
                  <c:v>5.7517689110361502E-2</c:v>
                </c:pt>
                <c:pt idx="456">
                  <c:v>5.85664315562959E-2</c:v>
                </c:pt>
                <c:pt idx="457">
                  <c:v>5.9615110527876797E-2</c:v>
                </c:pt>
                <c:pt idx="458">
                  <c:v>6.0663724947519398E-2</c:v>
                </c:pt>
                <c:pt idx="459">
                  <c:v>6.1712273742380697E-2</c:v>
                </c:pt>
                <c:pt idx="460">
                  <c:v>6.2760755844668295E-2</c:v>
                </c:pt>
                <c:pt idx="461">
                  <c:v>6.3809170191973394E-2</c:v>
                </c:pt>
                <c:pt idx="462">
                  <c:v>6.4857515727592394E-2</c:v>
                </c:pt>
                <c:pt idx="463">
                  <c:v>6.5905791400893199E-2</c:v>
                </c:pt>
                <c:pt idx="464">
                  <c:v>6.6953996167723795E-2</c:v>
                </c:pt>
                <c:pt idx="465">
                  <c:v>6.8002128990897304E-2</c:v>
                </c:pt>
                <c:pt idx="466">
                  <c:v>6.9050188840690502E-2</c:v>
                </c:pt>
                <c:pt idx="467">
                  <c:v>7.0098174695348306E-2</c:v>
                </c:pt>
                <c:pt idx="468">
                  <c:v>7.1146085541635207E-2</c:v>
                </c:pt>
                <c:pt idx="469">
                  <c:v>7.2193920375453594E-2</c:v>
                </c:pt>
                <c:pt idx="470">
                  <c:v>7.3241678202456695E-2</c:v>
                </c:pt>
                <c:pt idx="471">
                  <c:v>7.42893580387778E-2</c:v>
                </c:pt>
                <c:pt idx="472">
                  <c:v>7.5336958911831897E-2</c:v>
                </c:pt>
                <c:pt idx="473">
                  <c:v>7.6384479861147103E-2</c:v>
                </c:pt>
                <c:pt idx="474">
                  <c:v>7.7431919939256896E-2</c:v>
                </c:pt>
                <c:pt idx="475">
                  <c:v>7.8479278212709003E-2</c:v>
                </c:pt>
                <c:pt idx="476">
                  <c:v>7.9526553763088204E-2</c:v>
                </c:pt>
                <c:pt idx="477">
                  <c:v>8.0573745688133705E-2</c:v>
                </c:pt>
                <c:pt idx="478">
                  <c:v>8.1620853102980506E-2</c:v>
                </c:pt>
                <c:pt idx="479">
                  <c:v>8.2667875141494193E-2</c:v>
                </c:pt>
                <c:pt idx="480">
                  <c:v>8.3714810957704305E-2</c:v>
                </c:pt>
                <c:pt idx="481">
                  <c:v>8.4761659727317806E-2</c:v>
                </c:pt>
                <c:pt idx="482">
                  <c:v>8.5808420649391801E-2</c:v>
                </c:pt>
                <c:pt idx="483">
                  <c:v>8.6855092948128307E-2</c:v>
                </c:pt>
                <c:pt idx="484">
                  <c:v>8.7901675874751894E-2</c:v>
                </c:pt>
                <c:pt idx="485">
                  <c:v>8.8948168709503006E-2</c:v>
                </c:pt>
                <c:pt idx="486">
                  <c:v>8.9994570763822598E-2</c:v>
                </c:pt>
                <c:pt idx="487">
                  <c:v>9.1040881382633401E-2</c:v>
                </c:pt>
                <c:pt idx="488">
                  <c:v>9.2087099946794704E-2</c:v>
                </c:pt>
                <c:pt idx="489">
                  <c:v>9.3133225875737802E-2</c:v>
                </c:pt>
                <c:pt idx="490">
                  <c:v>9.4179258630257806E-2</c:v>
                </c:pt>
                <c:pt idx="491">
                  <c:v>9.5225197715418694E-2</c:v>
                </c:pt>
                <c:pt idx="492">
                  <c:v>9.6271042683668401E-2</c:v>
                </c:pt>
                <c:pt idx="493">
                  <c:v>9.7316793138118002E-2</c:v>
                </c:pt>
                <c:pt idx="494">
                  <c:v>9.8362448736045605E-2</c:v>
                </c:pt>
                <c:pt idx="495">
                  <c:v>9.9408009192488406E-2</c:v>
                </c:pt>
                <c:pt idx="496">
                  <c:v>0.100453474284194</c:v>
                </c:pt>
                <c:pt idx="497">
                  <c:v>0.10149884385373301</c:v>
                </c:pt>
                <c:pt idx="498">
                  <c:v>0.102544117813541</c:v>
                </c:pt>
                <c:pt idx="499">
                  <c:v>0.103589296149148</c:v>
                </c:pt>
                <c:pt idx="500">
                  <c:v>0.104634378924612</c:v>
                </c:pt>
                <c:pt idx="501">
                  <c:v>0.10567936628894201</c:v>
                </c:pt>
                <c:pt idx="502">
                  <c:v>0.106724258477435</c:v>
                </c:pt>
                <c:pt idx="503">
                  <c:v>0.10776905581341099</c:v>
                </c:pt>
                <c:pt idx="504">
                  <c:v>0.108813758715973</c:v>
                </c:pt>
                <c:pt idx="505">
                  <c:v>0.10985836770221399</c:v>
                </c:pt>
                <c:pt idx="506">
                  <c:v>0.11090288338736699</c:v>
                </c:pt>
                <c:pt idx="507">
                  <c:v>0.111947306482446</c:v>
                </c:pt>
                <c:pt idx="508">
                  <c:v>0.112991637791299</c:v>
                </c:pt>
                <c:pt idx="509">
                  <c:v>0.114035878216747</c:v>
                </c:pt>
                <c:pt idx="510">
                  <c:v>0.115080028759303</c:v>
                </c:pt>
                <c:pt idx="511">
                  <c:v>0.11612409050200299</c:v>
                </c:pt>
                <c:pt idx="512">
                  <c:v>0.117168064606692</c:v>
                </c:pt>
                <c:pt idx="513">
                  <c:v>0.118211952328766</c:v>
                </c:pt>
                <c:pt idx="514">
                  <c:v>0.119255755003606</c:v>
                </c:pt>
                <c:pt idx="515">
                  <c:v>0.120299474041677</c:v>
                </c:pt>
                <c:pt idx="516">
                  <c:v>0.12134311096162401</c:v>
                </c:pt>
                <c:pt idx="517">
                  <c:v>0.122386667335793</c:v>
                </c:pt>
                <c:pt idx="518">
                  <c:v>0.123430144821771</c:v>
                </c:pt>
                <c:pt idx="519">
                  <c:v>0.12447354519869901</c:v>
                </c:pt>
                <c:pt idx="520">
                  <c:v>0.12551687032779299</c:v>
                </c:pt>
                <c:pt idx="521">
                  <c:v>0.12656012212317599</c:v>
                </c:pt>
                <c:pt idx="522">
                  <c:v>0.12760330263654901</c:v>
                </c:pt>
                <c:pt idx="523">
                  <c:v>0.12864641402872001</c:v>
                </c:pt>
                <c:pt idx="524">
                  <c:v>0.129689458482629</c:v>
                </c:pt>
                <c:pt idx="525">
                  <c:v>0.13073243826632899</c:v>
                </c:pt>
                <c:pt idx="526">
                  <c:v>0.13177535575027899</c:v>
                </c:pt>
                <c:pt idx="527">
                  <c:v>0.132818213355239</c:v>
                </c:pt>
                <c:pt idx="528">
                  <c:v>0.13386101350663701</c:v>
                </c:pt>
                <c:pt idx="529">
                  <c:v>0.13490375869552601</c:v>
                </c:pt>
                <c:pt idx="530">
                  <c:v>0.13594645150239601</c:v>
                </c:pt>
                <c:pt idx="531">
                  <c:v>0.13698909456672301</c:v>
                </c:pt>
                <c:pt idx="532">
                  <c:v>0.138031690517053</c:v>
                </c:pt>
                <c:pt idx="533">
                  <c:v>0.13907424203111099</c:v>
                </c:pt>
                <c:pt idx="534">
                  <c:v>0.14011675180416899</c:v>
                </c:pt>
                <c:pt idx="535">
                  <c:v>0.141159222528461</c:v>
                </c:pt>
                <c:pt idx="536">
                  <c:v>0.14220165692617001</c:v>
                </c:pt>
                <c:pt idx="537">
                  <c:v>0.14324405780414301</c:v>
                </c:pt>
                <c:pt idx="538">
                  <c:v>0.144286427959018</c:v>
                </c:pt>
                <c:pt idx="539">
                  <c:v>0.14532877019621601</c:v>
                </c:pt>
                <c:pt idx="540">
                  <c:v>0.146371087336719</c:v>
                </c:pt>
                <c:pt idx="541">
                  <c:v>0.14741338215216901</c:v>
                </c:pt>
                <c:pt idx="542">
                  <c:v>0.14845565736136701</c:v>
                </c:pt>
                <c:pt idx="543">
                  <c:v>0.14949791570635099</c:v>
                </c:pt>
                <c:pt idx="544">
                  <c:v>0.150540159818326</c:v>
                </c:pt>
                <c:pt idx="545">
                  <c:v>0.15158239225708101</c:v>
                </c:pt>
                <c:pt idx="546">
                  <c:v>0.15262461539739</c:v>
                </c:pt>
                <c:pt idx="547">
                  <c:v>0.15366683146576901</c:v>
                </c:pt>
                <c:pt idx="548">
                  <c:v>0.15470904244625699</c:v>
                </c:pt>
                <c:pt idx="549">
                  <c:v>0.155751250114774</c:v>
                </c:pt>
                <c:pt idx="550">
                  <c:v>0.15679345589640001</c:v>
                </c:pt>
                <c:pt idx="551">
                  <c:v>0.157835660902157</c:v>
                </c:pt>
                <c:pt idx="552">
                  <c:v>0.15887786599907899</c:v>
                </c:pt>
                <c:pt idx="553">
                  <c:v>0.15992007180371801</c:v>
                </c:pt>
                <c:pt idx="554">
                  <c:v>0.16096227861026799</c:v>
                </c:pt>
                <c:pt idx="555">
                  <c:v>0.16200448657303801</c:v>
                </c:pt>
                <c:pt idx="556">
                  <c:v>0.163046695760143</c:v>
                </c:pt>
                <c:pt idx="557">
                  <c:v>0.164088906082756</c:v>
                </c:pt>
                <c:pt idx="558">
                  <c:v>0.165131117495389</c:v>
                </c:pt>
                <c:pt idx="559">
                  <c:v>0.16617333003745199</c:v>
                </c:pt>
                <c:pt idx="560">
                  <c:v>0.16721554379145601</c:v>
                </c:pt>
                <c:pt idx="561">
                  <c:v>0.16825775908445001</c:v>
                </c:pt>
                <c:pt idx="562">
                  <c:v>0.169299976382768</c:v>
                </c:pt>
                <c:pt idx="563">
                  <c:v>0.170342196155536</c:v>
                </c:pt>
                <c:pt idx="564">
                  <c:v>0.17138441886137201</c:v>
                </c:pt>
                <c:pt idx="565">
                  <c:v>0.172426645046624</c:v>
                </c:pt>
                <c:pt idx="566">
                  <c:v>0.17346887501188399</c:v>
                </c:pt>
                <c:pt idx="567">
                  <c:v>0.174511108777929</c:v>
                </c:pt>
                <c:pt idx="568">
                  <c:v>0.17555334618354199</c:v>
                </c:pt>
                <c:pt idx="569">
                  <c:v>0.17659558706992001</c:v>
                </c:pt>
                <c:pt idx="570">
                  <c:v>0.17763783144221901</c:v>
                </c:pt>
                <c:pt idx="571">
                  <c:v>0.178680079206394</c:v>
                </c:pt>
                <c:pt idx="572">
                  <c:v>0.179722330341094</c:v>
                </c:pt>
                <c:pt idx="573">
                  <c:v>0.18076458487546801</c:v>
                </c:pt>
                <c:pt idx="574">
                  <c:v>0.18180684270879499</c:v>
                </c:pt>
                <c:pt idx="575">
                  <c:v>0.18284910345764599</c:v>
                </c:pt>
                <c:pt idx="576">
                  <c:v>0.18389136661255201</c:v>
                </c:pt>
                <c:pt idx="577">
                  <c:v>0.184933631863688</c:v>
                </c:pt>
                <c:pt idx="578">
                  <c:v>0.18597589891236299</c:v>
                </c:pt>
                <c:pt idx="579">
                  <c:v>0.187018167474369</c:v>
                </c:pt>
                <c:pt idx="580">
                  <c:v>0.18806043741423101</c:v>
                </c:pt>
                <c:pt idx="581">
                  <c:v>0.189102708589445</c:v>
                </c:pt>
                <c:pt idx="582">
                  <c:v>0.19014498089266099</c:v>
                </c:pt>
                <c:pt idx="583">
                  <c:v>0.19118725428258501</c:v>
                </c:pt>
                <c:pt idx="584">
                  <c:v>0.192229528691931</c:v>
                </c:pt>
                <c:pt idx="585">
                  <c:v>0.19327180400476801</c:v>
                </c:pt>
                <c:pt idx="586">
                  <c:v>0.19431408012288101</c:v>
                </c:pt>
                <c:pt idx="587">
                  <c:v>0.19535635692511299</c:v>
                </c:pt>
                <c:pt idx="588">
                  <c:v>0.19639863423950199</c:v>
                </c:pt>
                <c:pt idx="589">
                  <c:v>0.19744091186554399</c:v>
                </c:pt>
                <c:pt idx="590">
                  <c:v>0.198483189664624</c:v>
                </c:pt>
                <c:pt idx="591">
                  <c:v>0.199525467618551</c:v>
                </c:pt>
                <c:pt idx="592">
                  <c:v>0.20056774572059799</c:v>
                </c:pt>
                <c:pt idx="593">
                  <c:v>0.201610023923426</c:v>
                </c:pt>
                <c:pt idx="594">
                  <c:v>0.20265230220338401</c:v>
                </c:pt>
                <c:pt idx="595">
                  <c:v>0.203694580562614</c:v>
                </c:pt>
                <c:pt idx="596">
                  <c:v>0.20473685899585001</c:v>
                </c:pt>
                <c:pt idx="597">
                  <c:v>0.20577913747955401</c:v>
                </c:pt>
                <c:pt idx="598">
                  <c:v>0.20682141599100601</c:v>
                </c:pt>
                <c:pt idx="599">
                  <c:v>0.207863694527127</c:v>
                </c:pt>
                <c:pt idx="600">
                  <c:v>0.20890597308372999</c:v>
                </c:pt>
                <c:pt idx="601">
                  <c:v>0.20994825164919301</c:v>
                </c:pt>
                <c:pt idx="602">
                  <c:v>0.21099053021749201</c:v>
                </c:pt>
                <c:pt idx="603">
                  <c:v>0.21203280878933001</c:v>
                </c:pt>
                <c:pt idx="604">
                  <c:v>0.213075087367294</c:v>
                </c:pt>
                <c:pt idx="605">
                  <c:v>0.21411736595397801</c:v>
                </c:pt>
                <c:pt idx="606">
                  <c:v>0.215159644550973</c:v>
                </c:pt>
                <c:pt idx="607">
                  <c:v>0.21620192315883399</c:v>
                </c:pt>
                <c:pt idx="608">
                  <c:v>0.21724420177777001</c:v>
                </c:pt>
                <c:pt idx="609">
                  <c:v>0.218286480407893</c:v>
                </c:pt>
                <c:pt idx="610">
                  <c:v>0.21932875904920901</c:v>
                </c:pt>
                <c:pt idx="611">
                  <c:v>0.22037103770163199</c:v>
                </c:pt>
                <c:pt idx="612">
                  <c:v>0.221413316365</c:v>
                </c:pt>
                <c:pt idx="613">
                  <c:v>0.222455595039079</c:v>
                </c:pt>
                <c:pt idx="614">
                  <c:v>0.22349787372357299</c:v>
                </c:pt>
                <c:pt idx="615">
                  <c:v>0.22454015241813299</c:v>
                </c:pt>
                <c:pt idx="616">
                  <c:v>0.22558243112236601</c:v>
                </c:pt>
                <c:pt idx="617">
                  <c:v>0.226624709835856</c:v>
                </c:pt>
                <c:pt idx="618">
                  <c:v>0.22766698855815901</c:v>
                </c:pt>
                <c:pt idx="619">
                  <c:v>0.228709267288809</c:v>
                </c:pt>
                <c:pt idx="620">
                  <c:v>0.22975154602732201</c:v>
                </c:pt>
                <c:pt idx="621">
                  <c:v>0.23079382477320701</c:v>
                </c:pt>
                <c:pt idx="622">
                  <c:v>0.23183610352596201</c:v>
                </c:pt>
                <c:pt idx="623">
                  <c:v>0.23287838228507801</c:v>
                </c:pt>
                <c:pt idx="624">
                  <c:v>0.23392066105003401</c:v>
                </c:pt>
                <c:pt idx="625">
                  <c:v>0.23496293982032099</c:v>
                </c:pt>
                <c:pt idx="626">
                  <c:v>0.23600521859544299</c:v>
                </c:pt>
                <c:pt idx="627">
                  <c:v>0.23704749737484401</c:v>
                </c:pt>
                <c:pt idx="628">
                  <c:v>0.23808977615799401</c:v>
                </c:pt>
                <c:pt idx="629">
                  <c:v>0.239132054944445</c:v>
                </c:pt>
                <c:pt idx="630">
                  <c:v>0.24017433373378599</c:v>
                </c:pt>
                <c:pt idx="631">
                  <c:v>0.24121661252554</c:v>
                </c:pt>
                <c:pt idx="632">
                  <c:v>0.242258891319443</c:v>
                </c:pt>
                <c:pt idx="633">
                  <c:v>0.24330117011531499</c:v>
                </c:pt>
                <c:pt idx="634">
                  <c:v>0.244343448912932</c:v>
                </c:pt>
                <c:pt idx="635">
                  <c:v>0.245385727712187</c:v>
                </c:pt>
                <c:pt idx="636">
                  <c:v>0.24642800651314101</c:v>
                </c:pt>
                <c:pt idx="637">
                  <c:v>0.247470285315775</c:v>
                </c:pt>
                <c:pt idx="638">
                  <c:v>0.24851256411994599</c:v>
                </c:pt>
                <c:pt idx="639">
                  <c:v>0.24955484292555599</c:v>
                </c:pt>
                <c:pt idx="640">
                  <c:v>0.25059712173252202</c:v>
                </c:pt>
                <c:pt idx="641">
                  <c:v>0.25163940054086897</c:v>
                </c:pt>
                <c:pt idx="642">
                  <c:v>0.25268167935048602</c:v>
                </c:pt>
                <c:pt idx="643">
                  <c:v>0.25372395816110499</c:v>
                </c:pt>
                <c:pt idx="644">
                  <c:v>0.25476623697265799</c:v>
                </c:pt>
                <c:pt idx="645">
                  <c:v>0.25580851578493802</c:v>
                </c:pt>
                <c:pt idx="646">
                  <c:v>0.25685079459762</c:v>
                </c:pt>
                <c:pt idx="647">
                  <c:v>0.25789307341054701</c:v>
                </c:pt>
                <c:pt idx="648">
                  <c:v>0.25893535222368902</c:v>
                </c:pt>
                <c:pt idx="649">
                  <c:v>0.25997763103693899</c:v>
                </c:pt>
                <c:pt idx="650">
                  <c:v>0.26101990985016199</c:v>
                </c:pt>
                <c:pt idx="651">
                  <c:v>0.26206218866328301</c:v>
                </c:pt>
                <c:pt idx="652">
                  <c:v>0.26310446747636701</c:v>
                </c:pt>
                <c:pt idx="653">
                  <c:v>0.26414674628955298</c:v>
                </c:pt>
                <c:pt idx="654">
                  <c:v>0.26518902510276599</c:v>
                </c:pt>
                <c:pt idx="655">
                  <c:v>0.26623130391598099</c:v>
                </c:pt>
                <c:pt idx="656">
                  <c:v>0.26727358272917101</c:v>
                </c:pt>
                <c:pt idx="657">
                  <c:v>0.26831586154234499</c:v>
                </c:pt>
                <c:pt idx="658">
                  <c:v>0.26935814035550998</c:v>
                </c:pt>
                <c:pt idx="659">
                  <c:v>0.27040041916867202</c:v>
                </c:pt>
                <c:pt idx="660">
                  <c:v>0.27144269798183401</c:v>
                </c:pt>
                <c:pt idx="661">
                  <c:v>0.272484976794996</c:v>
                </c:pt>
                <c:pt idx="662">
                  <c:v>0.27352725560815799</c:v>
                </c:pt>
                <c:pt idx="663">
                  <c:v>0.27456953442131998</c:v>
                </c:pt>
                <c:pt idx="664">
                  <c:v>0.27561181323448197</c:v>
                </c:pt>
                <c:pt idx="665">
                  <c:v>0.27665409204764402</c:v>
                </c:pt>
                <c:pt idx="666">
                  <c:v>0.27769637086080601</c:v>
                </c:pt>
                <c:pt idx="667">
                  <c:v>0.278738649673968</c:v>
                </c:pt>
                <c:pt idx="668">
                  <c:v>0.27978092848712999</c:v>
                </c:pt>
                <c:pt idx="669">
                  <c:v>0.28082320730029198</c:v>
                </c:pt>
                <c:pt idx="670">
                  <c:v>0.28186548611345402</c:v>
                </c:pt>
                <c:pt idx="671">
                  <c:v>0.28290776492661501</c:v>
                </c:pt>
                <c:pt idx="672">
                  <c:v>0.283950043739778</c:v>
                </c:pt>
                <c:pt idx="673">
                  <c:v>0.28499232255293899</c:v>
                </c:pt>
                <c:pt idx="674">
                  <c:v>0.28603460136610098</c:v>
                </c:pt>
                <c:pt idx="675">
                  <c:v>0.28707688017926303</c:v>
                </c:pt>
                <c:pt idx="676">
                  <c:v>0.28811915899242502</c:v>
                </c:pt>
                <c:pt idx="677">
                  <c:v>0.28916143780558701</c:v>
                </c:pt>
                <c:pt idx="678">
                  <c:v>0.290203716618749</c:v>
                </c:pt>
                <c:pt idx="679">
                  <c:v>0.29124599543191099</c:v>
                </c:pt>
                <c:pt idx="680">
                  <c:v>0.29228827424507298</c:v>
                </c:pt>
                <c:pt idx="681">
                  <c:v>0.29333055305823502</c:v>
                </c:pt>
                <c:pt idx="682">
                  <c:v>0.29437283187139701</c:v>
                </c:pt>
                <c:pt idx="683">
                  <c:v>0.295415110684559</c:v>
                </c:pt>
                <c:pt idx="684">
                  <c:v>0.29645738949772099</c:v>
                </c:pt>
                <c:pt idx="685">
                  <c:v>0.29749966831088298</c:v>
                </c:pt>
                <c:pt idx="686">
                  <c:v>0.29854194712404503</c:v>
                </c:pt>
                <c:pt idx="687">
                  <c:v>0.29958422593720702</c:v>
                </c:pt>
                <c:pt idx="688">
                  <c:v>0.30062650475036901</c:v>
                </c:pt>
                <c:pt idx="689">
                  <c:v>0.30166878356353</c:v>
                </c:pt>
                <c:pt idx="690">
                  <c:v>0.30271106237669299</c:v>
                </c:pt>
                <c:pt idx="691">
                  <c:v>0.30375334118985498</c:v>
                </c:pt>
                <c:pt idx="692">
                  <c:v>0.30479562000301602</c:v>
                </c:pt>
                <c:pt idx="693">
                  <c:v>0.30583789881617901</c:v>
                </c:pt>
                <c:pt idx="694">
                  <c:v>0.30688017762934</c:v>
                </c:pt>
                <c:pt idx="695">
                  <c:v>0.30792245644250199</c:v>
                </c:pt>
                <c:pt idx="696">
                  <c:v>0.30896473525566398</c:v>
                </c:pt>
                <c:pt idx="697">
                  <c:v>0.31000701406882603</c:v>
                </c:pt>
                <c:pt idx="698">
                  <c:v>0.31104929288198802</c:v>
                </c:pt>
                <c:pt idx="699">
                  <c:v>0.31209157169515001</c:v>
                </c:pt>
                <c:pt idx="700">
                  <c:v>0.31313385050831199</c:v>
                </c:pt>
                <c:pt idx="701">
                  <c:v>0.31417612932147398</c:v>
                </c:pt>
                <c:pt idx="702">
                  <c:v>0.31521840813463498</c:v>
                </c:pt>
                <c:pt idx="703">
                  <c:v>0.31626068694779802</c:v>
                </c:pt>
                <c:pt idx="704">
                  <c:v>0.31730296576096001</c:v>
                </c:pt>
                <c:pt idx="705">
                  <c:v>0.318345244574122</c:v>
                </c:pt>
                <c:pt idx="706">
                  <c:v>0.31938752338728399</c:v>
                </c:pt>
                <c:pt idx="707">
                  <c:v>0.32042980220044598</c:v>
                </c:pt>
                <c:pt idx="708">
                  <c:v>0.32147208101360802</c:v>
                </c:pt>
                <c:pt idx="709">
                  <c:v>0.32251435982677001</c:v>
                </c:pt>
                <c:pt idx="710">
                  <c:v>0.323556638639931</c:v>
                </c:pt>
                <c:pt idx="711">
                  <c:v>0.32459891745309299</c:v>
                </c:pt>
                <c:pt idx="712">
                  <c:v>0.32564119626625498</c:v>
                </c:pt>
                <c:pt idx="713">
                  <c:v>0.32668347507941697</c:v>
                </c:pt>
                <c:pt idx="714">
                  <c:v>0.32772575389257902</c:v>
                </c:pt>
                <c:pt idx="715">
                  <c:v>0.32876803270574101</c:v>
                </c:pt>
                <c:pt idx="716">
                  <c:v>0.329810311518903</c:v>
                </c:pt>
                <c:pt idx="717">
                  <c:v>0.33085259033206499</c:v>
                </c:pt>
                <c:pt idx="718">
                  <c:v>0.33189486914522698</c:v>
                </c:pt>
                <c:pt idx="719">
                  <c:v>0.33293714795838902</c:v>
                </c:pt>
                <c:pt idx="720">
                  <c:v>0.33397942677155101</c:v>
                </c:pt>
                <c:pt idx="721">
                  <c:v>0.335021705584713</c:v>
                </c:pt>
                <c:pt idx="722">
                  <c:v>0.33606398439787499</c:v>
                </c:pt>
                <c:pt idx="723">
                  <c:v>0.33710626321103698</c:v>
                </c:pt>
                <c:pt idx="724">
                  <c:v>0.33814854202419897</c:v>
                </c:pt>
                <c:pt idx="725">
                  <c:v>0.33919082083736102</c:v>
                </c:pt>
                <c:pt idx="726">
                  <c:v>0.34023309965052301</c:v>
                </c:pt>
                <c:pt idx="727">
                  <c:v>0.341275378463685</c:v>
                </c:pt>
                <c:pt idx="728">
                  <c:v>0.34231765727684599</c:v>
                </c:pt>
                <c:pt idx="729">
                  <c:v>0.34335993609000798</c:v>
                </c:pt>
                <c:pt idx="730">
                  <c:v>0.34440221490317002</c:v>
                </c:pt>
                <c:pt idx="731">
                  <c:v>0.34544449371633201</c:v>
                </c:pt>
                <c:pt idx="732">
                  <c:v>0.346486772529494</c:v>
                </c:pt>
                <c:pt idx="733">
                  <c:v>0.34752905134265599</c:v>
                </c:pt>
                <c:pt idx="734">
                  <c:v>0.34857133015581798</c:v>
                </c:pt>
                <c:pt idx="735">
                  <c:v>0.34961360896898003</c:v>
                </c:pt>
                <c:pt idx="736">
                  <c:v>0.35065588778214202</c:v>
                </c:pt>
                <c:pt idx="737">
                  <c:v>0.35169816659530401</c:v>
                </c:pt>
                <c:pt idx="738">
                  <c:v>0.352740445408466</c:v>
                </c:pt>
                <c:pt idx="739">
                  <c:v>0.35378272422162799</c:v>
                </c:pt>
                <c:pt idx="740">
                  <c:v>0.35482500303478998</c:v>
                </c:pt>
                <c:pt idx="741">
                  <c:v>0.35586728184795202</c:v>
                </c:pt>
                <c:pt idx="742">
                  <c:v>0.35690956066111401</c:v>
                </c:pt>
                <c:pt idx="743">
                  <c:v>0.357951839474276</c:v>
                </c:pt>
                <c:pt idx="744">
                  <c:v>0.35899411828743799</c:v>
                </c:pt>
                <c:pt idx="745">
                  <c:v>0.36003639710059998</c:v>
                </c:pt>
                <c:pt idx="746">
                  <c:v>0.36107867591376103</c:v>
                </c:pt>
                <c:pt idx="747">
                  <c:v>0.36212095472692302</c:v>
                </c:pt>
                <c:pt idx="748">
                  <c:v>0.36316323354008501</c:v>
                </c:pt>
                <c:pt idx="749">
                  <c:v>0.364205512353247</c:v>
                </c:pt>
                <c:pt idx="750">
                  <c:v>0.36524779116640899</c:v>
                </c:pt>
                <c:pt idx="751">
                  <c:v>0.36629006997957098</c:v>
                </c:pt>
                <c:pt idx="752">
                  <c:v>0.36733234879273302</c:v>
                </c:pt>
                <c:pt idx="753">
                  <c:v>0.36837462760589501</c:v>
                </c:pt>
                <c:pt idx="754">
                  <c:v>0.369416906419057</c:v>
                </c:pt>
                <c:pt idx="755">
                  <c:v>0.37045918523221899</c:v>
                </c:pt>
                <c:pt idx="756">
                  <c:v>0.37150146404538098</c:v>
                </c:pt>
                <c:pt idx="757">
                  <c:v>0.37254374285854303</c:v>
                </c:pt>
                <c:pt idx="758">
                  <c:v>0.37358602167170502</c:v>
                </c:pt>
                <c:pt idx="759">
                  <c:v>0.37462830048486701</c:v>
                </c:pt>
                <c:pt idx="760">
                  <c:v>0.375670579298028</c:v>
                </c:pt>
                <c:pt idx="761">
                  <c:v>0.37671285811119098</c:v>
                </c:pt>
                <c:pt idx="762">
                  <c:v>0.37775513692435297</c:v>
                </c:pt>
                <c:pt idx="763">
                  <c:v>0.37879741573751402</c:v>
                </c:pt>
                <c:pt idx="764">
                  <c:v>0.37983969455067601</c:v>
                </c:pt>
                <c:pt idx="765">
                  <c:v>0.380881973363839</c:v>
                </c:pt>
                <c:pt idx="766">
                  <c:v>0.38192425217699999</c:v>
                </c:pt>
                <c:pt idx="767">
                  <c:v>0.38296653099016198</c:v>
                </c:pt>
                <c:pt idx="768">
                  <c:v>0.38400880980332402</c:v>
                </c:pt>
                <c:pt idx="769">
                  <c:v>0.38505108861648601</c:v>
                </c:pt>
                <c:pt idx="770">
                  <c:v>0.386093367429648</c:v>
                </c:pt>
                <c:pt idx="771">
                  <c:v>0.38713564624280999</c:v>
                </c:pt>
                <c:pt idx="772">
                  <c:v>0.38817792505597198</c:v>
                </c:pt>
                <c:pt idx="773">
                  <c:v>0.38922020386913397</c:v>
                </c:pt>
                <c:pt idx="774">
                  <c:v>0.39026248268229602</c:v>
                </c:pt>
                <c:pt idx="775">
                  <c:v>0.39130476149545801</c:v>
                </c:pt>
                <c:pt idx="776">
                  <c:v>0.39234704030862</c:v>
                </c:pt>
                <c:pt idx="777">
                  <c:v>0.39338931912178199</c:v>
                </c:pt>
                <c:pt idx="778">
                  <c:v>0.39443159793494398</c:v>
                </c:pt>
                <c:pt idx="779">
                  <c:v>0.39547387674810602</c:v>
                </c:pt>
                <c:pt idx="780">
                  <c:v>0.39651615556126801</c:v>
                </c:pt>
                <c:pt idx="781">
                  <c:v>0.39755843437443</c:v>
                </c:pt>
                <c:pt idx="782">
                  <c:v>0.39860071318759199</c:v>
                </c:pt>
                <c:pt idx="783">
                  <c:v>0.39964299200075298</c:v>
                </c:pt>
                <c:pt idx="784">
                  <c:v>0.40068527081391497</c:v>
                </c:pt>
                <c:pt idx="785">
                  <c:v>0.40172754962707702</c:v>
                </c:pt>
                <c:pt idx="786">
                  <c:v>0.40276982844023901</c:v>
                </c:pt>
                <c:pt idx="787">
                  <c:v>0.403812107253401</c:v>
                </c:pt>
                <c:pt idx="788">
                  <c:v>0.40485438606656299</c:v>
                </c:pt>
                <c:pt idx="789">
                  <c:v>0.40589666487972498</c:v>
                </c:pt>
                <c:pt idx="790">
                  <c:v>0.40693894369288702</c:v>
                </c:pt>
                <c:pt idx="791">
                  <c:v>0.40798122250604901</c:v>
                </c:pt>
                <c:pt idx="792">
                  <c:v>0.409023501319211</c:v>
                </c:pt>
                <c:pt idx="793">
                  <c:v>0.41006578013237299</c:v>
                </c:pt>
                <c:pt idx="794">
                  <c:v>0.41110805894553498</c:v>
                </c:pt>
                <c:pt idx="795">
                  <c:v>0.41215033775869703</c:v>
                </c:pt>
                <c:pt idx="796">
                  <c:v>0.41319261657185902</c:v>
                </c:pt>
                <c:pt idx="797">
                  <c:v>0.41423489538502101</c:v>
                </c:pt>
                <c:pt idx="798">
                  <c:v>0.415277174198183</c:v>
                </c:pt>
                <c:pt idx="799">
                  <c:v>0.41631945301134499</c:v>
                </c:pt>
                <c:pt idx="800">
                  <c:v>0.41736173182450598</c:v>
                </c:pt>
                <c:pt idx="801">
                  <c:v>0.41840401063766802</c:v>
                </c:pt>
                <c:pt idx="802">
                  <c:v>0.41944628945083001</c:v>
                </c:pt>
                <c:pt idx="803">
                  <c:v>0.420488568263992</c:v>
                </c:pt>
                <c:pt idx="804">
                  <c:v>0.42153084707715499</c:v>
                </c:pt>
                <c:pt idx="805">
                  <c:v>0.42257312589031698</c:v>
                </c:pt>
                <c:pt idx="806">
                  <c:v>0.42361540470347803</c:v>
                </c:pt>
                <c:pt idx="807">
                  <c:v>0.42465768351664002</c:v>
                </c:pt>
                <c:pt idx="808">
                  <c:v>0.42569996232980201</c:v>
                </c:pt>
                <c:pt idx="809">
                  <c:v>0.426742241142964</c:v>
                </c:pt>
                <c:pt idx="810">
                  <c:v>0.42778451995612599</c:v>
                </c:pt>
                <c:pt idx="811">
                  <c:v>0.42882679876928798</c:v>
                </c:pt>
                <c:pt idx="812">
                  <c:v>0.42986907758245002</c:v>
                </c:pt>
                <c:pt idx="813">
                  <c:v>0.43091135639561201</c:v>
                </c:pt>
                <c:pt idx="814">
                  <c:v>0.431953635208774</c:v>
                </c:pt>
                <c:pt idx="815">
                  <c:v>0.43299591402193499</c:v>
                </c:pt>
                <c:pt idx="816">
                  <c:v>0.43403819283509798</c:v>
                </c:pt>
                <c:pt idx="817">
                  <c:v>0.43508047164826003</c:v>
                </c:pt>
                <c:pt idx="818">
                  <c:v>0.43612275046142202</c:v>
                </c:pt>
                <c:pt idx="819">
                  <c:v>0.43716502927458301</c:v>
                </c:pt>
                <c:pt idx="820">
                  <c:v>0.438207308087745</c:v>
                </c:pt>
                <c:pt idx="821">
                  <c:v>0.43924958690090699</c:v>
                </c:pt>
                <c:pt idx="822">
                  <c:v>0.44029186571406898</c:v>
                </c:pt>
                <c:pt idx="823">
                  <c:v>0.44133414452723102</c:v>
                </c:pt>
                <c:pt idx="824">
                  <c:v>0.44237642334039301</c:v>
                </c:pt>
                <c:pt idx="825">
                  <c:v>0.443418702153555</c:v>
                </c:pt>
                <c:pt idx="826">
                  <c:v>0.44446098096671699</c:v>
                </c:pt>
                <c:pt idx="827">
                  <c:v>0.44550325977987898</c:v>
                </c:pt>
                <c:pt idx="828">
                  <c:v>0.44654553859304102</c:v>
                </c:pt>
                <c:pt idx="829">
                  <c:v>0.44758781740620301</c:v>
                </c:pt>
                <c:pt idx="830">
                  <c:v>0.448630096219365</c:v>
                </c:pt>
                <c:pt idx="831">
                  <c:v>0.44967237503252699</c:v>
                </c:pt>
                <c:pt idx="832">
                  <c:v>0.45071465384568898</c:v>
                </c:pt>
                <c:pt idx="833">
                  <c:v>0.45175693265885097</c:v>
                </c:pt>
                <c:pt idx="834">
                  <c:v>0.45279921147201302</c:v>
                </c:pt>
                <c:pt idx="835">
                  <c:v>0.45384149028517401</c:v>
                </c:pt>
                <c:pt idx="836">
                  <c:v>0.454883769098337</c:v>
                </c:pt>
                <c:pt idx="837">
                  <c:v>0.45592604791149899</c:v>
                </c:pt>
                <c:pt idx="838">
                  <c:v>0.45696832672465998</c:v>
                </c:pt>
                <c:pt idx="839">
                  <c:v>0.45801060553782202</c:v>
                </c:pt>
                <c:pt idx="840">
                  <c:v>0.45905288435098401</c:v>
                </c:pt>
                <c:pt idx="841">
                  <c:v>0.460095163164146</c:v>
                </c:pt>
                <c:pt idx="842">
                  <c:v>0.46113744197730799</c:v>
                </c:pt>
                <c:pt idx="843">
                  <c:v>0.46217972079046998</c:v>
                </c:pt>
                <c:pt idx="844">
                  <c:v>0.46322199960363197</c:v>
                </c:pt>
                <c:pt idx="845">
                  <c:v>0.46426427841679402</c:v>
                </c:pt>
                <c:pt idx="846">
                  <c:v>0.46530655722995601</c:v>
                </c:pt>
                <c:pt idx="847">
                  <c:v>0.466348836043118</c:v>
                </c:pt>
                <c:pt idx="848">
                  <c:v>0.46739111485627999</c:v>
                </c:pt>
                <c:pt idx="849">
                  <c:v>0.46843339366944198</c:v>
                </c:pt>
                <c:pt idx="850">
                  <c:v>0.46947567248260302</c:v>
                </c:pt>
                <c:pt idx="851">
                  <c:v>0.47051795129576601</c:v>
                </c:pt>
                <c:pt idx="852">
                  <c:v>0.471560230108928</c:v>
                </c:pt>
                <c:pt idx="853">
                  <c:v>0.47260250892208999</c:v>
                </c:pt>
                <c:pt idx="854">
                  <c:v>0.47364478773525198</c:v>
                </c:pt>
                <c:pt idx="855">
                  <c:v>0.47468706654841403</c:v>
                </c:pt>
                <c:pt idx="856">
                  <c:v>0.47572934536157502</c:v>
                </c:pt>
                <c:pt idx="857">
                  <c:v>0.47677162417473801</c:v>
                </c:pt>
                <c:pt idx="858">
                  <c:v>0.477813902987899</c:v>
                </c:pt>
                <c:pt idx="859">
                  <c:v>0.47885618180106199</c:v>
                </c:pt>
                <c:pt idx="860">
                  <c:v>0.47989846061422298</c:v>
                </c:pt>
                <c:pt idx="861">
                  <c:v>0.48094073942738502</c:v>
                </c:pt>
                <c:pt idx="862">
                  <c:v>0.48198301824054701</c:v>
                </c:pt>
                <c:pt idx="863">
                  <c:v>0.48302529705371</c:v>
                </c:pt>
                <c:pt idx="864">
                  <c:v>0.48406757586687099</c:v>
                </c:pt>
                <c:pt idx="865">
                  <c:v>0.48510985468003298</c:v>
                </c:pt>
                <c:pt idx="866">
                  <c:v>0.48615213349319503</c:v>
                </c:pt>
                <c:pt idx="867">
                  <c:v>0.48719441230635702</c:v>
                </c:pt>
              </c:numCache>
            </c:numRef>
          </c:xVal>
          <c:yVal>
            <c:numRef>
              <c:f>'Force 200 keV Gabs field'!$N$3:$N$870</c:f>
              <c:numCache>
                <c:formatCode>0.00E+00</c:formatCode>
                <c:ptCount val="868"/>
                <c:pt idx="0">
                  <c:v>-3.8295708072869199E-6</c:v>
                </c:pt>
                <c:pt idx="1">
                  <c:v>-4.75699223156822E-6</c:v>
                </c:pt>
                <c:pt idx="2">
                  <c:v>-1.62811969219749E-6</c:v>
                </c:pt>
                <c:pt idx="3">
                  <c:v>-1.09363538810584E-6</c:v>
                </c:pt>
                <c:pt idx="4">
                  <c:v>-4.4517375357386402E-6</c:v>
                </c:pt>
                <c:pt idx="5">
                  <c:v>-2.68803415647571E-6</c:v>
                </c:pt>
                <c:pt idx="6">
                  <c:v>9.38632031794434E-9</c:v>
                </c:pt>
                <c:pt idx="7">
                  <c:v>-1.0087038325264E-6</c:v>
                </c:pt>
                <c:pt idx="8">
                  <c:v>-1.7981249151251401E-6</c:v>
                </c:pt>
                <c:pt idx="9">
                  <c:v>-9.7565357710002494E-7</c:v>
                </c:pt>
                <c:pt idx="10">
                  <c:v>-1.2146929293608901E-6</c:v>
                </c:pt>
                <c:pt idx="11">
                  <c:v>-5.7040782312037701E-7</c:v>
                </c:pt>
                <c:pt idx="12">
                  <c:v>-3.6928119783481302E-6</c:v>
                </c:pt>
                <c:pt idx="13">
                  <c:v>-4.1868580290077002E-6</c:v>
                </c:pt>
                <c:pt idx="14">
                  <c:v>-3.6587311999431199E-6</c:v>
                </c:pt>
                <c:pt idx="15">
                  <c:v>-3.1579711865103699E-6</c:v>
                </c:pt>
                <c:pt idx="16">
                  <c:v>-2.8722809312491801E-6</c:v>
                </c:pt>
                <c:pt idx="17">
                  <c:v>-3.10603490447088E-6</c:v>
                </c:pt>
                <c:pt idx="18">
                  <c:v>-3.10267955957096E-6</c:v>
                </c:pt>
                <c:pt idx="19">
                  <c:v>-3.0610585054392001E-6</c:v>
                </c:pt>
                <c:pt idx="20">
                  <c:v>-3.0562116179470499E-6</c:v>
                </c:pt>
                <c:pt idx="21">
                  <c:v>-3.0513647304549099E-6</c:v>
                </c:pt>
                <c:pt idx="22">
                  <c:v>-3.04651784296275E-6</c:v>
                </c:pt>
                <c:pt idx="23">
                  <c:v>-3.04167095547061E-6</c:v>
                </c:pt>
                <c:pt idx="24">
                  <c:v>-3.0368240679784599E-6</c:v>
                </c:pt>
                <c:pt idx="25">
                  <c:v>-3.0319771804863102E-6</c:v>
                </c:pt>
                <c:pt idx="26">
                  <c:v>-3.02713029299416E-6</c:v>
                </c:pt>
                <c:pt idx="27">
                  <c:v>-3.02228340550202E-6</c:v>
                </c:pt>
                <c:pt idx="28">
                  <c:v>-3.0174365180098601E-6</c:v>
                </c:pt>
                <c:pt idx="29">
                  <c:v>-3.01258963051771E-6</c:v>
                </c:pt>
                <c:pt idx="30">
                  <c:v>-3.00774274302557E-6</c:v>
                </c:pt>
                <c:pt idx="31">
                  <c:v>-3.0028958555334101E-6</c:v>
                </c:pt>
                <c:pt idx="32">
                  <c:v>-2.9980489680412701E-6</c:v>
                </c:pt>
                <c:pt idx="33">
                  <c:v>-2.9932020805491199E-6</c:v>
                </c:pt>
                <c:pt idx="34">
                  <c:v>-2.9883551930569702E-6</c:v>
                </c:pt>
                <c:pt idx="35">
                  <c:v>-2.9835083055648298E-6</c:v>
                </c:pt>
                <c:pt idx="36">
                  <c:v>-2.9786614180726801E-6</c:v>
                </c:pt>
                <c:pt idx="37">
                  <c:v>-2.9738145305805299E-6</c:v>
                </c:pt>
                <c:pt idx="38">
                  <c:v>-2.9689676430883802E-6</c:v>
                </c:pt>
                <c:pt idx="39">
                  <c:v>-2.9641207555962402E-6</c:v>
                </c:pt>
                <c:pt idx="40">
                  <c:v>-2.9592738681040799E-6</c:v>
                </c:pt>
                <c:pt idx="41">
                  <c:v>-2.9544269806119301E-6</c:v>
                </c:pt>
                <c:pt idx="42">
                  <c:v>-2.94958009311978E-6</c:v>
                </c:pt>
                <c:pt idx="43">
                  <c:v>-2.94473320562764E-6</c:v>
                </c:pt>
                <c:pt idx="44">
                  <c:v>-2.9398863181355E-6</c:v>
                </c:pt>
                <c:pt idx="45">
                  <c:v>-2.9350394306433401E-6</c:v>
                </c:pt>
                <c:pt idx="46">
                  <c:v>-2.93019254315119E-6</c:v>
                </c:pt>
                <c:pt idx="47">
                  <c:v>-2.9253456556590398E-6</c:v>
                </c:pt>
                <c:pt idx="48">
                  <c:v>-2.9204987681668998E-6</c:v>
                </c:pt>
                <c:pt idx="49">
                  <c:v>-2.9156518806747501E-6</c:v>
                </c:pt>
                <c:pt idx="50">
                  <c:v>-2.9108049931825999E-6</c:v>
                </c:pt>
                <c:pt idx="51">
                  <c:v>-2.9059581056904502E-6</c:v>
                </c:pt>
                <c:pt idx="52">
                  <c:v>-2.9011112181983E-6</c:v>
                </c:pt>
                <c:pt idx="53">
                  <c:v>-2.89626433070616E-6</c:v>
                </c:pt>
                <c:pt idx="54">
                  <c:v>-2.8914174432140099E-6</c:v>
                </c:pt>
                <c:pt idx="55">
                  <c:v>-2.8865705557218602E-6</c:v>
                </c:pt>
                <c:pt idx="56">
                  <c:v>-2.88172366822971E-6</c:v>
                </c:pt>
                <c:pt idx="57">
                  <c:v>-2.87687678073757E-6</c:v>
                </c:pt>
                <c:pt idx="58">
                  <c:v>-2.8720298932454101E-6</c:v>
                </c:pt>
                <c:pt idx="59">
                  <c:v>-2.8671830057532701E-6</c:v>
                </c:pt>
                <c:pt idx="60">
                  <c:v>-2.86233611826112E-6</c:v>
                </c:pt>
                <c:pt idx="61">
                  <c:v>-2.8574892307689698E-6</c:v>
                </c:pt>
                <c:pt idx="62">
                  <c:v>-2.8526423432768298E-6</c:v>
                </c:pt>
                <c:pt idx="63">
                  <c:v>-2.8477954557846801E-6</c:v>
                </c:pt>
                <c:pt idx="64">
                  <c:v>-2.8429485682925202E-6</c:v>
                </c:pt>
                <c:pt idx="65">
                  <c:v>-2.8381016808003798E-6</c:v>
                </c:pt>
                <c:pt idx="66">
                  <c:v>-2.8332547933082301E-6</c:v>
                </c:pt>
                <c:pt idx="67">
                  <c:v>-2.8284079058160799E-6</c:v>
                </c:pt>
                <c:pt idx="68">
                  <c:v>-2.8235610183239399E-6</c:v>
                </c:pt>
                <c:pt idx="69">
                  <c:v>-2.8187141308317902E-6</c:v>
                </c:pt>
                <c:pt idx="70">
                  <c:v>-2.81386724333964E-6</c:v>
                </c:pt>
                <c:pt idx="71">
                  <c:v>-2.8090203558474899E-6</c:v>
                </c:pt>
                <c:pt idx="72">
                  <c:v>-2.8041734683553401E-6</c:v>
                </c:pt>
                <c:pt idx="73">
                  <c:v>-2.7993265808632002E-6</c:v>
                </c:pt>
                <c:pt idx="74">
                  <c:v>-2.7944796933710398E-6</c:v>
                </c:pt>
                <c:pt idx="75">
                  <c:v>-2.7896328058788901E-6</c:v>
                </c:pt>
                <c:pt idx="76">
                  <c:v>-2.7847859183867501E-6</c:v>
                </c:pt>
                <c:pt idx="77">
                  <c:v>-2.7799390308946E-6</c:v>
                </c:pt>
                <c:pt idx="78">
                  <c:v>-2.77509214340246E-6</c:v>
                </c:pt>
                <c:pt idx="79">
                  <c:v>-2.7702452559103098E-6</c:v>
                </c:pt>
                <c:pt idx="80">
                  <c:v>-2.7653983684181601E-6</c:v>
                </c:pt>
                <c:pt idx="81">
                  <c:v>-2.7605514809260099E-6</c:v>
                </c:pt>
                <c:pt idx="82">
                  <c:v>-2.7557045934338699E-6</c:v>
                </c:pt>
                <c:pt idx="83">
                  <c:v>-2.75085770594171E-6</c:v>
                </c:pt>
                <c:pt idx="84">
                  <c:v>-2.7460108184495701E-6</c:v>
                </c:pt>
                <c:pt idx="85">
                  <c:v>-2.7411639309574199E-6</c:v>
                </c:pt>
                <c:pt idx="86">
                  <c:v>-2.7363170434652799E-6</c:v>
                </c:pt>
                <c:pt idx="87">
                  <c:v>-2.7314701559731302E-6</c:v>
                </c:pt>
                <c:pt idx="88">
                  <c:v>-2.72662326848098E-6</c:v>
                </c:pt>
                <c:pt idx="89">
                  <c:v>-2.7217763809888201E-6</c:v>
                </c:pt>
                <c:pt idx="90">
                  <c:v>-2.7169294934966801E-6</c:v>
                </c:pt>
                <c:pt idx="91">
                  <c:v>-2.71208260600453E-6</c:v>
                </c:pt>
                <c:pt idx="92">
                  <c:v>-2.70723571851239E-6</c:v>
                </c:pt>
                <c:pt idx="93">
                  <c:v>-2.7023888310202301E-6</c:v>
                </c:pt>
                <c:pt idx="94">
                  <c:v>-2.6975419435280901E-6</c:v>
                </c:pt>
                <c:pt idx="95">
                  <c:v>-2.69269505603594E-6</c:v>
                </c:pt>
                <c:pt idx="96">
                  <c:v>-2.6878481685438E-6</c:v>
                </c:pt>
                <c:pt idx="97">
                  <c:v>-2.6830012810516498E-6</c:v>
                </c:pt>
                <c:pt idx="98">
                  <c:v>-2.6781543935595001E-6</c:v>
                </c:pt>
                <c:pt idx="99">
                  <c:v>-2.6733075060673499E-6</c:v>
                </c:pt>
                <c:pt idx="100">
                  <c:v>-2.6684606185752002E-6</c:v>
                </c:pt>
                <c:pt idx="101">
                  <c:v>-2.66361373108305E-6</c:v>
                </c:pt>
                <c:pt idx="102">
                  <c:v>-2.6587668435908999E-6</c:v>
                </c:pt>
                <c:pt idx="103">
                  <c:v>-2.6539199560987599E-6</c:v>
                </c:pt>
                <c:pt idx="104">
                  <c:v>-2.6490730686066102E-6</c:v>
                </c:pt>
                <c:pt idx="105">
                  <c:v>-2.6442261811144702E-6</c:v>
                </c:pt>
                <c:pt idx="106">
                  <c:v>-2.63937929362232E-6</c:v>
                </c:pt>
                <c:pt idx="107">
                  <c:v>-2.6345324061301699E-6</c:v>
                </c:pt>
                <c:pt idx="108">
                  <c:v>-2.6296855186380201E-6</c:v>
                </c:pt>
                <c:pt idx="109">
                  <c:v>-2.62483863114587E-6</c:v>
                </c:pt>
                <c:pt idx="110">
                  <c:v>-2.6199917436537198E-6</c:v>
                </c:pt>
                <c:pt idx="111">
                  <c:v>-2.6151448561615701E-6</c:v>
                </c:pt>
                <c:pt idx="112">
                  <c:v>-2.6102979686694301E-6</c:v>
                </c:pt>
                <c:pt idx="113">
                  <c:v>-2.60545108117728E-6</c:v>
                </c:pt>
                <c:pt idx="114">
                  <c:v>-2.60060419368514E-6</c:v>
                </c:pt>
                <c:pt idx="115">
                  <c:v>-2.5957573061929898E-6</c:v>
                </c:pt>
                <c:pt idx="116">
                  <c:v>-2.5909104187008401E-6</c:v>
                </c:pt>
                <c:pt idx="117">
                  <c:v>-2.5860635312086899E-6</c:v>
                </c:pt>
                <c:pt idx="118">
                  <c:v>-2.5812166437165402E-6</c:v>
                </c:pt>
                <c:pt idx="119">
                  <c:v>-2.5763697562244002E-6</c:v>
                </c:pt>
                <c:pt idx="120">
                  <c:v>-2.57152286873225E-6</c:v>
                </c:pt>
                <c:pt idx="121">
                  <c:v>-2.5666759812400999E-6</c:v>
                </c:pt>
                <c:pt idx="122">
                  <c:v>-2.5618290937479502E-6</c:v>
                </c:pt>
                <c:pt idx="123">
                  <c:v>-2.5569822062558E-6</c:v>
                </c:pt>
                <c:pt idx="124">
                  <c:v>-2.55213531876366E-6</c:v>
                </c:pt>
                <c:pt idx="125">
                  <c:v>-2.5472884312715099E-6</c:v>
                </c:pt>
                <c:pt idx="126">
                  <c:v>-2.5424415437793699E-6</c:v>
                </c:pt>
                <c:pt idx="127">
                  <c:v>-2.5375946562872201E-6</c:v>
                </c:pt>
                <c:pt idx="128">
                  <c:v>-2.53274776879507E-6</c:v>
                </c:pt>
                <c:pt idx="129">
                  <c:v>-2.52790088130293E-6</c:v>
                </c:pt>
                <c:pt idx="130">
                  <c:v>-2.5230539938107701E-6</c:v>
                </c:pt>
                <c:pt idx="131">
                  <c:v>-2.5182071063186301E-6</c:v>
                </c:pt>
                <c:pt idx="132">
                  <c:v>-2.51336021882648E-6</c:v>
                </c:pt>
                <c:pt idx="133">
                  <c:v>-2.5085133313343298E-6</c:v>
                </c:pt>
                <c:pt idx="134">
                  <c:v>-2.5036664438421801E-6</c:v>
                </c:pt>
                <c:pt idx="135">
                  <c:v>-2.4988195563500299E-6</c:v>
                </c:pt>
                <c:pt idx="136">
                  <c:v>-2.4939726688578899E-6</c:v>
                </c:pt>
                <c:pt idx="137">
                  <c:v>-2.4891257813657402E-6</c:v>
                </c:pt>
                <c:pt idx="138">
                  <c:v>-2.48427889387359E-6</c:v>
                </c:pt>
                <c:pt idx="139">
                  <c:v>-2.4794320063814501E-6</c:v>
                </c:pt>
                <c:pt idx="140">
                  <c:v>-2.4745851188892999E-6</c:v>
                </c:pt>
                <c:pt idx="141">
                  <c:v>-2.4697382313971502E-6</c:v>
                </c:pt>
                <c:pt idx="142">
                  <c:v>-2.464891343905E-6</c:v>
                </c:pt>
                <c:pt idx="143">
                  <c:v>-2.46004445641286E-6</c:v>
                </c:pt>
                <c:pt idx="144">
                  <c:v>-2.4551975689207099E-6</c:v>
                </c:pt>
                <c:pt idx="145">
                  <c:v>-2.4503506814285601E-6</c:v>
                </c:pt>
                <c:pt idx="146">
                  <c:v>-2.4455033050260498E-6</c:v>
                </c:pt>
                <c:pt idx="147">
                  <c:v>-2.4406229388136302E-6</c:v>
                </c:pt>
                <c:pt idx="148">
                  <c:v>-2.4356425659494102E-6</c:v>
                </c:pt>
                <c:pt idx="149">
                  <c:v>-2.43052035409134E-6</c:v>
                </c:pt>
                <c:pt idx="150">
                  <c:v>-2.4251400798305299E-6</c:v>
                </c:pt>
                <c:pt idx="151">
                  <c:v>-2.4192655393508202E-6</c:v>
                </c:pt>
                <c:pt idx="152">
                  <c:v>-2.4125374797412901E-6</c:v>
                </c:pt>
                <c:pt idx="153">
                  <c:v>-2.40450792487983E-6</c:v>
                </c:pt>
                <c:pt idx="154">
                  <c:v>-2.39452030393533E-6</c:v>
                </c:pt>
                <c:pt idx="155">
                  <c:v>-2.3816493586825801E-6</c:v>
                </c:pt>
                <c:pt idx="156">
                  <c:v>-2.3647772525436502E-6</c:v>
                </c:pt>
                <c:pt idx="157">
                  <c:v>-2.34261724271333E-6</c:v>
                </c:pt>
                <c:pt idx="158">
                  <c:v>-2.3138412714377598E-6</c:v>
                </c:pt>
                <c:pt idx="159">
                  <c:v>-2.2767356606595201E-6</c:v>
                </c:pt>
                <c:pt idx="160">
                  <c:v>-2.2295776191211101E-6</c:v>
                </c:pt>
                <c:pt idx="161">
                  <c:v>-2.1708236565750802E-6</c:v>
                </c:pt>
                <c:pt idx="162">
                  <c:v>-2.09890995830457E-6</c:v>
                </c:pt>
                <c:pt idx="163">
                  <c:v>-2.0122280144544799E-6</c:v>
                </c:pt>
                <c:pt idx="164">
                  <c:v>-1.9093619686908202E-6</c:v>
                </c:pt>
                <c:pt idx="165">
                  <c:v>-1.7891812707973199E-6</c:v>
                </c:pt>
                <c:pt idx="166">
                  <c:v>-1.6503426402671201E-6</c:v>
                </c:pt>
                <c:pt idx="167">
                  <c:v>-1.49165051059328E-6</c:v>
                </c:pt>
                <c:pt idx="168">
                  <c:v>-1.31215543396777E-6</c:v>
                </c:pt>
                <c:pt idx="169">
                  <c:v>-1.1109851565721599E-6</c:v>
                </c:pt>
                <c:pt idx="170">
                  <c:v>-8.8751970120116098E-7</c:v>
                </c:pt>
                <c:pt idx="171">
                  <c:v>-6.4135520868936099E-7</c:v>
                </c:pt>
                <c:pt idx="172">
                  <c:v>-3.7212868961210502E-7</c:v>
                </c:pt>
                <c:pt idx="173">
                  <c:v>-7.9599708016569299E-8</c:v>
                </c:pt>
                <c:pt idx="174">
                  <c:v>2.3641365373624901E-7</c:v>
                </c:pt>
                <c:pt idx="175">
                  <c:v>5.7604491891952696E-7</c:v>
                </c:pt>
                <c:pt idx="176">
                  <c:v>9.3940409632033102E-7</c:v>
                </c:pt>
                <c:pt idx="177">
                  <c:v>1.3265219176505E-6</c:v>
                </c:pt>
                <c:pt idx="178">
                  <c:v>1.7374479300384501E-6</c:v>
                </c:pt>
                <c:pt idx="179">
                  <c:v>2.1721047651833502E-6</c:v>
                </c:pt>
                <c:pt idx="180">
                  <c:v>2.6304309134025402E-6</c:v>
                </c:pt>
                <c:pt idx="181">
                  <c:v>3.1123707256537901E-6</c:v>
                </c:pt>
                <c:pt idx="182">
                  <c:v>3.61782317079768E-6</c:v>
                </c:pt>
                <c:pt idx="183">
                  <c:v>4.1466639696668196E-6</c:v>
                </c:pt>
                <c:pt idx="184">
                  <c:v>4.6987662999141803E-6</c:v>
                </c:pt>
                <c:pt idx="185">
                  <c:v>5.2740012689140203E-6</c:v>
                </c:pt>
                <c:pt idx="186">
                  <c:v>5.8722384109207897E-6</c:v>
                </c:pt>
                <c:pt idx="187">
                  <c:v>6.4933462896994E-6</c:v>
                </c:pt>
                <c:pt idx="188">
                  <c:v>7.1371931840698699E-6</c:v>
                </c:pt>
                <c:pt idx="189">
                  <c:v>7.8036479221510998E-6</c:v>
                </c:pt>
                <c:pt idx="190">
                  <c:v>8.4925808244321796E-6</c:v>
                </c:pt>
                <c:pt idx="191">
                  <c:v>9.2038647827687404E-6</c:v>
                </c:pt>
                <c:pt idx="192">
                  <c:v>9.9373766101413694E-6</c:v>
                </c:pt>
                <c:pt idx="193">
                  <c:v>1.06929984415909E-5</c:v>
                </c:pt>
                <c:pt idx="194">
                  <c:v>1.14706194258518E-5</c:v>
                </c:pt>
                <c:pt idx="195">
                  <c:v>1.22701376879599E-5</c:v>
                </c:pt>
                <c:pt idx="196">
                  <c:v>1.30914626157708E-5</c:v>
                </c:pt>
                <c:pt idx="197">
                  <c:v>1.39345175070588E-5</c:v>
                </c:pt>
                <c:pt idx="198">
                  <c:v>1.4799242644391499E-5</c:v>
                </c:pt>
                <c:pt idx="199">
                  <c:v>1.5685599178500401E-5</c:v>
                </c:pt>
                <c:pt idx="200">
                  <c:v>1.65935736117853E-5</c:v>
                </c:pt>
                <c:pt idx="201">
                  <c:v>1.7523182889189902E-5</c:v>
                </c:pt>
                <c:pt idx="202">
                  <c:v>1.8474480651066599E-5</c:v>
                </c:pt>
                <c:pt idx="203">
                  <c:v>1.9447564234848099E-5</c:v>
                </c:pt>
                <c:pt idx="204">
                  <c:v>2.0442578511564399E-5</c:v>
                </c:pt>
                <c:pt idx="205">
                  <c:v>2.1459717844326E-5</c:v>
                </c:pt>
                <c:pt idx="206">
                  <c:v>2.24992376656285E-5</c:v>
                </c:pt>
                <c:pt idx="207">
                  <c:v>2.3561451749798499E-5</c:v>
                </c:pt>
                <c:pt idx="208">
                  <c:v>2.46466817013484E-5</c:v>
                </c:pt>
                <c:pt idx="209">
                  <c:v>2.5755223959420901E-5</c:v>
                </c:pt>
                <c:pt idx="210">
                  <c:v>2.6887375433699501E-5</c:v>
                </c:pt>
                <c:pt idx="211">
                  <c:v>2.8043353323668099E-5</c:v>
                </c:pt>
                <c:pt idx="212">
                  <c:v>2.92231573322303E-5</c:v>
                </c:pt>
                <c:pt idx="213">
                  <c:v>3.04265039273045E-5</c:v>
                </c:pt>
                <c:pt idx="214">
                  <c:v>3.1652719011197601E-5</c:v>
                </c:pt>
                <c:pt idx="215">
                  <c:v>3.2900684050013702E-5</c:v>
                </c:pt>
                <c:pt idx="216">
                  <c:v>3.4168838659079902E-5</c:v>
                </c:pt>
                <c:pt idx="217">
                  <c:v>3.5455188881772899E-5</c:v>
                </c:pt>
                <c:pt idx="218">
                  <c:v>3.6757349566636502E-5</c:v>
                </c:pt>
                <c:pt idx="219">
                  <c:v>3.8072906211598103E-5</c:v>
                </c:pt>
                <c:pt idx="220">
                  <c:v>3.9399484185592397E-5</c:v>
                </c:pt>
                <c:pt idx="221">
                  <c:v>4.0735015086564101E-5</c:v>
                </c:pt>
                <c:pt idx="222">
                  <c:v>4.2078020465990203E-5</c:v>
                </c:pt>
                <c:pt idx="223">
                  <c:v>4.34278515683765E-5</c:v>
                </c:pt>
                <c:pt idx="224">
                  <c:v>4.4784683450507197E-5</c:v>
                </c:pt>
                <c:pt idx="225">
                  <c:v>4.6149812025556403E-5</c:v>
                </c:pt>
                <c:pt idx="226">
                  <c:v>4.7525014197826003E-5</c:v>
                </c:pt>
                <c:pt idx="227">
                  <c:v>4.8912225093400498E-5</c:v>
                </c:pt>
                <c:pt idx="228">
                  <c:v>5.03135448373106E-5</c:v>
                </c:pt>
                <c:pt idx="229">
                  <c:v>5.1730619336060303E-5</c:v>
                </c:pt>
                <c:pt idx="230">
                  <c:v>5.3163722723313601E-5</c:v>
                </c:pt>
                <c:pt idx="231">
                  <c:v>5.4611867928722602E-5</c:v>
                </c:pt>
                <c:pt idx="232">
                  <c:v>5.60724534177371E-5</c:v>
                </c:pt>
                <c:pt idx="233">
                  <c:v>5.7539498082245898E-5</c:v>
                </c:pt>
                <c:pt idx="234">
                  <c:v>5.90033825973262E-5</c:v>
                </c:pt>
                <c:pt idx="235">
                  <c:v>6.0450773073708902E-5</c:v>
                </c:pt>
                <c:pt idx="236">
                  <c:v>6.1864368474228901E-5</c:v>
                </c:pt>
                <c:pt idx="237">
                  <c:v>6.3222638026445694E-5</c:v>
                </c:pt>
                <c:pt idx="238">
                  <c:v>6.4499952793816996E-5</c:v>
                </c:pt>
                <c:pt idx="239">
                  <c:v>6.5667052075593695E-5</c:v>
                </c:pt>
                <c:pt idx="240">
                  <c:v>6.6691523915174294E-5</c:v>
                </c:pt>
                <c:pt idx="241">
                  <c:v>6.7538241484745303E-5</c:v>
                </c:pt>
                <c:pt idx="242">
                  <c:v>6.8169719575104394E-5</c:v>
                </c:pt>
                <c:pt idx="243">
                  <c:v>6.8547878630344404E-5</c:v>
                </c:pt>
                <c:pt idx="244">
                  <c:v>6.8634428953437299E-5</c:v>
                </c:pt>
                <c:pt idx="245">
                  <c:v>6.8391150695078503E-5</c:v>
                </c:pt>
                <c:pt idx="246">
                  <c:v>6.7780857553624498E-5</c:v>
                </c:pt>
                <c:pt idx="247">
                  <c:v>6.6768408247048805E-5</c:v>
                </c:pt>
                <c:pt idx="248">
                  <c:v>6.5321153993625597E-5</c:v>
                </c:pt>
                <c:pt idx="249">
                  <c:v>6.3409017991736805E-5</c:v>
                </c:pt>
                <c:pt idx="250">
                  <c:v>6.1006011251496301E-5</c:v>
                </c:pt>
                <c:pt idx="251">
                  <c:v>5.8089502264499603E-5</c:v>
                </c:pt>
                <c:pt idx="252">
                  <c:v>5.4640378015783998E-5</c:v>
                </c:pt>
                <c:pt idx="253">
                  <c:v>5.0643221246933801E-5</c:v>
                </c:pt>
                <c:pt idx="254">
                  <c:v>4.6086200002295703E-5</c:v>
                </c:pt>
                <c:pt idx="255">
                  <c:v>4.0960076258678403E-5</c:v>
                </c:pt>
                <c:pt idx="256">
                  <c:v>3.5258568590118497E-5</c:v>
                </c:pt>
                <c:pt idx="257">
                  <c:v>2.8978236574067102E-5</c:v>
                </c:pt>
                <c:pt idx="258">
                  <c:v>2.2117511946731002E-5</c:v>
                </c:pt>
                <c:pt idx="259">
                  <c:v>1.4676166318216599E-5</c:v>
                </c:pt>
                <c:pt idx="260">
                  <c:v>6.6553445509798203E-6</c:v>
                </c:pt>
                <c:pt idx="261">
                  <c:v>-1.9426456008295202E-6</c:v>
                </c:pt>
                <c:pt idx="262">
                  <c:v>-1.1115156436547099E-5</c:v>
                </c:pt>
                <c:pt idx="263">
                  <c:v>-2.0859321907106698E-5</c:v>
                </c:pt>
                <c:pt idx="264">
                  <c:v>-3.1172131822546598E-5</c:v>
                </c:pt>
                <c:pt idx="265">
                  <c:v>-4.20503633301029E-5</c:v>
                </c:pt>
                <c:pt idx="266">
                  <c:v>-5.3490864964864698E-5</c:v>
                </c:pt>
                <c:pt idx="267">
                  <c:v>-6.5490656388503594E-5</c:v>
                </c:pt>
                <c:pt idx="268">
                  <c:v>-7.8046785171277406E-5</c:v>
                </c:pt>
                <c:pt idx="269">
                  <c:v>-9.1156205458552006E-5</c:v>
                </c:pt>
                <c:pt idx="270">
                  <c:v>-1.04815782254938E-4</c:v>
                </c:pt>
                <c:pt idx="271">
                  <c:v>-1.19022247907383E-4</c:v>
                </c:pt>
                <c:pt idx="272">
                  <c:v>-1.3377146882400799E-4</c:v>
                </c:pt>
                <c:pt idx="273">
                  <c:v>-1.4905848754218101E-4</c:v>
                </c:pt>
                <c:pt idx="274">
                  <c:v>-1.64877193112401E-4</c:v>
                </c:pt>
                <c:pt idx="275">
                  <c:v>-1.8121996266575201E-4</c:v>
                </c:pt>
                <c:pt idx="276">
                  <c:v>-1.98077847592786E-4</c:v>
                </c:pt>
                <c:pt idx="277">
                  <c:v>-2.1543991464811299E-4</c:v>
                </c:pt>
                <c:pt idx="278">
                  <c:v>-2.3329372422723E-4</c:v>
                </c:pt>
                <c:pt idx="279">
                  <c:v>-2.5162507018351103E-4</c:v>
                </c:pt>
                <c:pt idx="280">
                  <c:v>-2.7041771967848701E-4</c:v>
                </c:pt>
                <c:pt idx="281">
                  <c:v>-2.8965338515982701E-4</c:v>
                </c:pt>
                <c:pt idx="282">
                  <c:v>-3.09312231580664E-4</c:v>
                </c:pt>
                <c:pt idx="283">
                  <c:v>-3.2937254791783098E-4</c:v>
                </c:pt>
                <c:pt idx="284">
                  <c:v>-3.4981140776317398E-4</c:v>
                </c:pt>
                <c:pt idx="285">
                  <c:v>-3.70604541165353E-4</c:v>
                </c:pt>
                <c:pt idx="286">
                  <c:v>-3.91726783930198E-4</c:v>
                </c:pt>
                <c:pt idx="287">
                  <c:v>-4.1315215490693701E-4</c:v>
                </c:pt>
                <c:pt idx="288">
                  <c:v>-4.3485439793015002E-4</c:v>
                </c:pt>
                <c:pt idx="289">
                  <c:v>-4.56806743238711E-4</c:v>
                </c:pt>
                <c:pt idx="290">
                  <c:v>-4.7898272489943603E-4</c:v>
                </c:pt>
                <c:pt idx="291">
                  <c:v>-5.0135625656617499E-4</c:v>
                </c:pt>
                <c:pt idx="292">
                  <c:v>-5.2390160544395204E-4</c:v>
                </c:pt>
                <c:pt idx="293">
                  <c:v>-5.4659372629705695E-4</c:v>
                </c:pt>
                <c:pt idx="294">
                  <c:v>-5.6940845838317797E-4</c:v>
                </c:pt>
                <c:pt idx="295">
                  <c:v>-5.9232235799553702E-4</c:v>
                </c:pt>
                <c:pt idx="296">
                  <c:v>-6.1531306054557E-4</c:v>
                </c:pt>
                <c:pt idx="297">
                  <c:v>-6.3835921975283596E-4</c:v>
                </c:pt>
                <c:pt idx="298">
                  <c:v>-6.6144057704369897E-4</c:v>
                </c:pt>
                <c:pt idx="299">
                  <c:v>-6.8453795819780196E-4</c:v>
                </c:pt>
                <c:pt idx="300">
                  <c:v>-7.0763332500119798E-4</c:v>
                </c:pt>
                <c:pt idx="301">
                  <c:v>-7.3070963139841203E-4</c:v>
                </c:pt>
                <c:pt idx="302">
                  <c:v>-7.5375089894413395E-4</c:v>
                </c:pt>
                <c:pt idx="303">
                  <c:v>-7.7674209269115995E-4</c:v>
                </c:pt>
                <c:pt idx="304">
                  <c:v>-7.9966912170229302E-4</c:v>
                </c:pt>
                <c:pt idx="305">
                  <c:v>-8.2251885542920604E-4</c:v>
                </c:pt>
                <c:pt idx="306">
                  <c:v>-8.45279006915212E-4</c:v>
                </c:pt>
                <c:pt idx="307">
                  <c:v>-8.6793808451492204E-4</c:v>
                </c:pt>
                <c:pt idx="308">
                  <c:v>-8.9048537062727398E-4</c:v>
                </c:pt>
                <c:pt idx="309">
                  <c:v>-9.1291087280282097E-4</c:v>
                </c:pt>
                <c:pt idx="310">
                  <c:v>-9.3520527538286499E-4</c:v>
                </c:pt>
                <c:pt idx="311">
                  <c:v>-9.5735989431859701E-4</c:v>
                </c:pt>
                <c:pt idx="312">
                  <c:v>-9.7936663476804907E-4</c:v>
                </c:pt>
                <c:pt idx="313">
                  <c:v>-1.00121795153871E-3</c:v>
                </c:pt>
                <c:pt idx="314">
                  <c:v>-1.02290681194825E-3</c:v>
                </c:pt>
                <c:pt idx="315">
                  <c:v>-1.0444266611117101E-3</c:v>
                </c:pt>
                <c:pt idx="316">
                  <c:v>-1.06577138932621E-3</c:v>
                </c:pt>
                <c:pt idx="317">
                  <c:v>-1.0869353015987399E-3</c:v>
                </c:pt>
                <c:pt idx="318">
                  <c:v>-1.10791308896183E-3</c:v>
                </c:pt>
                <c:pt idx="319">
                  <c:v>-1.12869980157908E-3</c:v>
                </c:pt>
                <c:pt idx="320">
                  <c:v>-1.1492908235754601E-3</c:v>
                </c:pt>
                <c:pt idx="321">
                  <c:v>-1.1696818496301201E-3</c:v>
                </c:pt>
                <c:pt idx="322">
                  <c:v>-1.1898688628862199E-3</c:v>
                </c:pt>
                <c:pt idx="323">
                  <c:v>-1.20984811436862E-3</c:v>
                </c:pt>
                <c:pt idx="324">
                  <c:v>-1.2296161036610301E-3</c:v>
                </c:pt>
                <c:pt idx="325">
                  <c:v>-1.2491695607953601E-3</c:v>
                </c:pt>
                <c:pt idx="326">
                  <c:v>-1.26850542944773E-3</c:v>
                </c:pt>
                <c:pt idx="327">
                  <c:v>-1.2876208512583201E-3</c:v>
                </c:pt>
                <c:pt idx="328">
                  <c:v>-1.3065131511892599E-3</c:v>
                </c:pt>
                <c:pt idx="329">
                  <c:v>-1.32517982389229E-3</c:v>
                </c:pt>
                <c:pt idx="330">
                  <c:v>-1.34361852105358E-3</c:v>
                </c:pt>
                <c:pt idx="331">
                  <c:v>-1.36182703963049E-3</c:v>
                </c:pt>
                <c:pt idx="332">
                  <c:v>-1.3798033108829799E-3</c:v>
                </c:pt>
                <c:pt idx="333">
                  <c:v>-1.39754539024894E-3</c:v>
                </c:pt>
                <c:pt idx="334">
                  <c:v>-1.4150514479760101E-3</c:v>
                </c:pt>
                <c:pt idx="335">
                  <c:v>-1.43231976041521E-3</c:v>
                </c:pt>
                <c:pt idx="336">
                  <c:v>-1.44934870202982E-3</c:v>
                </c:pt>
                <c:pt idx="337">
                  <c:v>-1.46613673799997E-3</c:v>
                </c:pt>
                <c:pt idx="338">
                  <c:v>-1.48268241742049E-3</c:v>
                </c:pt>
                <c:pt idx="339">
                  <c:v>-1.49898436701512E-3</c:v>
                </c:pt>
                <c:pt idx="340">
                  <c:v>-1.5150412853620701E-3</c:v>
                </c:pt>
                <c:pt idx="341">
                  <c:v>-1.5308519375950101E-3</c:v>
                </c:pt>
                <c:pt idx="342">
                  <c:v>-1.54641515054989E-3</c:v>
                </c:pt>
                <c:pt idx="343">
                  <c:v>-1.5617298083118599E-3</c:v>
                </c:pt>
                <c:pt idx="344">
                  <c:v>-1.57679484813699E-3</c:v>
                </c:pt>
                <c:pt idx="345">
                  <c:v>-1.5916092567311E-3</c:v>
                </c:pt>
                <c:pt idx="346">
                  <c:v>-1.6061720668271301E-3</c:v>
                </c:pt>
                <c:pt idx="347">
                  <c:v>-1.6204823540887101E-3</c:v>
                </c:pt>
                <c:pt idx="348">
                  <c:v>-1.6345392342618299E-3</c:v>
                </c:pt>
                <c:pt idx="349">
                  <c:v>-1.6483418605847001E-3</c:v>
                </c:pt>
                <c:pt idx="350">
                  <c:v>-1.6618894214207799E-3</c:v>
                </c:pt>
                <c:pt idx="351">
                  <c:v>-1.6751811380895001E-3</c:v>
                </c:pt>
                <c:pt idx="352">
                  <c:v>-1.68821626289262E-3</c:v>
                </c:pt>
                <c:pt idx="353">
                  <c:v>-1.7009940773367201E-3</c:v>
                </c:pt>
                <c:pt idx="354">
                  <c:v>-1.7135138905025301E-3</c:v>
                </c:pt>
                <c:pt idx="355">
                  <c:v>-1.72577503750976E-3</c:v>
                </c:pt>
                <c:pt idx="356">
                  <c:v>-1.7377768781341801E-3</c:v>
                </c:pt>
                <c:pt idx="357">
                  <c:v>-1.74951879555482E-3</c:v>
                </c:pt>
                <c:pt idx="358">
                  <c:v>-1.7610001952048601E-3</c:v>
                </c:pt>
                <c:pt idx="359">
                  <c:v>-1.7722205037041701E-3</c:v>
                </c:pt>
                <c:pt idx="360">
                  <c:v>-1.78317916788473E-3</c:v>
                </c:pt>
                <c:pt idx="361">
                  <c:v>-1.7938756538970601E-3</c:v>
                </c:pt>
                <c:pt idx="362">
                  <c:v>-1.8043094463841901E-3</c:v>
                </c:pt>
                <c:pt idx="363">
                  <c:v>-1.8144800477441199E-3</c:v>
                </c:pt>
                <c:pt idx="364">
                  <c:v>-1.82438697742047E-3</c:v>
                </c:pt>
                <c:pt idx="365">
                  <c:v>-1.8340297712630899E-3</c:v>
                </c:pt>
                <c:pt idx="366">
                  <c:v>-1.8434079809685801E-3</c:v>
                </c:pt>
                <c:pt idx="367">
                  <c:v>-1.85252117356903E-3</c:v>
                </c:pt>
                <c:pt idx="368">
                  <c:v>-1.8613689309573201E-3</c:v>
                </c:pt>
                <c:pt idx="369">
                  <c:v>-1.86995084950019E-3</c:v>
                </c:pt>
                <c:pt idx="370">
                  <c:v>-1.87826653967746E-3</c:v>
                </c:pt>
                <c:pt idx="371">
                  <c:v>-1.88631562576263E-3</c:v>
                </c:pt>
                <c:pt idx="372">
                  <c:v>-1.8940977455682E-3</c:v>
                </c:pt>
                <c:pt idx="373">
                  <c:v>-1.9016125502237301E-3</c:v>
                </c:pt>
                <c:pt idx="374">
                  <c:v>-1.9088597039793899E-3</c:v>
                </c:pt>
                <c:pt idx="375">
                  <c:v>-1.9158388840614801E-3</c:v>
                </c:pt>
                <c:pt idx="376">
                  <c:v>-1.9225497805368699E-3</c:v>
                </c:pt>
                <c:pt idx="377">
                  <c:v>-1.9289920962258999E-3</c:v>
                </c:pt>
                <c:pt idx="378">
                  <c:v>-1.9351655466295201E-3</c:v>
                </c:pt>
                <c:pt idx="379">
                  <c:v>-1.94106985985928E-3</c:v>
                </c:pt>
                <c:pt idx="380">
                  <c:v>-1.9467047765805399E-3</c:v>
                </c:pt>
                <c:pt idx="381">
                  <c:v>-1.9520700499747301E-3</c:v>
                </c:pt>
                <c:pt idx="382">
                  <c:v>-1.9571654456926298E-3</c:v>
                </c:pt>
                <c:pt idx="383">
                  <c:v>-1.9619907418188401E-3</c:v>
                </c:pt>
                <c:pt idx="384">
                  <c:v>-1.9665457288487601E-3</c:v>
                </c:pt>
                <c:pt idx="385">
                  <c:v>-1.9708302096422699E-3</c:v>
                </c:pt>
                <c:pt idx="386">
                  <c:v>-1.9748439993796099E-3</c:v>
                </c:pt>
                <c:pt idx="387">
                  <c:v>-1.9785869255454498E-3</c:v>
                </c:pt>
                <c:pt idx="388">
                  <c:v>-1.9820588278666499E-3</c:v>
                </c:pt>
                <c:pt idx="389">
                  <c:v>-1.9852595582590502E-3</c:v>
                </c:pt>
                <c:pt idx="390">
                  <c:v>-1.9881889807927202E-3</c:v>
                </c:pt>
                <c:pt idx="391">
                  <c:v>-1.9908469716285698E-3</c:v>
                </c:pt>
                <c:pt idx="392">
                  <c:v>-1.99323341894305E-3</c:v>
                </c:pt>
                <c:pt idx="393">
                  <c:v>-1.9953482229003198E-3</c:v>
                </c:pt>
                <c:pt idx="394">
                  <c:v>-1.9971912955853502E-3</c:v>
                </c:pt>
                <c:pt idx="395">
                  <c:v>-1.9987625609406401E-3</c:v>
                </c:pt>
                <c:pt idx="396">
                  <c:v>-2.0000619547090302E-3</c:v>
                </c:pt>
                <c:pt idx="397">
                  <c:v>-2.0010894243845099E-3</c:v>
                </c:pt>
                <c:pt idx="398">
                  <c:v>-2.0018449291489301E-3</c:v>
                </c:pt>
                <c:pt idx="399">
                  <c:v>-2.0023284398101699E-3</c:v>
                </c:pt>
                <c:pt idx="400">
                  <c:v>-2.0025399387421398E-3</c:v>
                </c:pt>
                <c:pt idx="401">
                  <c:v>-2.0024794198302402E-3</c:v>
                </c:pt>
                <c:pt idx="402">
                  <c:v>-2.0021468883917501E-3</c:v>
                </c:pt>
                <c:pt idx="403">
                  <c:v>-2.0015423610947399E-3</c:v>
                </c:pt>
                <c:pt idx="404">
                  <c:v>-2.0006658658938302E-3</c:v>
                </c:pt>
                <c:pt idx="405">
                  <c:v>-1.9995174419292099E-3</c:v>
                </c:pt>
                <c:pt idx="406">
                  <c:v>-1.9980971394273398E-3</c:v>
                </c:pt>
                <c:pt idx="407">
                  <c:v>-1.9964050196174901E-3</c:v>
                </c:pt>
                <c:pt idx="408">
                  <c:v>-1.9944411546274901E-3</c:v>
                </c:pt>
                <c:pt idx="409">
                  <c:v>-1.99220562739844E-3</c:v>
                </c:pt>
                <c:pt idx="410">
                  <c:v>-1.98969853156659E-3</c:v>
                </c:pt>
                <c:pt idx="411">
                  <c:v>-1.98691997139901E-3</c:v>
                </c:pt>
                <c:pt idx="412">
                  <c:v>-1.9838700617029999E-3</c:v>
                </c:pt>
                <c:pt idx="413">
                  <c:v>-1.9805489277734999E-3</c:v>
                </c:pt>
                <c:pt idx="414">
                  <c:v>-1.9769567053327902E-3</c:v>
                </c:pt>
                <c:pt idx="415">
                  <c:v>-1.9730935405145901E-3</c:v>
                </c:pt>
                <c:pt idx="416">
                  <c:v>-1.9689595898329301E-3</c:v>
                </c:pt>
                <c:pt idx="417">
                  <c:v>-1.9645550201981901E-3</c:v>
                </c:pt>
                <c:pt idx="418">
                  <c:v>-1.9598800089632501E-3</c:v>
                </c:pt>
                <c:pt idx="419">
                  <c:v>-1.9549347439652902E-3</c:v>
                </c:pt>
                <c:pt idx="420">
                  <c:v>-1.94971942359832E-3</c:v>
                </c:pt>
                <c:pt idx="421">
                  <c:v>-1.9442342569366501E-3</c:v>
                </c:pt>
                <c:pt idx="422">
                  <c:v>-1.9384794638348799E-3</c:v>
                </c:pt>
                <c:pt idx="423">
                  <c:v>-1.93245527509089E-3</c:v>
                </c:pt>
                <c:pt idx="424">
                  <c:v>-1.9261619325802301E-3</c:v>
                </c:pt>
                <c:pt idx="425">
                  <c:v>-1.9195996894420799E-3</c:v>
                </c:pt>
                <c:pt idx="426">
                  <c:v>-1.9127688102785899E-3</c:v>
                </c:pt>
                <c:pt idx="427">
                  <c:v>-1.90566957140482E-3</c:v>
                </c:pt>
                <c:pt idx="428">
                  <c:v>-1.898302261064E-3</c:v>
                </c:pt>
                <c:pt idx="429">
                  <c:v>-1.8906671796977E-3</c:v>
                </c:pt>
                <c:pt idx="430">
                  <c:v>-1.88276464025515E-3</c:v>
                </c:pt>
                <c:pt idx="431">
                  <c:v>-1.8745949684712401E-3</c:v>
                </c:pt>
                <c:pt idx="432">
                  <c:v>-1.86615850323494E-3</c:v>
                </c:pt>
                <c:pt idx="433">
                  <c:v>-1.85745559697298E-3</c:v>
                </c:pt>
                <c:pt idx="434">
                  <c:v>-1.84848661604286E-3</c:v>
                </c:pt>
                <c:pt idx="435">
                  <c:v>-1.8392519411731E-3</c:v>
                </c:pt>
                <c:pt idx="436">
                  <c:v>-1.82975196794649E-3</c:v>
                </c:pt>
                <c:pt idx="437">
                  <c:v>-1.8199871072981501E-3</c:v>
                </c:pt>
                <c:pt idx="438">
                  <c:v>-1.80995778606757E-3</c:v>
                </c:pt>
                <c:pt idx="439">
                  <c:v>-1.7996644476263499E-3</c:v>
                </c:pt>
                <c:pt idx="440">
                  <c:v>-1.7891075525231E-3</c:v>
                </c:pt>
                <c:pt idx="441">
                  <c:v>-1.77828757918288E-3</c:v>
                </c:pt>
                <c:pt idx="442">
                  <c:v>-1.7672050246928001E-3</c:v>
                </c:pt>
                <c:pt idx="443">
                  <c:v>-1.7558604056097701E-3</c:v>
                </c:pt>
                <c:pt idx="444">
                  <c:v>-1.74425425886876E-3</c:v>
                </c:pt>
                <c:pt idx="445">
                  <c:v>-1.73238714274937E-3</c:v>
                </c:pt>
                <c:pt idx="446">
                  <c:v>-1.72025963792138E-3</c:v>
                </c:pt>
                <c:pt idx="447">
                  <c:v>-1.70787234858443E-3</c:v>
                </c:pt>
                <c:pt idx="448">
                  <c:v>-1.6952259037140299E-3</c:v>
                </c:pt>
                <c:pt idx="449">
                  <c:v>-1.68232095841016E-3</c:v>
                </c:pt>
                <c:pt idx="450">
                  <c:v>-1.6691581953656299E-3</c:v>
                </c:pt>
                <c:pt idx="451">
                  <c:v>-1.65573832646051E-3</c:v>
                </c:pt>
                <c:pt idx="452">
                  <c:v>-1.6420620945131401E-3</c:v>
                </c:pt>
                <c:pt idx="453">
                  <c:v>-1.6281302751639799E-3</c:v>
                </c:pt>
                <c:pt idx="454">
                  <c:v>-1.61394367897688E-3</c:v>
                </c:pt>
                <c:pt idx="455">
                  <c:v>-1.5995031536937001E-3</c:v>
                </c:pt>
                <c:pt idx="456">
                  <c:v>-1.5848095867109599E-3</c:v>
                </c:pt>
                <c:pt idx="457">
                  <c:v>-1.5698639077919899E-3</c:v>
                </c:pt>
                <c:pt idx="458">
                  <c:v>-1.55466709205608E-3</c:v>
                </c:pt>
                <c:pt idx="459">
                  <c:v>-1.5392201632086001E-3</c:v>
                </c:pt>
                <c:pt idx="460">
                  <c:v>-1.5235241970894999E-3</c:v>
                </c:pt>
                <c:pt idx="461">
                  <c:v>-1.50758032556072E-3</c:v>
                </c:pt>
                <c:pt idx="462">
                  <c:v>-1.4913897407259401E-3</c:v>
                </c:pt>
                <c:pt idx="463">
                  <c:v>-1.47495369954058E-3</c:v>
                </c:pt>
                <c:pt idx="464">
                  <c:v>-1.45827352885266E-3</c:v>
                </c:pt>
                <c:pt idx="465">
                  <c:v>-1.4413506308609801E-3</c:v>
                </c:pt>
                <c:pt idx="466">
                  <c:v>-1.4241864890975201E-3</c:v>
                </c:pt>
                <c:pt idx="467">
                  <c:v>-1.4067826748958301E-3</c:v>
                </c:pt>
                <c:pt idx="468">
                  <c:v>-1.3891408544020999E-3</c:v>
                </c:pt>
                <c:pt idx="469">
                  <c:v>-1.37126279621106E-3</c:v>
                </c:pt>
                <c:pt idx="470">
                  <c:v>-1.35315037963443E-3</c:v>
                </c:pt>
                <c:pt idx="471">
                  <c:v>-1.3348056035812001E-3</c:v>
                </c:pt>
                <c:pt idx="472">
                  <c:v>-1.31623059625008E-3</c:v>
                </c:pt>
                <c:pt idx="473">
                  <c:v>-1.2974276255770501E-3</c:v>
                </c:pt>
                <c:pt idx="474">
                  <c:v>-1.2783991104806901E-3</c:v>
                </c:pt>
                <c:pt idx="475">
                  <c:v>-1.2591476330251099E-3</c:v>
                </c:pt>
                <c:pt idx="476">
                  <c:v>-1.2396759514601301E-3</c:v>
                </c:pt>
                <c:pt idx="477">
                  <c:v>-1.21998701423361E-3</c:v>
                </c:pt>
                <c:pt idx="478">
                  <c:v>-1.2000839751015299E-3</c:v>
                </c:pt>
                <c:pt idx="479">
                  <c:v>-1.17997020935959E-3</c:v>
                </c:pt>
                <c:pt idx="480">
                  <c:v>-1.1596493310649799E-3</c:v>
                </c:pt>
                <c:pt idx="481">
                  <c:v>-1.1391252116385001E-3</c:v>
                </c:pt>
                <c:pt idx="482">
                  <c:v>-1.11840199973554E-3</c:v>
                </c:pt>
                <c:pt idx="483">
                  <c:v>-1.09748414240012E-3</c:v>
                </c:pt>
                <c:pt idx="484">
                  <c:v>-1.07637640770987E-3</c:v>
                </c:pt>
                <c:pt idx="485">
                  <c:v>-1.05508390892901E-3</c:v>
                </c:pt>
                <c:pt idx="486">
                  <c:v>-1.0336121302766601E-3</c:v>
                </c:pt>
                <c:pt idx="487">
                  <c:v>-1.0119669545129099E-3</c:v>
                </c:pt>
                <c:pt idx="488">
                  <c:v>-9.9015469238257991E-4</c:v>
                </c:pt>
                <c:pt idx="489">
                  <c:v>-9.68182113890444E-4</c:v>
                </c:pt>
                <c:pt idx="490">
                  <c:v>-9.4605648183739705E-4</c:v>
                </c:pt>
                <c:pt idx="491">
                  <c:v>-9.2378558772067496E-4</c:v>
                </c:pt>
                <c:pt idx="492">
                  <c:v>-9.0137778983835897E-4</c:v>
                </c:pt>
                <c:pt idx="493">
                  <c:v>-8.7884205414246299E-4</c:v>
                </c:pt>
                <c:pt idx="494">
                  <c:v>-8.5618799823166801E-4</c:v>
                </c:pt>
                <c:pt idx="495">
                  <c:v>-8.3342593815500198E-4</c:v>
                </c:pt>
                <c:pt idx="496">
                  <c:v>-8.1056693853960701E-4</c:v>
                </c:pt>
                <c:pt idx="497">
                  <c:v>-7.87622866257919E-4</c:v>
                </c:pt>
                <c:pt idx="498">
                  <c:v>-7.6460644779716798E-4</c:v>
                </c:pt>
                <c:pt idx="499">
                  <c:v>-7.4153133058125001E-4</c:v>
                </c:pt>
                <c:pt idx="500">
                  <c:v>-7.1841214484905601E-4</c:v>
                </c:pt>
                <c:pt idx="501">
                  <c:v>-6.9526454353061702E-4</c:v>
                </c:pt>
                <c:pt idx="502">
                  <c:v>-6.7210528301543302E-4</c:v>
                </c:pt>
                <c:pt idx="503">
                  <c:v>-6.4895230081677302E-4</c:v>
                </c:pt>
                <c:pt idx="504">
                  <c:v>-6.25824730297915E-4</c:v>
                </c:pt>
                <c:pt idx="505">
                  <c:v>-6.0274287226848397E-4</c:v>
                </c:pt>
                <c:pt idx="506">
                  <c:v>-5.7972824915491496E-4</c:v>
                </c:pt>
                <c:pt idx="507">
                  <c:v>-5.5680356334876101E-4</c:v>
                </c:pt>
                <c:pt idx="508">
                  <c:v>-5.3399270992529699E-4</c:v>
                </c:pt>
                <c:pt idx="509">
                  <c:v>-5.11320470080076E-4</c:v>
                </c:pt>
                <c:pt idx="510">
                  <c:v>-4.8881241490417301E-4</c:v>
                </c:pt>
                <c:pt idx="511">
                  <c:v>-4.6649484572755301E-4</c:v>
                </c:pt>
                <c:pt idx="512">
                  <c:v>-4.4439467450141102E-4</c:v>
                </c:pt>
                <c:pt idx="513">
                  <c:v>-4.2253876170869999E-4</c:v>
                </c:pt>
                <c:pt idx="514">
                  <c:v>-4.00953807848946E-4</c:v>
                </c:pt>
                <c:pt idx="515">
                  <c:v>-3.7966634819397698E-4</c:v>
                </c:pt>
                <c:pt idx="516">
                  <c:v>-3.5870222991204499E-4</c:v>
                </c:pt>
                <c:pt idx="517">
                  <c:v>-3.3808652591613001E-4</c:v>
                </c:pt>
                <c:pt idx="518">
                  <c:v>-3.1784285572574399E-4</c:v>
                </c:pt>
                <c:pt idx="519">
                  <c:v>-2.9799367269423601E-4</c:v>
                </c:pt>
                <c:pt idx="520">
                  <c:v>-2.78559781559787E-4</c:v>
                </c:pt>
                <c:pt idx="521">
                  <c:v>-2.5956033498122E-4</c:v>
                </c:pt>
                <c:pt idx="522">
                  <c:v>-2.4101242858852901E-4</c:v>
                </c:pt>
                <c:pt idx="523">
                  <c:v>-2.2293161699590299E-4</c:v>
                </c:pt>
                <c:pt idx="524">
                  <c:v>-2.05331669589011E-4</c:v>
                </c:pt>
                <c:pt idx="525">
                  <c:v>-1.8822451629361601E-4</c:v>
                </c:pt>
                <c:pt idx="526">
                  <c:v>-1.7162045881610101E-4</c:v>
                </c:pt>
                <c:pt idx="527">
                  <c:v>-1.55528443263928E-4</c:v>
                </c:pt>
                <c:pt idx="528">
                  <c:v>-1.39955917540688E-4</c:v>
                </c:pt>
                <c:pt idx="529">
                  <c:v>-1.2490951834220101E-4</c:v>
                </c:pt>
                <c:pt idx="530">
                  <c:v>-1.1039489545085E-4</c:v>
                </c:pt>
                <c:pt idx="531">
                  <c:v>-9.6416725091352595E-5</c:v>
                </c:pt>
                <c:pt idx="532">
                  <c:v>-8.2979755293679494E-5</c:v>
                </c:pt>
                <c:pt idx="533">
                  <c:v>-7.0088337928887398E-5</c:v>
                </c:pt>
                <c:pt idx="534">
                  <c:v>-5.7746646682562899E-5</c:v>
                </c:pt>
                <c:pt idx="535">
                  <c:v>-4.5959202130208497E-5</c:v>
                </c:pt>
                <c:pt idx="536">
                  <c:v>-3.4731114900771403E-5</c:v>
                </c:pt>
                <c:pt idx="537">
                  <c:v>-2.40674404390972E-5</c:v>
                </c:pt>
                <c:pt idx="538">
                  <c:v>-1.3973578760314599E-5</c:v>
                </c:pt>
                <c:pt idx="539">
                  <c:v>-4.4552305709610604E-6</c:v>
                </c:pt>
                <c:pt idx="540">
                  <c:v>4.4821113770197603E-6</c:v>
                </c:pt>
                <c:pt idx="541">
                  <c:v>1.2833521456711901E-5</c:v>
                </c:pt>
                <c:pt idx="542">
                  <c:v>2.0594967988994E-5</c:v>
                </c:pt>
                <c:pt idx="543">
                  <c:v>2.77632050211763E-5</c:v>
                </c:pt>
                <c:pt idx="544">
                  <c:v>3.4336439672032998E-5</c:v>
                </c:pt>
                <c:pt idx="545">
                  <c:v>4.0315141675278798E-5</c:v>
                </c:pt>
                <c:pt idx="546">
                  <c:v>4.57025021517301E-5</c:v>
                </c:pt>
                <c:pt idx="547">
                  <c:v>5.0504377413398903E-5</c:v>
                </c:pt>
                <c:pt idx="548">
                  <c:v>5.47301575774515E-5</c:v>
                </c:pt>
                <c:pt idx="549">
                  <c:v>5.83937455824734E-5</c:v>
                </c:pt>
                <c:pt idx="550">
                  <c:v>6.1513105098288706E-5</c:v>
                </c:pt>
                <c:pt idx="551">
                  <c:v>6.41098732135564E-5</c:v>
                </c:pt>
                <c:pt idx="552">
                  <c:v>6.6209712909785597E-5</c:v>
                </c:pt>
                <c:pt idx="553">
                  <c:v>6.7842283392163596E-5</c:v>
                </c:pt>
                <c:pt idx="554">
                  <c:v>6.9040351819034304E-5</c:v>
                </c:pt>
                <c:pt idx="555">
                  <c:v>6.98386349420942E-5</c:v>
                </c:pt>
                <c:pt idx="556">
                  <c:v>7.0273910685871504E-5</c:v>
                </c:pt>
                <c:pt idx="557">
                  <c:v>7.0383929894456501E-5</c:v>
                </c:pt>
                <c:pt idx="558">
                  <c:v>7.0206633453739006E-5</c:v>
                </c:pt>
                <c:pt idx="559">
                  <c:v>6.9779901017792803E-5</c:v>
                </c:pt>
                <c:pt idx="560">
                  <c:v>6.9140815707475597E-5</c:v>
                </c:pt>
                <c:pt idx="561">
                  <c:v>6.8324256367815504E-5</c:v>
                </c:pt>
                <c:pt idx="562">
                  <c:v>6.7362733170151594E-5</c:v>
                </c:pt>
                <c:pt idx="563">
                  <c:v>6.6286337969967003E-5</c:v>
                </c:pt>
                <c:pt idx="564">
                  <c:v>6.5121719593993905E-5</c:v>
                </c:pt>
                <c:pt idx="565">
                  <c:v>6.3891467204003894E-5</c:v>
                </c:pt>
                <c:pt idx="566">
                  <c:v>6.2614481449152403E-5</c:v>
                </c:pt>
                <c:pt idx="567">
                  <c:v>6.1306311458819306E-5</c:v>
                </c:pt>
                <c:pt idx="568">
                  <c:v>5.9979346939299402E-5</c:v>
                </c:pt>
                <c:pt idx="569">
                  <c:v>5.8642804342741702E-5</c:v>
                </c:pt>
                <c:pt idx="570">
                  <c:v>5.73036790939004E-5</c:v>
                </c:pt>
                <c:pt idx="571">
                  <c:v>5.5967484300160001E-5</c:v>
                </c:pt>
                <c:pt idx="572">
                  <c:v>5.4638138522617701E-5</c:v>
                </c:pt>
                <c:pt idx="573">
                  <c:v>5.3318007825871699E-5</c:v>
                </c:pt>
                <c:pt idx="574">
                  <c:v>5.2008654209230097E-5</c:v>
                </c:pt>
                <c:pt idx="575">
                  <c:v>5.0711511065035902E-5</c:v>
                </c:pt>
                <c:pt idx="576">
                  <c:v>4.9427922483470098E-5</c:v>
                </c:pt>
                <c:pt idx="577">
                  <c:v>4.8158627778990801E-5</c:v>
                </c:pt>
                <c:pt idx="578">
                  <c:v>4.69042221749349E-5</c:v>
                </c:pt>
                <c:pt idx="579">
                  <c:v>4.5665272358202002E-5</c:v>
                </c:pt>
                <c:pt idx="580">
                  <c:v>4.4442441457593902E-5</c:v>
                </c:pt>
                <c:pt idx="581">
                  <c:v>4.32366400337305E-5</c:v>
                </c:pt>
                <c:pt idx="582">
                  <c:v>4.2048880431085203E-5</c:v>
                </c:pt>
                <c:pt idx="583">
                  <c:v>4.0880183200682199E-5</c:v>
                </c:pt>
                <c:pt idx="584">
                  <c:v>3.9731629573823897E-5</c:v>
                </c:pt>
                <c:pt idx="585">
                  <c:v>3.86042340766198E-5</c:v>
                </c:pt>
                <c:pt idx="586">
                  <c:v>3.74987154011277E-5</c:v>
                </c:pt>
                <c:pt idx="587">
                  <c:v>3.6415425492594699E-5</c:v>
                </c:pt>
                <c:pt idx="588">
                  <c:v>3.5354535349484897E-5</c:v>
                </c:pt>
                <c:pt idx="589">
                  <c:v>3.4316188420944098E-5</c:v>
                </c:pt>
                <c:pt idx="590">
                  <c:v>3.33004868660767E-5</c:v>
                </c:pt>
                <c:pt idx="591">
                  <c:v>3.2307366072839198E-5</c:v>
                </c:pt>
                <c:pt idx="592">
                  <c:v>3.1336711898925497E-5</c:v>
                </c:pt>
                <c:pt idx="593">
                  <c:v>3.03884672100176E-5</c:v>
                </c:pt>
                <c:pt idx="594">
                  <c:v>2.9462583449669498E-5</c:v>
                </c:pt>
                <c:pt idx="595">
                  <c:v>2.8558978990153501E-5</c:v>
                </c:pt>
                <c:pt idx="596">
                  <c:v>2.7677542767066398E-5</c:v>
                </c:pt>
                <c:pt idx="597">
                  <c:v>2.68182117616774E-5</c:v>
                </c:pt>
                <c:pt idx="598">
                  <c:v>2.5980930291467499E-5</c:v>
                </c:pt>
                <c:pt idx="599">
                  <c:v>2.5165620622391902E-5</c:v>
                </c:pt>
                <c:pt idx="600">
                  <c:v>2.43721980623526E-5</c:v>
                </c:pt>
                <c:pt idx="601">
                  <c:v>2.3600602171943498E-5</c:v>
                </c:pt>
                <c:pt idx="602">
                  <c:v>2.2850808490475299E-5</c:v>
                </c:pt>
                <c:pt idx="603">
                  <c:v>2.2122814502535099E-5</c:v>
                </c:pt>
                <c:pt idx="604">
                  <c:v>2.1416635466081001E-5</c:v>
                </c:pt>
                <c:pt idx="605">
                  <c:v>2.0732309499276899E-5</c:v>
                </c:pt>
                <c:pt idx="606">
                  <c:v>2.0069896986974101E-5</c:v>
                </c:pt>
                <c:pt idx="607">
                  <c:v>1.9429477161600301E-5</c:v>
                </c:pt>
                <c:pt idx="608">
                  <c:v>1.88111443762785E-5</c:v>
                </c:pt>
                <c:pt idx="609">
                  <c:v>1.8215005058372999E-5</c:v>
                </c:pt>
                <c:pt idx="610">
                  <c:v>1.7641175140699601E-5</c:v>
                </c:pt>
                <c:pt idx="611">
                  <c:v>1.7089777802256801E-5</c:v>
                </c:pt>
                <c:pt idx="612">
                  <c:v>1.6560941504588899E-5</c:v>
                </c:pt>
                <c:pt idx="613">
                  <c:v>1.6054798402768099E-5</c:v>
                </c:pt>
                <c:pt idx="614">
                  <c:v>1.55714828029069E-5</c:v>
                </c:pt>
                <c:pt idx="615">
                  <c:v>1.51111298482575E-5</c:v>
                </c:pt>
                <c:pt idx="616">
                  <c:v>1.4673874518024901E-5</c:v>
                </c:pt>
                <c:pt idx="617">
                  <c:v>1.4259850693468E-5</c:v>
                </c:pt>
                <c:pt idx="618">
                  <c:v>1.38691904414826E-5</c:v>
                </c:pt>
                <c:pt idx="619">
                  <c:v>1.3502023492036901E-5</c:v>
                </c:pt>
                <c:pt idx="620">
                  <c:v>1.31584766766131E-5</c:v>
                </c:pt>
                <c:pt idx="621">
                  <c:v>1.28386735610171E-5</c:v>
                </c:pt>
                <c:pt idx="622">
                  <c:v>1.2542734201486499E-5</c:v>
                </c:pt>
                <c:pt idx="623">
                  <c:v>1.22707748812648E-5</c:v>
                </c:pt>
                <c:pt idx="624">
                  <c:v>1.20229079224465E-5</c:v>
                </c:pt>
                <c:pt idx="625">
                  <c:v>1.17992269677067E-5</c:v>
                </c:pt>
                <c:pt idx="626">
                  <c:v>1.1599784143200799E-5</c:v>
                </c:pt>
                <c:pt idx="627">
                  <c:v>1.14246176879859E-5</c:v>
                </c:pt>
                <c:pt idx="628">
                  <c:v>1.1273754708796401E-5</c:v>
                </c:pt>
                <c:pt idx="629">
                  <c:v>1.11470836902742E-5</c:v>
                </c:pt>
                <c:pt idx="630">
                  <c:v>1.10443611123981E-5</c:v>
                </c:pt>
                <c:pt idx="631">
                  <c:v>1.09652650849811E-5</c:v>
                </c:pt>
                <c:pt idx="632">
                  <c:v>1.09092911645748E-5</c:v>
                </c:pt>
                <c:pt idx="633">
                  <c:v>1.08756935738869E-5</c:v>
                </c:pt>
                <c:pt idx="634">
                  <c:v>1.08634611293089E-5</c:v>
                </c:pt>
                <c:pt idx="635">
                  <c:v>1.0871435122329501E-5</c:v>
                </c:pt>
                <c:pt idx="636">
                  <c:v>1.08983211757875E-5</c:v>
                </c:pt>
                <c:pt idx="637">
                  <c:v>1.09426716756193E-5</c:v>
                </c:pt>
                <c:pt idx="638">
                  <c:v>1.1002692110157099E-5</c:v>
                </c:pt>
                <c:pt idx="639">
                  <c:v>1.10768378747132E-5</c:v>
                </c:pt>
                <c:pt idx="640">
                  <c:v>1.11635270281312E-5</c:v>
                </c:pt>
                <c:pt idx="641">
                  <c:v>1.12612162751669E-5</c:v>
                </c:pt>
                <c:pt idx="642">
                  <c:v>1.13683308002645E-5</c:v>
                </c:pt>
                <c:pt idx="643">
                  <c:v>1.1483674890009101E-5</c:v>
                </c:pt>
                <c:pt idx="644">
                  <c:v>1.1605911592165501E-5</c:v>
                </c:pt>
                <c:pt idx="645">
                  <c:v>1.1733724956995999E-5</c:v>
                </c:pt>
                <c:pt idx="646">
                  <c:v>1.18660307867915E-5</c:v>
                </c:pt>
                <c:pt idx="647">
                  <c:v>1.2001831408867001E-5</c:v>
                </c:pt>
                <c:pt idx="648">
                  <c:v>1.21403116451057E-5</c:v>
                </c:pt>
                <c:pt idx="649">
                  <c:v>1.2280935838211499E-5</c:v>
                </c:pt>
                <c:pt idx="650">
                  <c:v>1.2423242802417901E-5</c:v>
                </c:pt>
                <c:pt idx="651">
                  <c:v>1.25668425655604E-5</c:v>
                </c:pt>
                <c:pt idx="652">
                  <c:v>1.27114299729232E-5</c:v>
                </c:pt>
                <c:pt idx="653">
                  <c:v>1.28567874071151E-5</c:v>
                </c:pt>
                <c:pt idx="654">
                  <c:v>1.30027018938781E-5</c:v>
                </c:pt>
                <c:pt idx="655">
                  <c:v>1.3149011336728499E-5</c:v>
                </c:pt>
                <c:pt idx="656">
                  <c:v>1.32955421059433E-5</c:v>
                </c:pt>
                <c:pt idx="657">
                  <c:v>1.3442213719521401E-5</c:v>
                </c:pt>
                <c:pt idx="658">
                  <c:v>1.3588997330004201E-5</c:v>
                </c:pt>
                <c:pt idx="659">
                  <c:v>1.37358248456074E-5</c:v>
                </c:pt>
                <c:pt idx="660">
                  <c:v>1.38826559453694E-5</c:v>
                </c:pt>
                <c:pt idx="661">
                  <c:v>1.4029487045131301E-5</c:v>
                </c:pt>
                <c:pt idx="662">
                  <c:v>1.4176318144893299E-5</c:v>
                </c:pt>
                <c:pt idx="663">
                  <c:v>1.43231492446553E-5</c:v>
                </c:pt>
                <c:pt idx="664">
                  <c:v>1.44699803444172E-5</c:v>
                </c:pt>
                <c:pt idx="665">
                  <c:v>1.4616811444179201E-5</c:v>
                </c:pt>
                <c:pt idx="666">
                  <c:v>1.47636425439411E-5</c:v>
                </c:pt>
                <c:pt idx="667">
                  <c:v>1.4910473643703E-5</c:v>
                </c:pt>
                <c:pt idx="668">
                  <c:v>1.5057304743465001E-5</c:v>
                </c:pt>
                <c:pt idx="669">
                  <c:v>1.5204135843226999E-5</c:v>
                </c:pt>
                <c:pt idx="670">
                  <c:v>1.5350966942988901E-5</c:v>
                </c:pt>
                <c:pt idx="671">
                  <c:v>1.5497798042750898E-5</c:v>
                </c:pt>
                <c:pt idx="672">
                  <c:v>1.5644629142512801E-5</c:v>
                </c:pt>
                <c:pt idx="673">
                  <c:v>1.5791460242274801E-5</c:v>
                </c:pt>
                <c:pt idx="674">
                  <c:v>1.59382913420367E-5</c:v>
                </c:pt>
                <c:pt idx="675">
                  <c:v>1.60851224417987E-5</c:v>
                </c:pt>
                <c:pt idx="676">
                  <c:v>1.6231953541560599E-5</c:v>
                </c:pt>
                <c:pt idx="677">
                  <c:v>1.63787846413226E-5</c:v>
                </c:pt>
                <c:pt idx="678">
                  <c:v>1.65256157410846E-5</c:v>
                </c:pt>
                <c:pt idx="679">
                  <c:v>1.6672446840846499E-5</c:v>
                </c:pt>
                <c:pt idx="680">
                  <c:v>1.6819277940608499E-5</c:v>
                </c:pt>
                <c:pt idx="681">
                  <c:v>1.6966109040370401E-5</c:v>
                </c:pt>
                <c:pt idx="682">
                  <c:v>1.7112940140132398E-5</c:v>
                </c:pt>
                <c:pt idx="683">
                  <c:v>1.7259771239894399E-5</c:v>
                </c:pt>
                <c:pt idx="684">
                  <c:v>1.7406602339656301E-5</c:v>
                </c:pt>
                <c:pt idx="685">
                  <c:v>1.7553433439418302E-5</c:v>
                </c:pt>
                <c:pt idx="686">
                  <c:v>1.77002645391802E-5</c:v>
                </c:pt>
                <c:pt idx="687">
                  <c:v>1.7847095638942201E-5</c:v>
                </c:pt>
                <c:pt idx="688">
                  <c:v>1.7993926738704201E-5</c:v>
                </c:pt>
                <c:pt idx="689">
                  <c:v>1.81407578384661E-5</c:v>
                </c:pt>
                <c:pt idx="690">
                  <c:v>1.82875889382281E-5</c:v>
                </c:pt>
                <c:pt idx="691">
                  <c:v>1.8434420037989999E-5</c:v>
                </c:pt>
                <c:pt idx="692">
                  <c:v>1.8581251137752E-5</c:v>
                </c:pt>
                <c:pt idx="693">
                  <c:v>1.8728082237513898E-5</c:v>
                </c:pt>
                <c:pt idx="694">
                  <c:v>1.8874913337275899E-5</c:v>
                </c:pt>
                <c:pt idx="695">
                  <c:v>1.9021744437037801E-5</c:v>
                </c:pt>
                <c:pt idx="696">
                  <c:v>1.9168575536799801E-5</c:v>
                </c:pt>
                <c:pt idx="697">
                  <c:v>1.93154066365617E-5</c:v>
                </c:pt>
                <c:pt idx="698">
                  <c:v>1.9462237736323701E-5</c:v>
                </c:pt>
                <c:pt idx="699">
                  <c:v>1.9609068836085701E-5</c:v>
                </c:pt>
                <c:pt idx="700">
                  <c:v>1.97558999358476E-5</c:v>
                </c:pt>
                <c:pt idx="701">
                  <c:v>1.99027310356096E-5</c:v>
                </c:pt>
                <c:pt idx="702">
                  <c:v>2.0049562135371499E-5</c:v>
                </c:pt>
                <c:pt idx="703">
                  <c:v>2.01963932351335E-5</c:v>
                </c:pt>
                <c:pt idx="704">
                  <c:v>2.03432243348955E-5</c:v>
                </c:pt>
                <c:pt idx="705">
                  <c:v>2.0490055434657399E-5</c:v>
                </c:pt>
                <c:pt idx="706">
                  <c:v>2.0636886534419399E-5</c:v>
                </c:pt>
                <c:pt idx="707">
                  <c:v>2.0783717634181301E-5</c:v>
                </c:pt>
                <c:pt idx="708">
                  <c:v>2.09305487339432E-5</c:v>
                </c:pt>
                <c:pt idx="709">
                  <c:v>2.1077379833705201E-5</c:v>
                </c:pt>
                <c:pt idx="710">
                  <c:v>2.1224210933467201E-5</c:v>
                </c:pt>
                <c:pt idx="711">
                  <c:v>2.13710420332291E-5</c:v>
                </c:pt>
                <c:pt idx="712">
                  <c:v>2.15178731329911E-5</c:v>
                </c:pt>
                <c:pt idx="713">
                  <c:v>2.1664704232753101E-5</c:v>
                </c:pt>
                <c:pt idx="714">
                  <c:v>2.1811535332515E-5</c:v>
                </c:pt>
                <c:pt idx="715">
                  <c:v>2.1958366432276898E-5</c:v>
                </c:pt>
                <c:pt idx="716">
                  <c:v>2.2105197532038899E-5</c:v>
                </c:pt>
                <c:pt idx="717">
                  <c:v>2.2252028631800899E-5</c:v>
                </c:pt>
                <c:pt idx="718">
                  <c:v>2.2398859731562801E-5</c:v>
                </c:pt>
                <c:pt idx="719">
                  <c:v>2.2545690831324798E-5</c:v>
                </c:pt>
                <c:pt idx="720">
                  <c:v>2.2692521931086701E-5</c:v>
                </c:pt>
                <c:pt idx="721">
                  <c:v>2.2839353030848701E-5</c:v>
                </c:pt>
                <c:pt idx="722">
                  <c:v>2.29861841306106E-5</c:v>
                </c:pt>
                <c:pt idx="723">
                  <c:v>2.31330152303726E-5</c:v>
                </c:pt>
                <c:pt idx="724">
                  <c:v>2.3279846330134601E-5</c:v>
                </c:pt>
                <c:pt idx="725">
                  <c:v>2.34266774298965E-5</c:v>
                </c:pt>
                <c:pt idx="726">
                  <c:v>2.35735085296585E-5</c:v>
                </c:pt>
                <c:pt idx="727">
                  <c:v>2.37203396294205E-5</c:v>
                </c:pt>
                <c:pt idx="728">
                  <c:v>2.3867170729182399E-5</c:v>
                </c:pt>
                <c:pt idx="729">
                  <c:v>2.4014001828944301E-5</c:v>
                </c:pt>
                <c:pt idx="730">
                  <c:v>2.4160832928706298E-5</c:v>
                </c:pt>
                <c:pt idx="731">
                  <c:v>2.4307664028468201E-5</c:v>
                </c:pt>
                <c:pt idx="732">
                  <c:v>2.4454495128230201E-5</c:v>
                </c:pt>
                <c:pt idx="733">
                  <c:v>2.4601326227992201E-5</c:v>
                </c:pt>
                <c:pt idx="734">
                  <c:v>2.47481573277541E-5</c:v>
                </c:pt>
                <c:pt idx="735">
                  <c:v>2.4894988427516101E-5</c:v>
                </c:pt>
                <c:pt idx="736">
                  <c:v>2.5041819527278101E-5</c:v>
                </c:pt>
                <c:pt idx="737">
                  <c:v>2.518865062704E-5</c:v>
                </c:pt>
                <c:pt idx="738">
                  <c:v>2.5335481726801899E-5</c:v>
                </c:pt>
                <c:pt idx="739">
                  <c:v>2.5482312826563899E-5</c:v>
                </c:pt>
                <c:pt idx="740">
                  <c:v>2.5629143926325801E-5</c:v>
                </c:pt>
                <c:pt idx="741">
                  <c:v>2.5775975026087798E-5</c:v>
                </c:pt>
                <c:pt idx="742">
                  <c:v>2.5922806125849701E-5</c:v>
                </c:pt>
                <c:pt idx="743">
                  <c:v>2.6069637225611701E-5</c:v>
                </c:pt>
                <c:pt idx="744">
                  <c:v>2.6216468325373701E-5</c:v>
                </c:pt>
                <c:pt idx="745">
                  <c:v>2.63632994251356E-5</c:v>
                </c:pt>
                <c:pt idx="746">
                  <c:v>2.6510130524897601E-5</c:v>
                </c:pt>
                <c:pt idx="747">
                  <c:v>2.6656961624659499E-5</c:v>
                </c:pt>
                <c:pt idx="748">
                  <c:v>2.68037927244215E-5</c:v>
                </c:pt>
                <c:pt idx="749">
                  <c:v>2.69506238241835E-5</c:v>
                </c:pt>
                <c:pt idx="750">
                  <c:v>2.7097454923945399E-5</c:v>
                </c:pt>
                <c:pt idx="751">
                  <c:v>2.72442860237074E-5</c:v>
                </c:pt>
                <c:pt idx="752">
                  <c:v>2.7391117123469298E-5</c:v>
                </c:pt>
                <c:pt idx="753">
                  <c:v>2.7537948223231299E-5</c:v>
                </c:pt>
                <c:pt idx="754">
                  <c:v>2.7684779322993201E-5</c:v>
                </c:pt>
                <c:pt idx="755">
                  <c:v>2.7831610422755201E-5</c:v>
                </c:pt>
                <c:pt idx="756">
                  <c:v>2.7978441522517198E-5</c:v>
                </c:pt>
                <c:pt idx="757">
                  <c:v>2.8125272622279101E-5</c:v>
                </c:pt>
                <c:pt idx="758">
                  <c:v>2.8272103722040999E-5</c:v>
                </c:pt>
                <c:pt idx="759">
                  <c:v>2.8418934821803E-5</c:v>
                </c:pt>
                <c:pt idx="760">
                  <c:v>2.8565765921565E-5</c:v>
                </c:pt>
                <c:pt idx="761">
                  <c:v>2.8712597021326899E-5</c:v>
                </c:pt>
                <c:pt idx="762">
                  <c:v>2.88594281210889E-5</c:v>
                </c:pt>
                <c:pt idx="763">
                  <c:v>2.9006259220850798E-5</c:v>
                </c:pt>
                <c:pt idx="764">
                  <c:v>2.9153090320612799E-5</c:v>
                </c:pt>
                <c:pt idx="765">
                  <c:v>2.9299921420374701E-5</c:v>
                </c:pt>
                <c:pt idx="766">
                  <c:v>2.9446752520136701E-5</c:v>
                </c:pt>
                <c:pt idx="767">
                  <c:v>2.9593583619898698E-5</c:v>
                </c:pt>
                <c:pt idx="768">
                  <c:v>2.9740414719660601E-5</c:v>
                </c:pt>
                <c:pt idx="769">
                  <c:v>2.9887245819422499E-5</c:v>
                </c:pt>
                <c:pt idx="770">
                  <c:v>3.00340769191845E-5</c:v>
                </c:pt>
                <c:pt idx="771">
                  <c:v>3.01809080189465E-5</c:v>
                </c:pt>
                <c:pt idx="772">
                  <c:v>3.0327739118708399E-5</c:v>
                </c:pt>
                <c:pt idx="773">
                  <c:v>3.0474570218470399E-5</c:v>
                </c:pt>
                <c:pt idx="774">
                  <c:v>3.06214013182324E-5</c:v>
                </c:pt>
                <c:pt idx="775">
                  <c:v>3.0768232417994302E-5</c:v>
                </c:pt>
                <c:pt idx="776">
                  <c:v>3.0915063517756299E-5</c:v>
                </c:pt>
                <c:pt idx="777">
                  <c:v>3.1061894617518201E-5</c:v>
                </c:pt>
                <c:pt idx="778">
                  <c:v>3.1208725717280097E-5</c:v>
                </c:pt>
                <c:pt idx="779">
                  <c:v>3.1355556817042101E-5</c:v>
                </c:pt>
                <c:pt idx="780">
                  <c:v>3.1502387916804003E-5</c:v>
                </c:pt>
                <c:pt idx="781">
                  <c:v>3.1649219016566E-5</c:v>
                </c:pt>
                <c:pt idx="782">
                  <c:v>3.1796050116327997E-5</c:v>
                </c:pt>
                <c:pt idx="783">
                  <c:v>3.1942881216090001E-5</c:v>
                </c:pt>
                <c:pt idx="784">
                  <c:v>3.2089712315851903E-5</c:v>
                </c:pt>
                <c:pt idx="785">
                  <c:v>3.22365434156139E-5</c:v>
                </c:pt>
                <c:pt idx="786">
                  <c:v>3.2383374515375802E-5</c:v>
                </c:pt>
                <c:pt idx="787">
                  <c:v>3.2530205615137799E-5</c:v>
                </c:pt>
                <c:pt idx="788">
                  <c:v>3.2677036714899701E-5</c:v>
                </c:pt>
                <c:pt idx="789">
                  <c:v>3.2823867814661597E-5</c:v>
                </c:pt>
                <c:pt idx="790">
                  <c:v>3.2970698914423601E-5</c:v>
                </c:pt>
                <c:pt idx="791">
                  <c:v>3.3117530014185598E-5</c:v>
                </c:pt>
                <c:pt idx="792">
                  <c:v>3.32643611139475E-5</c:v>
                </c:pt>
                <c:pt idx="793">
                  <c:v>3.3411192213709497E-5</c:v>
                </c:pt>
                <c:pt idx="794">
                  <c:v>3.3558023313471501E-5</c:v>
                </c:pt>
                <c:pt idx="795">
                  <c:v>3.3704854413233403E-5</c:v>
                </c:pt>
                <c:pt idx="796">
                  <c:v>3.38516855129954E-5</c:v>
                </c:pt>
                <c:pt idx="797">
                  <c:v>3.3998516612757302E-5</c:v>
                </c:pt>
                <c:pt idx="798">
                  <c:v>3.4145347712519299E-5</c:v>
                </c:pt>
                <c:pt idx="799">
                  <c:v>3.4292178812281201E-5</c:v>
                </c:pt>
                <c:pt idx="800">
                  <c:v>3.4439009912043097E-5</c:v>
                </c:pt>
                <c:pt idx="801">
                  <c:v>3.45858410118051E-5</c:v>
                </c:pt>
                <c:pt idx="802">
                  <c:v>3.4732672111567098E-5</c:v>
                </c:pt>
                <c:pt idx="803">
                  <c:v>3.4879503211329101E-5</c:v>
                </c:pt>
                <c:pt idx="804">
                  <c:v>3.5026334311090997E-5</c:v>
                </c:pt>
                <c:pt idx="805">
                  <c:v>3.5173165410852899E-5</c:v>
                </c:pt>
                <c:pt idx="806">
                  <c:v>3.5319996510614998E-5</c:v>
                </c:pt>
                <c:pt idx="807">
                  <c:v>3.5466827610376798E-5</c:v>
                </c:pt>
                <c:pt idx="808">
                  <c:v>3.5613658710138802E-5</c:v>
                </c:pt>
                <c:pt idx="809">
                  <c:v>3.5760489809900799E-5</c:v>
                </c:pt>
                <c:pt idx="810">
                  <c:v>3.5907320909662701E-5</c:v>
                </c:pt>
                <c:pt idx="811">
                  <c:v>3.6054152009424698E-5</c:v>
                </c:pt>
                <c:pt idx="812">
                  <c:v>3.6200983109186702E-5</c:v>
                </c:pt>
                <c:pt idx="813">
                  <c:v>3.6347814208948598E-5</c:v>
                </c:pt>
                <c:pt idx="814">
                  <c:v>3.64946453087105E-5</c:v>
                </c:pt>
                <c:pt idx="815">
                  <c:v>3.6641476408472598E-5</c:v>
                </c:pt>
                <c:pt idx="816">
                  <c:v>3.6788307508234501E-5</c:v>
                </c:pt>
                <c:pt idx="817">
                  <c:v>3.6935138607996498E-5</c:v>
                </c:pt>
                <c:pt idx="818">
                  <c:v>3.70819697077584E-5</c:v>
                </c:pt>
                <c:pt idx="819">
                  <c:v>3.7228800807520397E-5</c:v>
                </c:pt>
                <c:pt idx="820">
                  <c:v>3.7375631907282299E-5</c:v>
                </c:pt>
                <c:pt idx="821">
                  <c:v>3.7522463007044303E-5</c:v>
                </c:pt>
                <c:pt idx="822">
                  <c:v>3.7669294106806198E-5</c:v>
                </c:pt>
                <c:pt idx="823">
                  <c:v>3.7816125206568202E-5</c:v>
                </c:pt>
                <c:pt idx="824">
                  <c:v>3.7962956306330097E-5</c:v>
                </c:pt>
                <c:pt idx="825">
                  <c:v>3.8109787406092203E-5</c:v>
                </c:pt>
                <c:pt idx="826">
                  <c:v>3.8256618505853997E-5</c:v>
                </c:pt>
                <c:pt idx="827">
                  <c:v>3.8403449605616001E-5</c:v>
                </c:pt>
                <c:pt idx="828">
                  <c:v>3.8550280705377998E-5</c:v>
                </c:pt>
                <c:pt idx="829">
                  <c:v>3.86971118051399E-5</c:v>
                </c:pt>
                <c:pt idx="830">
                  <c:v>3.8843942904901802E-5</c:v>
                </c:pt>
                <c:pt idx="831">
                  <c:v>3.8990774004663799E-5</c:v>
                </c:pt>
                <c:pt idx="832">
                  <c:v>3.9137605104425803E-5</c:v>
                </c:pt>
                <c:pt idx="833">
                  <c:v>3.92844362041878E-5</c:v>
                </c:pt>
                <c:pt idx="834">
                  <c:v>3.9431267303949702E-5</c:v>
                </c:pt>
                <c:pt idx="835">
                  <c:v>3.9578098403711597E-5</c:v>
                </c:pt>
                <c:pt idx="836">
                  <c:v>3.9724929503473601E-5</c:v>
                </c:pt>
                <c:pt idx="837">
                  <c:v>3.9871760603235598E-5</c:v>
                </c:pt>
                <c:pt idx="838">
                  <c:v>4.00185917029975E-5</c:v>
                </c:pt>
                <c:pt idx="839">
                  <c:v>4.0165422802759403E-5</c:v>
                </c:pt>
                <c:pt idx="840">
                  <c:v>4.0312253902521501E-5</c:v>
                </c:pt>
                <c:pt idx="841">
                  <c:v>4.0459085002283397E-5</c:v>
                </c:pt>
                <c:pt idx="842">
                  <c:v>4.0605916102045401E-5</c:v>
                </c:pt>
                <c:pt idx="843">
                  <c:v>4.0752747201807303E-5</c:v>
                </c:pt>
                <c:pt idx="844">
                  <c:v>4.0899578301569198E-5</c:v>
                </c:pt>
                <c:pt idx="845">
                  <c:v>4.1046409401331202E-5</c:v>
                </c:pt>
                <c:pt idx="846">
                  <c:v>4.1193240501093097E-5</c:v>
                </c:pt>
                <c:pt idx="847">
                  <c:v>4.1340071600855101E-5</c:v>
                </c:pt>
                <c:pt idx="848">
                  <c:v>4.1486902700616997E-5</c:v>
                </c:pt>
                <c:pt idx="849">
                  <c:v>4.1633733800379E-5</c:v>
                </c:pt>
                <c:pt idx="850">
                  <c:v>4.1780564900140998E-5</c:v>
                </c:pt>
                <c:pt idx="851">
                  <c:v>4.1927395999903001E-5</c:v>
                </c:pt>
                <c:pt idx="852">
                  <c:v>4.2074227099664897E-5</c:v>
                </c:pt>
                <c:pt idx="853">
                  <c:v>4.2221058199426901E-5</c:v>
                </c:pt>
                <c:pt idx="854">
                  <c:v>4.2367889299188803E-5</c:v>
                </c:pt>
                <c:pt idx="855">
                  <c:v>4.2514720398950698E-5</c:v>
                </c:pt>
                <c:pt idx="856">
                  <c:v>4.2661551498712702E-5</c:v>
                </c:pt>
                <c:pt idx="857">
                  <c:v>4.2808382598474699E-5</c:v>
                </c:pt>
                <c:pt idx="858">
                  <c:v>4.2955213698236601E-5</c:v>
                </c:pt>
                <c:pt idx="859">
                  <c:v>4.3102044797998598E-5</c:v>
                </c:pt>
                <c:pt idx="860">
                  <c:v>4.32488758977605E-5</c:v>
                </c:pt>
                <c:pt idx="861">
                  <c:v>4.3395706997522497E-5</c:v>
                </c:pt>
                <c:pt idx="862">
                  <c:v>4.35425380972844E-5</c:v>
                </c:pt>
                <c:pt idx="863">
                  <c:v>4.3689369197046397E-5</c:v>
                </c:pt>
                <c:pt idx="864">
                  <c:v>4.3836200296808401E-5</c:v>
                </c:pt>
                <c:pt idx="865">
                  <c:v>4.3983031396570303E-5</c:v>
                </c:pt>
                <c:pt idx="866">
                  <c:v>4.4129862496332198E-5</c:v>
                </c:pt>
                <c:pt idx="867">
                  <c:v>4.4276693596094202E-5</c:v>
                </c:pt>
              </c:numCache>
            </c:numRef>
          </c:yVal>
          <c:smooth val="1"/>
          <c:extLst>
            <c:ext xmlns:c16="http://schemas.microsoft.com/office/drawing/2014/chart" uri="{C3380CC4-5D6E-409C-BE32-E72D297353CC}">
              <c16:uniqueId val="{00000002-83B3-42C4-84ED-B93EC5657A7A}"/>
            </c:ext>
          </c:extLst>
        </c:ser>
        <c:ser>
          <c:idx val="0"/>
          <c:order val="2"/>
          <c:tx>
            <c:strRef>
              <c:f>'Force 200 keV Spline surveyed'!$A$1:$Q$1</c:f>
              <c:strCache>
                <c:ptCount val="1"/>
                <c:pt idx="0">
                  <c:v>200 keV Spline surveyed</c:v>
                </c:pt>
              </c:strCache>
            </c:strRef>
          </c:tx>
          <c:spPr>
            <a:ln w="19050" cap="rnd" cmpd="sng" algn="ctr">
              <a:solidFill>
                <a:schemeClr val="accent1"/>
              </a:solidFill>
              <a:prstDash val="solid"/>
              <a:round/>
            </a:ln>
            <a:effectLst/>
          </c:spPr>
          <c:marker>
            <c:symbol val="none"/>
          </c:marker>
          <c:xVal>
            <c:numRef>
              <c:f>'Force 200 keV Spline surveyed'!$L$3:$L$870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-0.26356377040081902</c:v>
                </c:pt>
                <c:pt idx="149">
                  <c:v>-0.26252141701800602</c:v>
                </c:pt>
                <c:pt idx="150">
                  <c:v>-0.26147906363520601</c:v>
                </c:pt>
                <c:pt idx="151">
                  <c:v>-0.26043671025248699</c:v>
                </c:pt>
                <c:pt idx="152">
                  <c:v>-0.25939435686982898</c:v>
                </c:pt>
                <c:pt idx="153">
                  <c:v>-0.25835200348720899</c:v>
                </c:pt>
                <c:pt idx="154">
                  <c:v>-0.25730965010468698</c:v>
                </c:pt>
                <c:pt idx="155">
                  <c:v>-0.25626729672235998</c:v>
                </c:pt>
                <c:pt idx="156">
                  <c:v>-0.25522494334027002</c:v>
                </c:pt>
                <c:pt idx="157">
                  <c:v>-0.254182589958518</c:v>
                </c:pt>
                <c:pt idx="158">
                  <c:v>-0.25314023657729701</c:v>
                </c:pt>
                <c:pt idx="159">
                  <c:v>-0.25209788319677701</c:v>
                </c:pt>
                <c:pt idx="160">
                  <c:v>-0.25105552981715601</c:v>
                </c:pt>
                <c:pt idx="161">
                  <c:v>-0.25001317643872301</c:v>
                </c:pt>
                <c:pt idx="162">
                  <c:v>-0.24897082306173801</c:v>
                </c:pt>
                <c:pt idx="163">
                  <c:v>-0.247928469686511</c:v>
                </c:pt>
                <c:pt idx="164">
                  <c:v>-0.246886116313314</c:v>
                </c:pt>
                <c:pt idx="165">
                  <c:v>-0.24584376294251101</c:v>
                </c:pt>
                <c:pt idx="166">
                  <c:v>-0.244801409574539</c:v>
                </c:pt>
                <c:pt idx="167">
                  <c:v>-0.243759056209776</c:v>
                </c:pt>
                <c:pt idx="168">
                  <c:v>-0.24271670284857699</c:v>
                </c:pt>
                <c:pt idx="169">
                  <c:v>-0.24167434949146999</c:v>
                </c:pt>
                <c:pt idx="170">
                  <c:v>-0.240631996138961</c:v>
                </c:pt>
                <c:pt idx="171">
                  <c:v>-0.23958964279155601</c:v>
                </c:pt>
                <c:pt idx="172">
                  <c:v>-0.23854728944975401</c:v>
                </c:pt>
                <c:pt idx="173">
                  <c:v>-0.23750493611403201</c:v>
                </c:pt>
                <c:pt idx="174">
                  <c:v>-0.23646258278495599</c:v>
                </c:pt>
                <c:pt idx="175">
                  <c:v>-0.235420229463081</c:v>
                </c:pt>
                <c:pt idx="176">
                  <c:v>-0.23437787614889899</c:v>
                </c:pt>
                <c:pt idx="177">
                  <c:v>-0.23333552284287201</c:v>
                </c:pt>
                <c:pt idx="178">
                  <c:v>-0.232293169545428</c:v>
                </c:pt>
                <c:pt idx="179">
                  <c:v>-0.23125081625701799</c:v>
                </c:pt>
                <c:pt idx="180">
                  <c:v>-0.23020846297806699</c:v>
                </c:pt>
                <c:pt idx="181">
                  <c:v>-0.22916610970899201</c:v>
                </c:pt>
                <c:pt idx="182">
                  <c:v>-0.22812375645019201</c:v>
                </c:pt>
                <c:pt idx="183">
                  <c:v>-0.22708140320204301</c:v>
                </c:pt>
                <c:pt idx="184">
                  <c:v>-0.22603904996489799</c:v>
                </c:pt>
                <c:pt idx="185">
                  <c:v>-0.22499669673908301</c:v>
                </c:pt>
                <c:pt idx="186">
                  <c:v>-0.22395434352489299</c:v>
                </c:pt>
                <c:pt idx="187">
                  <c:v>-0.22291199032259501</c:v>
                </c:pt>
                <c:pt idx="188">
                  <c:v>-0.221869637132415</c:v>
                </c:pt>
                <c:pt idx="189">
                  <c:v>-0.22082728395453799</c:v>
                </c:pt>
                <c:pt idx="190">
                  <c:v>-0.21978493078910299</c:v>
                </c:pt>
                <c:pt idx="191">
                  <c:v>-0.21874257763619201</c:v>
                </c:pt>
                <c:pt idx="192">
                  <c:v>-0.21770022449582099</c:v>
                </c:pt>
                <c:pt idx="193">
                  <c:v>-0.216657871367928</c:v>
                </c:pt>
                <c:pt idx="194">
                  <c:v>-0.215615518252355</c:v>
                </c:pt>
                <c:pt idx="195">
                  <c:v>-0.21457316514882699</c:v>
                </c:pt>
                <c:pt idx="196">
                  <c:v>-0.21353081205691801</c:v>
                </c:pt>
                <c:pt idx="197">
                  <c:v>-0.21248845897600999</c:v>
                </c:pt>
                <c:pt idx="198">
                  <c:v>-0.211446105905231</c:v>
                </c:pt>
                <c:pt idx="199">
                  <c:v>-0.21040375284337601</c:v>
                </c:pt>
                <c:pt idx="200">
                  <c:v>-0.20936139978877899</c:v>
                </c:pt>
                <c:pt idx="201">
                  <c:v>-0.208319046739148</c:v>
                </c:pt>
                <c:pt idx="202">
                  <c:v>-0.20727669369131799</c:v>
                </c:pt>
                <c:pt idx="203">
                  <c:v>-0.20623434064090099</c:v>
                </c:pt>
                <c:pt idx="204">
                  <c:v>-0.20519198758180399</c:v>
                </c:pt>
                <c:pt idx="205">
                  <c:v>-0.20414963450555801</c:v>
                </c:pt>
                <c:pt idx="206">
                  <c:v>-0.20310728140036099</c:v>
                </c:pt>
                <c:pt idx="207">
                  <c:v>-0.20206492824983299</c:v>
                </c:pt>
                <c:pt idx="208">
                  <c:v>-0.201022575031336</c:v>
                </c:pt>
                <c:pt idx="209">
                  <c:v>-0.19998022171386901</c:v>
                </c:pt>
                <c:pt idx="210">
                  <c:v>-0.198937868255459</c:v>
                </c:pt>
                <c:pt idx="211">
                  <c:v>-0.197895514600333</c:v>
                </c:pt>
                <c:pt idx="212">
                  <c:v>-0.19685316067519901</c:v>
                </c:pt>
                <c:pt idx="213">
                  <c:v>-0.19581080638491999</c:v>
                </c:pt>
                <c:pt idx="214">
                  <c:v>-0.19476845160856299</c:v>
                </c:pt>
                <c:pt idx="215">
                  <c:v>-0.193726096195422</c:v>
                </c:pt>
                <c:pt idx="216">
                  <c:v>-0.192683739960649</c:v>
                </c:pt>
                <c:pt idx="217">
                  <c:v>-0.19164138268164099</c:v>
                </c:pt>
                <c:pt idx="218">
                  <c:v>-0.19059902409596499</c:v>
                </c:pt>
                <c:pt idx="219">
                  <c:v>-0.189556663901744</c:v>
                </c:pt>
                <c:pt idx="220">
                  <c:v>-0.188514301757882</c:v>
                </c:pt>
                <c:pt idx="221">
                  <c:v>-0.18747193728679001</c:v>
                </c:pt>
                <c:pt idx="222">
                  <c:v>-0.186429570078188</c:v>
                </c:pt>
                <c:pt idx="223">
                  <c:v>-0.18538719969790901</c:v>
                </c:pt>
                <c:pt idx="224">
                  <c:v>-0.18434482569328001</c:v>
                </c:pt>
                <c:pt idx="225">
                  <c:v>-0.183302447599516</c:v>
                </c:pt>
                <c:pt idx="226">
                  <c:v>-0.18226006494840399</c:v>
                </c:pt>
                <c:pt idx="227">
                  <c:v>-0.181217677276413</c:v>
                </c:pt>
                <c:pt idx="228">
                  <c:v>-0.180175284132914</c:v>
                </c:pt>
                <c:pt idx="229">
                  <c:v>-0.179132885086081</c:v>
                </c:pt>
                <c:pt idx="230">
                  <c:v>-0.17809047973162501</c:v>
                </c:pt>
                <c:pt idx="231">
                  <c:v>-0.177048067697819</c:v>
                </c:pt>
                <c:pt idx="232">
                  <c:v>-0.17600564864586801</c:v>
                </c:pt>
                <c:pt idx="233">
                  <c:v>-0.174963222267007</c:v>
                </c:pt>
                <c:pt idx="234">
                  <c:v>-0.17392078828094701</c:v>
                </c:pt>
                <c:pt idx="235">
                  <c:v>-0.17287834643333</c:v>
                </c:pt>
                <c:pt idx="236">
                  <c:v>-0.171835896486878</c:v>
                </c:pt>
                <c:pt idx="237">
                  <c:v>-0.170793438213555</c:v>
                </c:pt>
                <c:pt idx="238">
                  <c:v>-0.16975097138579701</c:v>
                </c:pt>
                <c:pt idx="239">
                  <c:v>-0.16870849576641</c:v>
                </c:pt>
                <c:pt idx="240">
                  <c:v>-0.16766601109502599</c:v>
                </c:pt>
                <c:pt idx="241">
                  <c:v>-0.16662351708061901</c:v>
                </c:pt>
                <c:pt idx="242">
                  <c:v>-0.16558101338652401</c:v>
                </c:pt>
                <c:pt idx="243">
                  <c:v>-0.16453849961591299</c:v>
                </c:pt>
                <c:pt idx="244">
                  <c:v>-0.16349597529904999</c:v>
                </c:pt>
                <c:pt idx="245">
                  <c:v>-0.16245343988038499</c:v>
                </c:pt>
                <c:pt idx="246">
                  <c:v>-0.16141089270563899</c:v>
                </c:pt>
                <c:pt idx="247">
                  <c:v>-0.16036833300810999</c:v>
                </c:pt>
                <c:pt idx="248">
                  <c:v>-0.15932575990414499</c:v>
                </c:pt>
                <c:pt idx="249">
                  <c:v>-0.15828317238109099</c:v>
                </c:pt>
                <c:pt idx="250">
                  <c:v>-0.157240569295484</c:v>
                </c:pt>
                <c:pt idx="251">
                  <c:v>-0.156197949369064</c:v>
                </c:pt>
                <c:pt idx="252">
                  <c:v>-0.155155311193857</c:v>
                </c:pt>
                <c:pt idx="253">
                  <c:v>-0.15411265323131701</c:v>
                </c:pt>
                <c:pt idx="254">
                  <c:v>-0.153069973823734</c:v>
                </c:pt>
                <c:pt idx="255">
                  <c:v>-0.15202727120781101</c:v>
                </c:pt>
                <c:pt idx="256">
                  <c:v>-0.150984543522871</c:v>
                </c:pt>
                <c:pt idx="257">
                  <c:v>-0.149941788829005</c:v>
                </c:pt>
                <c:pt idx="258">
                  <c:v>-0.14889900512516399</c:v>
                </c:pt>
                <c:pt idx="259">
                  <c:v>-0.147856190366604</c:v>
                </c:pt>
                <c:pt idx="260">
                  <c:v>-0.146813342485211</c:v>
                </c:pt>
                <c:pt idx="261">
                  <c:v>-0.14577045940553801</c:v>
                </c:pt>
                <c:pt idx="262">
                  <c:v>-0.14472753906539099</c:v>
                </c:pt>
                <c:pt idx="263">
                  <c:v>-0.14368457943388199</c:v>
                </c:pt>
                <c:pt idx="264">
                  <c:v>-0.14264157852721401</c:v>
                </c:pt>
                <c:pt idx="265">
                  <c:v>-0.14159853442394399</c:v>
                </c:pt>
                <c:pt idx="266">
                  <c:v>-0.14055544527953601</c:v>
                </c:pt>
                <c:pt idx="267">
                  <c:v>-0.13951230934464301</c:v>
                </c:pt>
                <c:pt idx="268">
                  <c:v>-0.13846912497081099</c:v>
                </c:pt>
                <c:pt idx="269">
                  <c:v>-0.137425890622279</c:v>
                </c:pt>
                <c:pt idx="270">
                  <c:v>-0.136382604883451</c:v>
                </c:pt>
                <c:pt idx="271">
                  <c:v>-0.13533926647063901</c:v>
                </c:pt>
                <c:pt idx="272">
                  <c:v>-0.13429587423332301</c:v>
                </c:pt>
                <c:pt idx="273">
                  <c:v>-0.133252427157947</c:v>
                </c:pt>
                <c:pt idx="274">
                  <c:v>-0.132208924372264</c:v>
                </c:pt>
                <c:pt idx="275">
                  <c:v>-0.13116536514558799</c:v>
                </c:pt>
                <c:pt idx="276">
                  <c:v>-0.13012174888779701</c:v>
                </c:pt>
                <c:pt idx="277">
                  <c:v>-0.129078075145484</c:v>
                </c:pt>
                <c:pt idx="278">
                  <c:v>-0.128034343599082</c:v>
                </c:pt>
                <c:pt idx="279">
                  <c:v>-0.126990554059151</c:v>
                </c:pt>
                <c:pt idx="280">
                  <c:v>-0.12594670646085199</c:v>
                </c:pt>
                <c:pt idx="281">
                  <c:v>-0.124902800853243</c:v>
                </c:pt>
                <c:pt idx="282">
                  <c:v>-0.12385883739716901</c:v>
                </c:pt>
                <c:pt idx="283">
                  <c:v>-0.122814816353983</c:v>
                </c:pt>
                <c:pt idx="284">
                  <c:v>-0.121770738076103</c:v>
                </c:pt>
                <c:pt idx="285">
                  <c:v>-0.12072660299935099</c:v>
                </c:pt>
                <c:pt idx="286">
                  <c:v>-0.11968241163342</c:v>
                </c:pt>
                <c:pt idx="287">
                  <c:v>-0.118638164550565</c:v>
                </c:pt>
                <c:pt idx="288">
                  <c:v>-0.11759386237580199</c:v>
                </c:pt>
                <c:pt idx="289">
                  <c:v>-0.116549505778624</c:v>
                </c:pt>
                <c:pt idx="290">
                  <c:v>-0.115505095466056</c:v>
                </c:pt>
                <c:pt idx="291">
                  <c:v>-0.114460632170722</c:v>
                </c:pt>
                <c:pt idx="292">
                  <c:v>-0.113416116647027</c:v>
                </c:pt>
                <c:pt idx="293">
                  <c:v>-0.112371549665261</c:v>
                </c:pt>
                <c:pt idx="294">
                  <c:v>-0.111326932007609</c:v>
                </c:pt>
                <c:pt idx="295">
                  <c:v>-0.110282264461406</c:v>
                </c:pt>
                <c:pt idx="296">
                  <c:v>-0.109237547821475</c:v>
                </c:pt>
                <c:pt idx="297">
                  <c:v>-0.108192782892747</c:v>
                </c:pt>
                <c:pt idx="298">
                  <c:v>-0.10714797049003701</c:v>
                </c:pt>
                <c:pt idx="299">
                  <c:v>-0.106103111446832</c:v>
                </c:pt>
                <c:pt idx="300">
                  <c:v>-0.105058206615811</c:v>
                </c:pt>
                <c:pt idx="301">
                  <c:v>-0.10401325687625</c:v>
                </c:pt>
                <c:pt idx="302">
                  <c:v>-0.10296826313924801</c:v>
                </c:pt>
                <c:pt idx="303">
                  <c:v>-0.101923226345961</c:v>
                </c:pt>
                <c:pt idx="304">
                  <c:v>-0.100878147467701</c:v>
                </c:pt>
                <c:pt idx="305">
                  <c:v>-9.9833027504194496E-2</c:v>
                </c:pt>
                <c:pt idx="306">
                  <c:v>-9.8787867481325703E-2</c:v>
                </c:pt>
                <c:pt idx="307">
                  <c:v>-9.7742668441868699E-2</c:v>
                </c:pt>
                <c:pt idx="308">
                  <c:v>-9.6697431437801296E-2</c:v>
                </c:pt>
                <c:pt idx="309">
                  <c:v>-9.5652157525637702E-2</c:v>
                </c:pt>
                <c:pt idx="310">
                  <c:v>-9.4606847757543105E-2</c:v>
                </c:pt>
                <c:pt idx="311">
                  <c:v>-9.3561503176203403E-2</c:v>
                </c:pt>
                <c:pt idx="312">
                  <c:v>-9.2516124808371902E-2</c:v>
                </c:pt>
                <c:pt idx="313">
                  <c:v>-9.1470713662730699E-2</c:v>
                </c:pt>
                <c:pt idx="314">
                  <c:v>-9.04252707247237E-2</c:v>
                </c:pt>
                <c:pt idx="315">
                  <c:v>-8.9379796953483706E-2</c:v>
                </c:pt>
                <c:pt idx="316">
                  <c:v>-8.8334293280476303E-2</c:v>
                </c:pt>
                <c:pt idx="317">
                  <c:v>-8.72887606098392E-2</c:v>
                </c:pt>
                <c:pt idx="318">
                  <c:v>-8.6243199818389904E-2</c:v>
                </c:pt>
                <c:pt idx="319">
                  <c:v>-8.5197611758647901E-2</c:v>
                </c:pt>
                <c:pt idx="320">
                  <c:v>-8.4151997263418099E-2</c:v>
                </c:pt>
                <c:pt idx="321">
                  <c:v>-8.3106357148577101E-2</c:v>
                </c:pt>
                <c:pt idx="322">
                  <c:v>-8.20606922174449E-2</c:v>
                </c:pt>
                <c:pt idx="323">
                  <c:v>-8.1015003265732494E-2</c:v>
                </c:pt>
                <c:pt idx="324">
                  <c:v>-7.9969291082932797E-2</c:v>
                </c:pt>
                <c:pt idx="325">
                  <c:v>-7.8923556454966196E-2</c:v>
                </c:pt>
                <c:pt idx="326">
                  <c:v>-7.7877800166076205E-2</c:v>
                </c:pt>
                <c:pt idx="327">
                  <c:v>-7.6832023000564006E-2</c:v>
                </c:pt>
                <c:pt idx="328">
                  <c:v>-7.57862257440471E-2</c:v>
                </c:pt>
                <c:pt idx="329">
                  <c:v>-7.47404091842164E-2</c:v>
                </c:pt>
                <c:pt idx="330">
                  <c:v>-7.3694574111471303E-2</c:v>
                </c:pt>
                <c:pt idx="331">
                  <c:v>-7.26487213203416E-2</c:v>
                </c:pt>
                <c:pt idx="332">
                  <c:v>-7.1602851609719603E-2</c:v>
                </c:pt>
                <c:pt idx="333">
                  <c:v>-7.0556965782788195E-2</c:v>
                </c:pt>
                <c:pt idx="334">
                  <c:v>-6.9511064647162293E-2</c:v>
                </c:pt>
                <c:pt idx="335">
                  <c:v>-6.8465149014533697E-2</c:v>
                </c:pt>
                <c:pt idx="336">
                  <c:v>-6.7419219699983102E-2</c:v>
                </c:pt>
                <c:pt idx="337">
                  <c:v>-6.6373277520972399E-2</c:v>
                </c:pt>
                <c:pt idx="338">
                  <c:v>-6.5327323296152803E-2</c:v>
                </c:pt>
                <c:pt idx="339">
                  <c:v>-6.42813578439657E-2</c:v>
                </c:pt>
                <c:pt idx="340">
                  <c:v>-6.3235381981224095E-2</c:v>
                </c:pt>
                <c:pt idx="341">
                  <c:v>-6.2189396521643299E-2</c:v>
                </c:pt>
                <c:pt idx="342">
                  <c:v>-6.1143402275271097E-2</c:v>
                </c:pt>
                <c:pt idx="343">
                  <c:v>-6.0097400047296599E-2</c:v>
                </c:pt>
                <c:pt idx="344">
                  <c:v>-5.9051390636631999E-2</c:v>
                </c:pt>
                <c:pt idx="345">
                  <c:v>-5.8005374836375599E-2</c:v>
                </c:pt>
                <c:pt idx="346">
                  <c:v>-5.6959353433494501E-2</c:v>
                </c:pt>
                <c:pt idx="347">
                  <c:v>-5.59133272091005E-2</c:v>
                </c:pt>
                <c:pt idx="348">
                  <c:v>-5.4867296938581299E-2</c:v>
                </c:pt>
                <c:pt idx="349">
                  <c:v>-5.38212633928494E-2</c:v>
                </c:pt>
                <c:pt idx="350">
                  <c:v>-5.2775227337755998E-2</c:v>
                </c:pt>
                <c:pt idx="351">
                  <c:v>-5.1729189534279997E-2</c:v>
                </c:pt>
                <c:pt idx="352">
                  <c:v>-5.0683150739276699E-2</c:v>
                </c:pt>
                <c:pt idx="353">
                  <c:v>-4.9637111705876598E-2</c:v>
                </c:pt>
                <c:pt idx="354">
                  <c:v>-4.8591073184700802E-2</c:v>
                </c:pt>
                <c:pt idx="355">
                  <c:v>-4.7545035925004898E-2</c:v>
                </c:pt>
                <c:pt idx="356">
                  <c:v>-4.64990006747424E-2</c:v>
                </c:pt>
                <c:pt idx="357">
                  <c:v>-4.5452968180872098E-2</c:v>
                </c:pt>
                <c:pt idx="358">
                  <c:v>-4.4406939189830401E-2</c:v>
                </c:pt>
                <c:pt idx="359">
                  <c:v>-4.3360914447802698E-2</c:v>
                </c:pt>
                <c:pt idx="360">
                  <c:v>-4.2314894700683302E-2</c:v>
                </c:pt>
                <c:pt idx="361">
                  <c:v>-4.1268880694305302E-2</c:v>
                </c:pt>
                <c:pt idx="362">
                  <c:v>-4.0222873174414302E-2</c:v>
                </c:pt>
                <c:pt idx="363">
                  <c:v>-3.9176872886998101E-2</c:v>
                </c:pt>
                <c:pt idx="364">
                  <c:v>-3.8130880578440503E-2</c:v>
                </c:pt>
                <c:pt idx="365">
                  <c:v>-3.7084896995377703E-2</c:v>
                </c:pt>
                <c:pt idx="366">
                  <c:v>-3.6038922884765699E-2</c:v>
                </c:pt>
                <c:pt idx="367">
                  <c:v>-3.4992958993982699E-2</c:v>
                </c:pt>
                <c:pt idx="368">
                  <c:v>-3.3947006070841501E-2</c:v>
                </c:pt>
                <c:pt idx="369">
                  <c:v>-3.2901064863553701E-2</c:v>
                </c:pt>
                <c:pt idx="370">
                  <c:v>-3.1855136120643501E-2</c:v>
                </c:pt>
                <c:pt idx="371">
                  <c:v>-3.08092205909852E-2</c:v>
                </c:pt>
                <c:pt idx="372">
                  <c:v>-2.9763319023669702E-2</c:v>
                </c:pt>
                <c:pt idx="373">
                  <c:v>-2.8717432168061399E-2</c:v>
                </c:pt>
                <c:pt idx="374">
                  <c:v>-2.7671560773727101E-2</c:v>
                </c:pt>
                <c:pt idx="375">
                  <c:v>-2.6625705590371501E-2</c:v>
                </c:pt>
                <c:pt idx="376">
                  <c:v>-2.55798673678111E-2</c:v>
                </c:pt>
                <c:pt idx="377">
                  <c:v>-2.4534046855777598E-2</c:v>
                </c:pt>
                <c:pt idx="378">
                  <c:v>-2.3488244803671999E-2</c:v>
                </c:pt>
                <c:pt idx="379">
                  <c:v>-2.24424619603962E-2</c:v>
                </c:pt>
                <c:pt idx="380">
                  <c:v>-2.1396699074197299E-2</c:v>
                </c:pt>
                <c:pt idx="381">
                  <c:v>-2.0350956891837899E-2</c:v>
                </c:pt>
                <c:pt idx="382">
                  <c:v>-1.9305236157995599E-2</c:v>
                </c:pt>
                <c:pt idx="383">
                  <c:v>-1.8259537614477399E-2</c:v>
                </c:pt>
                <c:pt idx="384">
                  <c:v>-1.7213861999107499E-2</c:v>
                </c:pt>
                <c:pt idx="385">
                  <c:v>-1.61682100446973E-2</c:v>
                </c:pt>
                <c:pt idx="386">
                  <c:v>-1.51225824775813E-2</c:v>
                </c:pt>
                <c:pt idx="387">
                  <c:v>-1.40769800166033E-2</c:v>
                </c:pt>
                <c:pt idx="388">
                  <c:v>-1.3031403372357E-2</c:v>
                </c:pt>
                <c:pt idx="389">
                  <c:v>-1.19858532467581E-2</c:v>
                </c:pt>
                <c:pt idx="390">
                  <c:v>-1.09403303311619E-2</c:v>
                </c:pt>
                <c:pt idx="391">
                  <c:v>-9.8948353071419397E-3</c:v>
                </c:pt>
                <c:pt idx="392">
                  <c:v>-8.84936884693459E-3</c:v>
                </c:pt>
                <c:pt idx="393">
                  <c:v>-7.8039316135954002E-3</c:v>
                </c:pt>
                <c:pt idx="394">
                  <c:v>-6.7585242611429399E-3</c:v>
                </c:pt>
                <c:pt idx="395">
                  <c:v>-5.7131474363355597E-3</c:v>
                </c:pt>
                <c:pt idx="396">
                  <c:v>-4.6678017780237497E-3</c:v>
                </c:pt>
                <c:pt idx="397">
                  <c:v>-3.6224879170867401E-3</c:v>
                </c:pt>
                <c:pt idx="398">
                  <c:v>-2.5772064779959599E-3</c:v>
                </c:pt>
                <c:pt idx="399">
                  <c:v>-1.5319580792998401E-3</c:v>
                </c:pt>
                <c:pt idx="400">
                  <c:v>-4.8674333431843701E-4</c:v>
                </c:pt>
                <c:pt idx="401">
                  <c:v>5.5843714699921299E-4</c:v>
                </c:pt>
                <c:pt idx="402">
                  <c:v>1.6035827581222799E-3</c:v>
                </c:pt>
                <c:pt idx="403">
                  <c:v>2.6486928956349098E-3</c:v>
                </c:pt>
                <c:pt idx="404">
                  <c:v>3.6937669587003099E-3</c:v>
                </c:pt>
                <c:pt idx="405">
                  <c:v>4.7388043487366898E-3</c:v>
                </c:pt>
                <c:pt idx="406">
                  <c:v>5.7838044693029802E-3</c:v>
                </c:pt>
                <c:pt idx="407">
                  <c:v>6.8287667259536904E-3</c:v>
                </c:pt>
                <c:pt idx="408">
                  <c:v>7.8736905262700302E-3</c:v>
                </c:pt>
                <c:pt idx="409">
                  <c:v>8.9185752794730695E-3</c:v>
                </c:pt>
                <c:pt idx="410">
                  <c:v>9.9634203961891394E-3</c:v>
                </c:pt>
                <c:pt idx="411">
                  <c:v>1.1008225288686901E-2</c:v>
                </c:pt>
                <c:pt idx="412">
                  <c:v>1.2052989370776399E-2</c:v>
                </c:pt>
                <c:pt idx="413">
                  <c:v>1.30977120576607E-2</c:v>
                </c:pt>
                <c:pt idx="414">
                  <c:v>1.41423927658717E-2</c:v>
                </c:pt>
                <c:pt idx="415">
                  <c:v>1.51870309133086E-2</c:v>
                </c:pt>
                <c:pt idx="416">
                  <c:v>1.62316259193197E-2</c:v>
                </c:pt>
                <c:pt idx="417">
                  <c:v>1.7276177204694598E-2</c:v>
                </c:pt>
                <c:pt idx="418">
                  <c:v>1.8320684191640201E-2</c:v>
                </c:pt>
                <c:pt idx="419">
                  <c:v>1.9365146303842701E-2</c:v>
                </c:pt>
                <c:pt idx="420">
                  <c:v>2.0409562966553201E-2</c:v>
                </c:pt>
                <c:pt idx="421">
                  <c:v>2.1453933606556699E-2</c:v>
                </c:pt>
                <c:pt idx="422">
                  <c:v>2.24982576522865E-2</c:v>
                </c:pt>
                <c:pt idx="423">
                  <c:v>2.3542534534019201E-2</c:v>
                </c:pt>
                <c:pt idx="424">
                  <c:v>2.45867636840492E-2</c:v>
                </c:pt>
                <c:pt idx="425">
                  <c:v>2.56309445368034E-2</c:v>
                </c:pt>
                <c:pt idx="426">
                  <c:v>2.6675076529203302E-2</c:v>
                </c:pt>
                <c:pt idx="427">
                  <c:v>2.7719159101582101E-2</c:v>
                </c:pt>
                <c:pt idx="428">
                  <c:v>2.8763191698297198E-2</c:v>
                </c:pt>
                <c:pt idx="429">
                  <c:v>2.98071737683922E-2</c:v>
                </c:pt>
                <c:pt idx="430">
                  <c:v>3.0851104767083502E-2</c:v>
                </c:pt>
                <c:pt idx="431">
                  <c:v>3.1894984156951398E-2</c:v>
                </c:pt>
                <c:pt idx="432">
                  <c:v>3.2938811409185503E-2</c:v>
                </c:pt>
                <c:pt idx="433">
                  <c:v>3.3982586004542903E-2</c:v>
                </c:pt>
                <c:pt idx="434">
                  <c:v>3.5026307433964801E-2</c:v>
                </c:pt>
                <c:pt idx="435">
                  <c:v>3.6069975198971198E-2</c:v>
                </c:pt>
                <c:pt idx="436">
                  <c:v>3.7113588813928698E-2</c:v>
                </c:pt>
                <c:pt idx="437">
                  <c:v>3.8157147803637798E-2</c:v>
                </c:pt>
                <c:pt idx="438">
                  <c:v>3.9200651703918697E-2</c:v>
                </c:pt>
                <c:pt idx="439">
                  <c:v>4.02441000611422E-2</c:v>
                </c:pt>
                <c:pt idx="440">
                  <c:v>4.1287492431773598E-2</c:v>
                </c:pt>
                <c:pt idx="441">
                  <c:v>4.2330828380137103E-2</c:v>
                </c:pt>
                <c:pt idx="442">
                  <c:v>4.3374107480427797E-2</c:v>
                </c:pt>
                <c:pt idx="443">
                  <c:v>4.4417329316347801E-2</c:v>
                </c:pt>
                <c:pt idx="444">
                  <c:v>4.54604934789795E-2</c:v>
                </c:pt>
                <c:pt idx="445">
                  <c:v>4.6503599566610702E-2</c:v>
                </c:pt>
                <c:pt idx="446">
                  <c:v>4.7546647183926899E-2</c:v>
                </c:pt>
                <c:pt idx="447">
                  <c:v>4.8589635940006801E-2</c:v>
                </c:pt>
                <c:pt idx="448">
                  <c:v>4.9632565449125102E-2</c:v>
                </c:pt>
                <c:pt idx="449">
                  <c:v>5.06754353305214E-2</c:v>
                </c:pt>
                <c:pt idx="450">
                  <c:v>5.1718245208042801E-2</c:v>
                </c:pt>
                <c:pt idx="451">
                  <c:v>5.2760994709792598E-2</c:v>
                </c:pt>
                <c:pt idx="452">
                  <c:v>5.3803683468392302E-2</c:v>
                </c:pt>
                <c:pt idx="453">
                  <c:v>5.4846311120797499E-2</c:v>
                </c:pt>
                <c:pt idx="454">
                  <c:v>5.5888877308643697E-2</c:v>
                </c:pt>
                <c:pt idx="455">
                  <c:v>5.6931381677712799E-2</c:v>
                </c:pt>
                <c:pt idx="456">
                  <c:v>5.7973823877916802E-2</c:v>
                </c:pt>
                <c:pt idx="457">
                  <c:v>5.9016203563907903E-2</c:v>
                </c:pt>
                <c:pt idx="458">
                  <c:v>6.0058520395047797E-2</c:v>
                </c:pt>
                <c:pt idx="459">
                  <c:v>6.1100774035305103E-2</c:v>
                </c:pt>
                <c:pt idx="460">
                  <c:v>6.2142964153551097E-2</c:v>
                </c:pt>
                <c:pt idx="461">
                  <c:v>6.3185090423916901E-2</c:v>
                </c:pt>
                <c:pt idx="462">
                  <c:v>6.4227152526043899E-2</c:v>
                </c:pt>
                <c:pt idx="463">
                  <c:v>6.5269150145300006E-2</c:v>
                </c:pt>
                <c:pt idx="464">
                  <c:v>6.6311082973200805E-2</c:v>
                </c:pt>
                <c:pt idx="465">
                  <c:v>6.7352950707734699E-2</c:v>
                </c:pt>
                <c:pt idx="466">
                  <c:v>6.8394753053736601E-2</c:v>
                </c:pt>
                <c:pt idx="467">
                  <c:v>6.9436489723357406E-2</c:v>
                </c:pt>
                <c:pt idx="468">
                  <c:v>7.0478160436693804E-2</c:v>
                </c:pt>
                <c:pt idx="469">
                  <c:v>7.1519764922230694E-2</c:v>
                </c:pt>
                <c:pt idx="470">
                  <c:v>7.2561302917473397E-2</c:v>
                </c:pt>
                <c:pt idx="471">
                  <c:v>7.3602774169613694E-2</c:v>
                </c:pt>
                <c:pt idx="472">
                  <c:v>7.4644178436496095E-2</c:v>
                </c:pt>
                <c:pt idx="473">
                  <c:v>7.5685515487735999E-2</c:v>
                </c:pt>
                <c:pt idx="474">
                  <c:v>7.6726785105855899E-2</c:v>
                </c:pt>
                <c:pt idx="475">
                  <c:v>7.7767987088130694E-2</c:v>
                </c:pt>
                <c:pt idx="476">
                  <c:v>7.8809121248365394E-2</c:v>
                </c:pt>
                <c:pt idx="477">
                  <c:v>7.9850187419622395E-2</c:v>
                </c:pt>
                <c:pt idx="478">
                  <c:v>8.0891185457248299E-2</c:v>
                </c:pt>
                <c:pt idx="479">
                  <c:v>8.1932115242080605E-2</c:v>
                </c:pt>
                <c:pt idx="480">
                  <c:v>8.2972976685176295E-2</c:v>
                </c:pt>
                <c:pt idx="481">
                  <c:v>8.4013769733066804E-2</c:v>
                </c:pt>
                <c:pt idx="482">
                  <c:v>8.5054494373028006E-2</c:v>
                </c:pt>
                <c:pt idx="483">
                  <c:v>8.6095150638446305E-2</c:v>
                </c:pt>
                <c:pt idx="484">
                  <c:v>8.7135738613972002E-2</c:v>
                </c:pt>
                <c:pt idx="485">
                  <c:v>8.8176258439746302E-2</c:v>
                </c:pt>
                <c:pt idx="486">
                  <c:v>8.9216710312764597E-2</c:v>
                </c:pt>
                <c:pt idx="487">
                  <c:v>9.0257094484985603E-2</c:v>
                </c:pt>
                <c:pt idx="488">
                  <c:v>9.1297411260000502E-2</c:v>
                </c:pt>
                <c:pt idx="489">
                  <c:v>9.2337660985209402E-2</c:v>
                </c:pt>
                <c:pt idx="490">
                  <c:v>9.3377844045717001E-2</c:v>
                </c:pt>
                <c:pt idx="491">
                  <c:v>9.44179608491965E-2</c:v>
                </c:pt>
                <c:pt idx="492">
                  <c:v>9.5458011814129995E-2</c:v>
                </c:pt>
                <c:pt idx="493">
                  <c:v>9.6497997359114698E-2</c:v>
                </c:pt>
                <c:pt idx="494">
                  <c:v>9.7537917893598003E-2</c:v>
                </c:pt>
                <c:pt idx="495">
                  <c:v>9.8577773810515398E-2</c:v>
                </c:pt>
                <c:pt idx="496">
                  <c:v>9.9617565479768896E-2</c:v>
                </c:pt>
                <c:pt idx="497">
                  <c:v>0.100657293253686</c:v>
                </c:pt>
                <c:pt idx="498">
                  <c:v>0.10169695746211201</c:v>
                </c:pt>
                <c:pt idx="499">
                  <c:v>0.102736558419076</c:v>
                </c:pt>
                <c:pt idx="500">
                  <c:v>0.103776096426761</c:v>
                </c:pt>
                <c:pt idx="501">
                  <c:v>0.104815571783352</c:v>
                </c:pt>
                <c:pt idx="502">
                  <c:v>0.105854984794736</c:v>
                </c:pt>
                <c:pt idx="503">
                  <c:v>0.10689433578166301</c:v>
                </c:pt>
                <c:pt idx="504">
                  <c:v>0.107933625098176</c:v>
                </c:pt>
                <c:pt idx="505">
                  <c:v>0.10897285314263</c:v>
                </c:pt>
                <c:pt idx="506">
                  <c:v>0.11001202037614299</c:v>
                </c:pt>
                <c:pt idx="507">
                  <c:v>0.11105112733092599</c:v>
                </c:pt>
                <c:pt idx="508">
                  <c:v>0.112090174625569</c:v>
                </c:pt>
                <c:pt idx="509">
                  <c:v>0.113129162980433</c:v>
                </c:pt>
                <c:pt idx="510">
                  <c:v>0.114168093221408</c:v>
                </c:pt>
                <c:pt idx="511">
                  <c:v>0.11520696629098399</c:v>
                </c:pt>
                <c:pt idx="512">
                  <c:v>0.116245783257008</c:v>
                </c:pt>
                <c:pt idx="513">
                  <c:v>0.11728454531882899</c:v>
                </c:pt>
                <c:pt idx="514">
                  <c:v>0.11832325380660901</c:v>
                </c:pt>
                <c:pt idx="515">
                  <c:v>0.11936191018447299</c:v>
                </c:pt>
                <c:pt idx="516">
                  <c:v>0.12040051605627</c:v>
                </c:pt>
                <c:pt idx="517">
                  <c:v>0.121439073157457</c:v>
                </c:pt>
                <c:pt idx="518">
                  <c:v>0.12247758335818</c:v>
                </c:pt>
                <c:pt idx="519">
                  <c:v>0.123516048655424</c:v>
                </c:pt>
                <c:pt idx="520">
                  <c:v>0.12455447117626001</c:v>
                </c:pt>
                <c:pt idx="521">
                  <c:v>0.125592853171623</c:v>
                </c:pt>
                <c:pt idx="522">
                  <c:v>0.12663119700995301</c:v>
                </c:pt>
                <c:pt idx="523">
                  <c:v>0.12766950518123499</c:v>
                </c:pt>
                <c:pt idx="524">
                  <c:v>0.12870778029229801</c:v>
                </c:pt>
                <c:pt idx="525">
                  <c:v>0.129746025067386</c:v>
                </c:pt>
                <c:pt idx="526">
                  <c:v>0.130784242348256</c:v>
                </c:pt>
                <c:pt idx="527">
                  <c:v>0.13182243509984701</c:v>
                </c:pt>
                <c:pt idx="528">
                  <c:v>0.13286060641025299</c:v>
                </c:pt>
                <c:pt idx="529">
                  <c:v>0.133898759494683</c:v>
                </c:pt>
                <c:pt idx="530">
                  <c:v>0.13493689770841399</c:v>
                </c:pt>
                <c:pt idx="531">
                  <c:v>0.135975024549051</c:v>
                </c:pt>
                <c:pt idx="532">
                  <c:v>0.13701314366836601</c:v>
                </c:pt>
                <c:pt idx="533">
                  <c:v>0.13805125888401501</c:v>
                </c:pt>
                <c:pt idx="534">
                  <c:v>0.13908937418936301</c:v>
                </c:pt>
                <c:pt idx="535">
                  <c:v>0.14012749377070299</c:v>
                </c:pt>
                <c:pt idx="536">
                  <c:v>0.141165622023677</c:v>
                </c:pt>
                <c:pt idx="537">
                  <c:v>0.14220376357261599</c:v>
                </c:pt>
                <c:pt idx="538">
                  <c:v>0.14324192329070401</c:v>
                </c:pt>
                <c:pt idx="539">
                  <c:v>0.14428010632841701</c:v>
                </c:pt>
                <c:pt idx="540">
                  <c:v>0.14531831813634299</c:v>
                </c:pt>
                <c:pt idx="541">
                  <c:v>0.14635656449267001</c:v>
                </c:pt>
                <c:pt idx="542">
                  <c:v>0.14739485152860299</c:v>
                </c:pt>
                <c:pt idx="543">
                  <c:v>0.14843318573949599</c:v>
                </c:pt>
                <c:pt idx="544">
                  <c:v>0.14947157399580199</c:v>
                </c:pt>
                <c:pt idx="545">
                  <c:v>0.150510023536161</c:v>
                </c:pt>
                <c:pt idx="546">
                  <c:v>0.15154854193627201</c:v>
                </c:pt>
                <c:pt idx="547">
                  <c:v>0.15258713706115201</c:v>
                </c:pt>
                <c:pt idx="548">
                  <c:v>0.15362581698841399</c:v>
                </c:pt>
                <c:pt idx="549">
                  <c:v>0.15466458990717</c:v>
                </c:pt>
                <c:pt idx="550">
                  <c:v>0.155703463994389</c:v>
                </c:pt>
                <c:pt idx="551">
                  <c:v>0.15674244727361</c:v>
                </c:pt>
                <c:pt idx="552">
                  <c:v>0.157781547461397</c:v>
                </c:pt>
                <c:pt idx="553">
                  <c:v>0.15882077180881499</c:v>
                </c:pt>
                <c:pt idx="554">
                  <c:v>0.15986012694871299</c:v>
                </c:pt>
                <c:pt idx="555">
                  <c:v>0.16089961875724401</c:v>
                </c:pt>
                <c:pt idx="556">
                  <c:v>0.16193925223712399</c:v>
                </c:pt>
                <c:pt idx="557">
                  <c:v>0.16297903141872</c:v>
                </c:pt>
                <c:pt idx="558">
                  <c:v>0.16401895929584101</c:v>
                </c:pt>
                <c:pt idx="559">
                  <c:v>0.16505903778435899</c:v>
                </c:pt>
                <c:pt idx="560">
                  <c:v>0.166099267704442</c:v>
                </c:pt>
                <c:pt idx="561">
                  <c:v>0.16713964878628301</c:v>
                </c:pt>
                <c:pt idx="562">
                  <c:v>0.168180179696622</c:v>
                </c:pt>
                <c:pt idx="563">
                  <c:v>0.169220858074624</c:v>
                </c:pt>
                <c:pt idx="564">
                  <c:v>0.170261680579956</c:v>
                </c:pt>
                <c:pt idx="565">
                  <c:v>0.17130264295106701</c:v>
                </c:pt>
                <c:pt idx="566">
                  <c:v>0.17234374006789599</c:v>
                </c:pt>
                <c:pt idx="567">
                  <c:v>0.173384966027745</c:v>
                </c:pt>
                <c:pt idx="568">
                  <c:v>0.17442631422451799</c:v>
                </c:pt>
                <c:pt idx="569">
                  <c:v>0.17546777744728401</c:v>
                </c:pt>
                <c:pt idx="570">
                  <c:v>0.17650934799367901</c:v>
                </c:pt>
                <c:pt idx="571">
                  <c:v>0.17755101779761001</c:v>
                </c:pt>
                <c:pt idx="572">
                  <c:v>0.17859277856781799</c:v>
                </c:pt>
                <c:pt idx="573">
                  <c:v>0.17963462193059501</c:v>
                </c:pt>
                <c:pt idx="574">
                  <c:v>0.18067653958143601</c:v>
                </c:pt>
                <c:pt idx="575">
                  <c:v>0.18171852341995601</c:v>
                </c:pt>
                <c:pt idx="576">
                  <c:v>0.18276056566839399</c:v>
                </c:pt>
                <c:pt idx="577">
                  <c:v>0.183802658968994</c:v>
                </c:pt>
                <c:pt idx="578">
                  <c:v>0.184844796453106</c:v>
                </c:pt>
                <c:pt idx="579">
                  <c:v>0.185886971786308</c:v>
                </c:pt>
                <c:pt idx="580">
                  <c:v>0.18692917919639701</c:v>
                </c:pt>
                <c:pt idx="581">
                  <c:v>0.18797141349531599</c:v>
                </c:pt>
                <c:pt idx="582">
                  <c:v>0.18901367008657899</c:v>
                </c:pt>
                <c:pt idx="583">
                  <c:v>0.19005594496203099</c:v>
                </c:pt>
                <c:pt idx="584">
                  <c:v>0.191098234687368</c:v>
                </c:pt>
                <c:pt idx="585">
                  <c:v>0.19214053636366599</c:v>
                </c:pt>
                <c:pt idx="586">
                  <c:v>0.19318284757520399</c:v>
                </c:pt>
                <c:pt idx="587">
                  <c:v>0.19422516632985401</c:v>
                </c:pt>
                <c:pt idx="588">
                  <c:v>0.195267490997687</c:v>
                </c:pt>
                <c:pt idx="589">
                  <c:v>0.196309820253393</c:v>
                </c:pt>
                <c:pt idx="590">
                  <c:v>0.197352153028934</c:v>
                </c:pt>
                <c:pt idx="591">
                  <c:v>0.19839448847292099</c:v>
                </c:pt>
                <c:pt idx="592">
                  <c:v>0.19943682591594</c:v>
                </c:pt>
                <c:pt idx="593">
                  <c:v>0.20047916483966099</c:v>
                </c:pt>
                <c:pt idx="594">
                  <c:v>0.201521504848684</c:v>
                </c:pt>
                <c:pt idx="595">
                  <c:v>0.202563845647561</c:v>
                </c:pt>
                <c:pt idx="596">
                  <c:v>0.20360618702111399</c:v>
                </c:pt>
                <c:pt idx="597">
                  <c:v>0.204648528815915</c:v>
                </c:pt>
                <c:pt idx="598">
                  <c:v>0.20569087092544999</c:v>
                </c:pt>
                <c:pt idx="599">
                  <c:v>0.20673321327779701</c:v>
                </c:pt>
                <c:pt idx="600">
                  <c:v>0.20777555582520599</c:v>
                </c:pt>
                <c:pt idx="601">
                  <c:v>0.20881789853618399</c:v>
                </c:pt>
                <c:pt idx="602">
                  <c:v>0.20986024138998999</c:v>
                </c:pt>
                <c:pt idx="603">
                  <c:v>0.21090258437294901</c:v>
                </c:pt>
                <c:pt idx="604">
                  <c:v>0.21194492747599</c:v>
                </c:pt>
                <c:pt idx="605">
                  <c:v>0.21298727069299001</c:v>
                </c:pt>
                <c:pt idx="606">
                  <c:v>0.21402961401975201</c:v>
                </c:pt>
                <c:pt idx="607">
                  <c:v>0.21507195745336</c:v>
                </c:pt>
                <c:pt idx="608">
                  <c:v>0.216114300991748</c:v>
                </c:pt>
                <c:pt idx="609">
                  <c:v>0.21715664463342901</c:v>
                </c:pt>
                <c:pt idx="610">
                  <c:v>0.21819898837731899</c:v>
                </c:pt>
                <c:pt idx="611">
                  <c:v>0.21924133222261499</c:v>
                </c:pt>
                <c:pt idx="612">
                  <c:v>0.22028367616871999</c:v>
                </c:pt>
                <c:pt idx="613">
                  <c:v>0.22132602021518499</c:v>
                </c:pt>
                <c:pt idx="614">
                  <c:v>0.22236836436166901</c:v>
                </c:pt>
                <c:pt idx="615">
                  <c:v>0.22341070860791101</c:v>
                </c:pt>
                <c:pt idx="616">
                  <c:v>0.22445305295370499</c:v>
                </c:pt>
                <c:pt idx="617">
                  <c:v>0.22549539739888799</c:v>
                </c:pt>
                <c:pt idx="618">
                  <c:v>0.22653774194332399</c:v>
                </c:pt>
                <c:pt idx="619">
                  <c:v>0.227580086586891</c:v>
                </c:pt>
                <c:pt idx="620">
                  <c:v>0.22862243132947799</c:v>
                </c:pt>
                <c:pt idx="621">
                  <c:v>0.229664776170979</c:v>
                </c:pt>
                <c:pt idx="622">
                  <c:v>0.230707121111286</c:v>
                </c:pt>
                <c:pt idx="623">
                  <c:v>0.231749466150281</c:v>
                </c:pt>
                <c:pt idx="624">
                  <c:v>0.23279181128784099</c:v>
                </c:pt>
                <c:pt idx="625">
                  <c:v>0.23383415652383199</c:v>
                </c:pt>
                <c:pt idx="626">
                  <c:v>0.234876501858065</c:v>
                </c:pt>
                <c:pt idx="627">
                  <c:v>0.23591884729024401</c:v>
                </c:pt>
                <c:pt idx="628">
                  <c:v>0.236961192819924</c:v>
                </c:pt>
                <c:pt idx="629">
                  <c:v>0.238003538446691</c:v>
                </c:pt>
                <c:pt idx="630">
                  <c:v>0.23904588416973799</c:v>
                </c:pt>
                <c:pt idx="631">
                  <c:v>0.24008822998773599</c:v>
                </c:pt>
                <c:pt idx="632">
                  <c:v>0.241130575898933</c:v>
                </c:pt>
                <c:pt idx="633">
                  <c:v>0.24217292190127299</c:v>
                </c:pt>
                <c:pt idx="634">
                  <c:v>0.24321526799181001</c:v>
                </c:pt>
                <c:pt idx="635">
                  <c:v>0.24425761416639299</c:v>
                </c:pt>
                <c:pt idx="636">
                  <c:v>0.24529996042057201</c:v>
                </c:pt>
                <c:pt idx="637">
                  <c:v>0.246342306749471</c:v>
                </c:pt>
                <c:pt idx="638">
                  <c:v>0.247384653147667</c:v>
                </c:pt>
                <c:pt idx="639">
                  <c:v>0.24842699960821199</c:v>
                </c:pt>
                <c:pt idx="640">
                  <c:v>0.24946934612501301</c:v>
                </c:pt>
                <c:pt idx="641">
                  <c:v>0.25051169269186202</c:v>
                </c:pt>
                <c:pt idx="642">
                  <c:v>0.25155403930282899</c:v>
                </c:pt>
                <c:pt idx="643">
                  <c:v>0.25259638595165501</c:v>
                </c:pt>
                <c:pt idx="644">
                  <c:v>0.25363873263346598</c:v>
                </c:pt>
                <c:pt idx="645">
                  <c:v>0.25468107934318901</c:v>
                </c:pt>
                <c:pt idx="646">
                  <c:v>0.25572342607552201</c:v>
                </c:pt>
                <c:pt idx="647">
                  <c:v>0.25676577282580298</c:v>
                </c:pt>
                <c:pt idx="648">
                  <c:v>0.25780811959007899</c:v>
                </c:pt>
                <c:pt idx="649">
                  <c:v>0.25885046636498898</c:v>
                </c:pt>
                <c:pt idx="650">
                  <c:v>0.25989281314840701</c:v>
                </c:pt>
                <c:pt idx="651">
                  <c:v>0.26093515993840799</c:v>
                </c:pt>
                <c:pt idx="652">
                  <c:v>0.261977506733376</c:v>
                </c:pt>
                <c:pt idx="653">
                  <c:v>0.26301985353219698</c:v>
                </c:pt>
                <c:pt idx="654">
                  <c:v>0.26406220033413802</c:v>
                </c:pt>
                <c:pt idx="655">
                  <c:v>0.26510454713828002</c:v>
                </c:pt>
                <c:pt idx="656">
                  <c:v>0.266146893943977</c:v>
                </c:pt>
                <c:pt idx="657">
                  <c:v>0.26718924075058897</c:v>
                </c:pt>
                <c:pt idx="658">
                  <c:v>0.268231587557753</c:v>
                </c:pt>
                <c:pt idx="659">
                  <c:v>0.26927393436533498</c:v>
                </c:pt>
                <c:pt idx="660">
                  <c:v>0.27031628117308298</c:v>
                </c:pt>
                <c:pt idx="661">
                  <c:v>0.27135862798084398</c:v>
                </c:pt>
                <c:pt idx="662">
                  <c:v>0.27240097478860498</c:v>
                </c:pt>
                <c:pt idx="663">
                  <c:v>0.27344332159636697</c:v>
                </c:pt>
                <c:pt idx="664">
                  <c:v>0.27448566840412802</c:v>
                </c:pt>
                <c:pt idx="665">
                  <c:v>0.27552801521188902</c:v>
                </c:pt>
                <c:pt idx="666">
                  <c:v>0.27657036201965002</c:v>
                </c:pt>
                <c:pt idx="667">
                  <c:v>0.27761270882741101</c:v>
                </c:pt>
                <c:pt idx="668">
                  <c:v>0.27865505563517301</c:v>
                </c:pt>
                <c:pt idx="669">
                  <c:v>0.27969740244293401</c:v>
                </c:pt>
                <c:pt idx="670">
                  <c:v>0.280739749250695</c:v>
                </c:pt>
                <c:pt idx="671">
                  <c:v>0.281782096058456</c:v>
                </c:pt>
                <c:pt idx="672">
                  <c:v>0.282824442866218</c:v>
                </c:pt>
                <c:pt idx="673">
                  <c:v>0.28386678967397899</c:v>
                </c:pt>
                <c:pt idx="674">
                  <c:v>0.28490913648173999</c:v>
                </c:pt>
                <c:pt idx="675">
                  <c:v>0.28595148328950099</c:v>
                </c:pt>
                <c:pt idx="676">
                  <c:v>0.28699383009726198</c:v>
                </c:pt>
                <c:pt idx="677">
                  <c:v>0.28803617690502298</c:v>
                </c:pt>
                <c:pt idx="678">
                  <c:v>0.28907852371278497</c:v>
                </c:pt>
                <c:pt idx="679">
                  <c:v>0.29012087052054603</c:v>
                </c:pt>
                <c:pt idx="680">
                  <c:v>0.29116321732830702</c:v>
                </c:pt>
                <c:pt idx="681">
                  <c:v>0.29220556413606802</c:v>
                </c:pt>
                <c:pt idx="682">
                  <c:v>0.29324791094382902</c:v>
                </c:pt>
                <c:pt idx="683">
                  <c:v>0.29429025775159101</c:v>
                </c:pt>
                <c:pt idx="684">
                  <c:v>0.29533260455935201</c:v>
                </c:pt>
                <c:pt idx="685">
                  <c:v>0.296374951367113</c:v>
                </c:pt>
                <c:pt idx="686">
                  <c:v>0.297417298174874</c:v>
                </c:pt>
                <c:pt idx="687">
                  <c:v>0.298459644982636</c:v>
                </c:pt>
                <c:pt idx="688">
                  <c:v>0.29950199179039699</c:v>
                </c:pt>
                <c:pt idx="689">
                  <c:v>0.30054433859815799</c:v>
                </c:pt>
                <c:pt idx="690">
                  <c:v>0.30158668540591899</c:v>
                </c:pt>
                <c:pt idx="691">
                  <c:v>0.30262903221367998</c:v>
                </c:pt>
                <c:pt idx="692">
                  <c:v>0.30367137902144198</c:v>
                </c:pt>
                <c:pt idx="693">
                  <c:v>0.30471372582920297</c:v>
                </c:pt>
                <c:pt idx="694">
                  <c:v>0.30575607263696403</c:v>
                </c:pt>
                <c:pt idx="695">
                  <c:v>0.30679841944472502</c:v>
                </c:pt>
                <c:pt idx="696">
                  <c:v>0.30784076625248702</c:v>
                </c:pt>
                <c:pt idx="697">
                  <c:v>0.30888311306024802</c:v>
                </c:pt>
                <c:pt idx="698">
                  <c:v>0.30992545986800901</c:v>
                </c:pt>
                <c:pt idx="699">
                  <c:v>0.31096780667577001</c:v>
                </c:pt>
                <c:pt idx="700">
                  <c:v>0.31201015348353101</c:v>
                </c:pt>
                <c:pt idx="701">
                  <c:v>0.313052500291293</c:v>
                </c:pt>
                <c:pt idx="702">
                  <c:v>0.314094847099054</c:v>
                </c:pt>
                <c:pt idx="703">
                  <c:v>0.31513719390681499</c:v>
                </c:pt>
                <c:pt idx="704">
                  <c:v>0.31617954071457599</c:v>
                </c:pt>
                <c:pt idx="705">
                  <c:v>0.31722188752233699</c:v>
                </c:pt>
                <c:pt idx="706">
                  <c:v>0.31826423433009898</c:v>
                </c:pt>
                <c:pt idx="707">
                  <c:v>0.31930658113785998</c:v>
                </c:pt>
                <c:pt idx="708">
                  <c:v>0.32034892794562098</c:v>
                </c:pt>
                <c:pt idx="709">
                  <c:v>0.32139127475338197</c:v>
                </c:pt>
                <c:pt idx="710">
                  <c:v>0.32243362156114302</c:v>
                </c:pt>
                <c:pt idx="711">
                  <c:v>0.32347596836890502</c:v>
                </c:pt>
                <c:pt idx="712">
                  <c:v>0.32451831517666602</c:v>
                </c:pt>
                <c:pt idx="713">
                  <c:v>0.32556066198442701</c:v>
                </c:pt>
                <c:pt idx="714">
                  <c:v>0.32660300879218801</c:v>
                </c:pt>
                <c:pt idx="715">
                  <c:v>0.32764535559994901</c:v>
                </c:pt>
                <c:pt idx="716">
                  <c:v>0.328687702407711</c:v>
                </c:pt>
                <c:pt idx="717">
                  <c:v>0.329730049215472</c:v>
                </c:pt>
                <c:pt idx="718">
                  <c:v>0.330772396023233</c:v>
                </c:pt>
                <c:pt idx="719">
                  <c:v>0.33181474283099399</c:v>
                </c:pt>
                <c:pt idx="720">
                  <c:v>0.33285708963875499</c:v>
                </c:pt>
                <c:pt idx="721">
                  <c:v>0.33389943644651698</c:v>
                </c:pt>
                <c:pt idx="722">
                  <c:v>0.33494178325427798</c:v>
                </c:pt>
                <c:pt idx="723">
                  <c:v>0.33598413006203898</c:v>
                </c:pt>
                <c:pt idx="724">
                  <c:v>0.33702647686979997</c:v>
                </c:pt>
                <c:pt idx="725">
                  <c:v>0.33806882367756202</c:v>
                </c:pt>
                <c:pt idx="726">
                  <c:v>0.33911117048532302</c:v>
                </c:pt>
                <c:pt idx="727">
                  <c:v>0.34015351729308402</c:v>
                </c:pt>
                <c:pt idx="728">
                  <c:v>0.34119586410084501</c:v>
                </c:pt>
                <c:pt idx="729">
                  <c:v>0.34223821090860601</c:v>
                </c:pt>
                <c:pt idx="730">
                  <c:v>0.34328055771636701</c:v>
                </c:pt>
                <c:pt idx="731">
                  <c:v>0.344322904524129</c:v>
                </c:pt>
                <c:pt idx="732">
                  <c:v>0.34536525133189</c:v>
                </c:pt>
                <c:pt idx="733">
                  <c:v>0.346407598139651</c:v>
                </c:pt>
                <c:pt idx="734">
                  <c:v>0.34744994494741199</c:v>
                </c:pt>
                <c:pt idx="735">
                  <c:v>0.34849229175517299</c:v>
                </c:pt>
                <c:pt idx="736">
                  <c:v>0.34953463856293499</c:v>
                </c:pt>
                <c:pt idx="737">
                  <c:v>0.35057698537069598</c:v>
                </c:pt>
                <c:pt idx="738">
                  <c:v>0.35161933217845698</c:v>
                </c:pt>
                <c:pt idx="739">
                  <c:v>0.35266167898621797</c:v>
                </c:pt>
                <c:pt idx="740">
                  <c:v>0.35370402579398003</c:v>
                </c:pt>
                <c:pt idx="741">
                  <c:v>0.35474637260174102</c:v>
                </c:pt>
                <c:pt idx="742">
                  <c:v>0.35578871940950202</c:v>
                </c:pt>
                <c:pt idx="743">
                  <c:v>0.35683106621726302</c:v>
                </c:pt>
                <c:pt idx="744">
                  <c:v>0.35787341302502501</c:v>
                </c:pt>
                <c:pt idx="745">
                  <c:v>0.35891575983278501</c:v>
                </c:pt>
                <c:pt idx="746">
                  <c:v>0.359958106640547</c:v>
                </c:pt>
                <c:pt idx="747">
                  <c:v>0.361000453448308</c:v>
                </c:pt>
                <c:pt idx="748">
                  <c:v>0.36204280025607</c:v>
                </c:pt>
                <c:pt idx="749">
                  <c:v>0.36308514706382999</c:v>
                </c:pt>
                <c:pt idx="750">
                  <c:v>0.36412749387159199</c:v>
                </c:pt>
                <c:pt idx="751">
                  <c:v>0.36516984067935299</c:v>
                </c:pt>
                <c:pt idx="752">
                  <c:v>0.36621218748711398</c:v>
                </c:pt>
                <c:pt idx="753">
                  <c:v>0.36725453429487498</c:v>
                </c:pt>
                <c:pt idx="754">
                  <c:v>0.36829688110263697</c:v>
                </c:pt>
                <c:pt idx="755">
                  <c:v>0.36933922791039803</c:v>
                </c:pt>
                <c:pt idx="756">
                  <c:v>0.37038157471815902</c:v>
                </c:pt>
                <c:pt idx="757">
                  <c:v>0.37142392152592002</c:v>
                </c:pt>
                <c:pt idx="758">
                  <c:v>0.37246626833368102</c:v>
                </c:pt>
                <c:pt idx="759">
                  <c:v>0.37350861514144301</c:v>
                </c:pt>
                <c:pt idx="760">
                  <c:v>0.37455096194920401</c:v>
                </c:pt>
                <c:pt idx="761">
                  <c:v>0.37559330875696501</c:v>
                </c:pt>
                <c:pt idx="762">
                  <c:v>0.376635655564726</c:v>
                </c:pt>
                <c:pt idx="763">
                  <c:v>0.377678002372487</c:v>
                </c:pt>
                <c:pt idx="764">
                  <c:v>0.37872034918024899</c:v>
                </c:pt>
                <c:pt idx="765">
                  <c:v>0.37976269598800999</c:v>
                </c:pt>
                <c:pt idx="766">
                  <c:v>0.38080504279577099</c:v>
                </c:pt>
                <c:pt idx="767">
                  <c:v>0.38184738960353198</c:v>
                </c:pt>
                <c:pt idx="768">
                  <c:v>0.38288973641129298</c:v>
                </c:pt>
                <c:pt idx="769">
                  <c:v>0.38393208321905398</c:v>
                </c:pt>
                <c:pt idx="770">
                  <c:v>0.38497443002681497</c:v>
                </c:pt>
                <c:pt idx="771">
                  <c:v>0.38601677683457702</c:v>
                </c:pt>
                <c:pt idx="772">
                  <c:v>0.38705912364233802</c:v>
                </c:pt>
                <c:pt idx="773">
                  <c:v>0.38810147045010002</c:v>
                </c:pt>
                <c:pt idx="774">
                  <c:v>0.38914381725786101</c:v>
                </c:pt>
                <c:pt idx="775">
                  <c:v>0.39018616406562201</c:v>
                </c:pt>
                <c:pt idx="776">
                  <c:v>0.39122851087338201</c:v>
                </c:pt>
                <c:pt idx="777">
                  <c:v>0.392270857681144</c:v>
                </c:pt>
                <c:pt idx="778">
                  <c:v>0.393313204488905</c:v>
                </c:pt>
                <c:pt idx="779">
                  <c:v>0.394355551296667</c:v>
                </c:pt>
                <c:pt idx="780">
                  <c:v>0.39539789810442799</c:v>
                </c:pt>
                <c:pt idx="781">
                  <c:v>0.39644024491218899</c:v>
                </c:pt>
                <c:pt idx="782">
                  <c:v>0.39748259171994998</c:v>
                </c:pt>
                <c:pt idx="783">
                  <c:v>0.39852493852771098</c:v>
                </c:pt>
                <c:pt idx="784">
                  <c:v>0.39956728533547298</c:v>
                </c:pt>
                <c:pt idx="785">
                  <c:v>0.40060963214323397</c:v>
                </c:pt>
                <c:pt idx="786">
                  <c:v>0.40165197895099503</c:v>
                </c:pt>
                <c:pt idx="787">
                  <c:v>0.40269432575875602</c:v>
                </c:pt>
                <c:pt idx="788">
                  <c:v>0.40373667256651702</c:v>
                </c:pt>
                <c:pt idx="789">
                  <c:v>0.40477901937427901</c:v>
                </c:pt>
                <c:pt idx="790">
                  <c:v>0.40582136618204001</c:v>
                </c:pt>
                <c:pt idx="791">
                  <c:v>0.40686371298980101</c:v>
                </c:pt>
                <c:pt idx="792">
                  <c:v>0.407906059797563</c:v>
                </c:pt>
                <c:pt idx="793">
                  <c:v>0.408948406605324</c:v>
                </c:pt>
                <c:pt idx="794">
                  <c:v>0.409990753413085</c:v>
                </c:pt>
                <c:pt idx="795">
                  <c:v>0.41103310022084599</c:v>
                </c:pt>
                <c:pt idx="796">
                  <c:v>0.41207544702860699</c:v>
                </c:pt>
                <c:pt idx="797">
                  <c:v>0.41311779383636799</c:v>
                </c:pt>
                <c:pt idx="798">
                  <c:v>0.41416014064412998</c:v>
                </c:pt>
                <c:pt idx="799">
                  <c:v>0.41520248745189098</c:v>
                </c:pt>
                <c:pt idx="800">
                  <c:v>0.41624483425965197</c:v>
                </c:pt>
                <c:pt idx="801">
                  <c:v>0.41728718106741303</c:v>
                </c:pt>
                <c:pt idx="802">
                  <c:v>0.41832952787517502</c:v>
                </c:pt>
                <c:pt idx="803">
                  <c:v>0.41937187468293602</c:v>
                </c:pt>
                <c:pt idx="804">
                  <c:v>0.42041422149069702</c:v>
                </c:pt>
                <c:pt idx="805">
                  <c:v>0.42145656829845801</c:v>
                </c:pt>
                <c:pt idx="806">
                  <c:v>0.42249891510621901</c:v>
                </c:pt>
                <c:pt idx="807">
                  <c:v>0.42354126191398001</c:v>
                </c:pt>
                <c:pt idx="808">
                  <c:v>0.424583608721742</c:v>
                </c:pt>
                <c:pt idx="809">
                  <c:v>0.425625955529503</c:v>
                </c:pt>
                <c:pt idx="810">
                  <c:v>0.42666830233726399</c:v>
                </c:pt>
                <c:pt idx="811">
                  <c:v>0.42771064914502499</c:v>
                </c:pt>
                <c:pt idx="812">
                  <c:v>0.42875299595278699</c:v>
                </c:pt>
                <c:pt idx="813">
                  <c:v>0.42979534276054798</c:v>
                </c:pt>
                <c:pt idx="814">
                  <c:v>0.43083768956830898</c:v>
                </c:pt>
                <c:pt idx="815">
                  <c:v>0.43188003637606998</c:v>
                </c:pt>
                <c:pt idx="816">
                  <c:v>0.43292238318383203</c:v>
                </c:pt>
                <c:pt idx="817">
                  <c:v>0.43396472999159302</c:v>
                </c:pt>
                <c:pt idx="818">
                  <c:v>0.43500707679935402</c:v>
                </c:pt>
                <c:pt idx="819">
                  <c:v>0.43604942360711502</c:v>
                </c:pt>
                <c:pt idx="820">
                  <c:v>0.43709177041487601</c:v>
                </c:pt>
                <c:pt idx="821">
                  <c:v>0.43813411722263701</c:v>
                </c:pt>
                <c:pt idx="822">
                  <c:v>0.43917646403039901</c:v>
                </c:pt>
                <c:pt idx="823">
                  <c:v>0.44021881083816</c:v>
                </c:pt>
                <c:pt idx="824">
                  <c:v>0.441261157645921</c:v>
                </c:pt>
                <c:pt idx="825">
                  <c:v>0.44230350445368199</c:v>
                </c:pt>
                <c:pt idx="826">
                  <c:v>0.44334585126144299</c:v>
                </c:pt>
                <c:pt idx="827">
                  <c:v>0.44438819806920399</c:v>
                </c:pt>
                <c:pt idx="828">
                  <c:v>0.44543054487696598</c:v>
                </c:pt>
                <c:pt idx="829">
                  <c:v>0.44647289168472698</c:v>
                </c:pt>
                <c:pt idx="830">
                  <c:v>0.44751523849248798</c:v>
                </c:pt>
                <c:pt idx="831">
                  <c:v>0.44855758530024997</c:v>
                </c:pt>
                <c:pt idx="832">
                  <c:v>0.44959993210801102</c:v>
                </c:pt>
                <c:pt idx="833">
                  <c:v>0.45064227891577202</c:v>
                </c:pt>
                <c:pt idx="834">
                  <c:v>0.45168462572353302</c:v>
                </c:pt>
                <c:pt idx="835">
                  <c:v>0.45272697253129501</c:v>
                </c:pt>
                <c:pt idx="836">
                  <c:v>0.45376931933905601</c:v>
                </c:pt>
                <c:pt idx="837">
                  <c:v>0.45481166614681701</c:v>
                </c:pt>
                <c:pt idx="838">
                  <c:v>0.455854012954578</c:v>
                </c:pt>
                <c:pt idx="839">
                  <c:v>0.456896359762339</c:v>
                </c:pt>
                <c:pt idx="840">
                  <c:v>0.4579387065701</c:v>
                </c:pt>
                <c:pt idx="841">
                  <c:v>0.45898105337786099</c:v>
                </c:pt>
                <c:pt idx="842">
                  <c:v>0.46002340018562199</c:v>
                </c:pt>
                <c:pt idx="843">
                  <c:v>0.46106574699338398</c:v>
                </c:pt>
                <c:pt idx="844">
                  <c:v>0.46210809380114398</c:v>
                </c:pt>
                <c:pt idx="845">
                  <c:v>0.46315044060890598</c:v>
                </c:pt>
                <c:pt idx="846">
                  <c:v>0.46419278741666697</c:v>
                </c:pt>
                <c:pt idx="847">
                  <c:v>0.46523513422442903</c:v>
                </c:pt>
                <c:pt idx="848">
                  <c:v>0.46627748103219002</c:v>
                </c:pt>
                <c:pt idx="849">
                  <c:v>0.46731982783995102</c:v>
                </c:pt>
                <c:pt idx="850">
                  <c:v>0.46836217464771202</c:v>
                </c:pt>
                <c:pt idx="851">
                  <c:v>0.46940452145547401</c:v>
                </c:pt>
                <c:pt idx="852">
                  <c:v>0.47044686826323501</c:v>
                </c:pt>
                <c:pt idx="853">
                  <c:v>0.471489215070996</c:v>
                </c:pt>
                <c:pt idx="854">
                  <c:v>0.472531561878757</c:v>
                </c:pt>
                <c:pt idx="855">
                  <c:v>0.473573908686518</c:v>
                </c:pt>
                <c:pt idx="856">
                  <c:v>0.47461625549427899</c:v>
                </c:pt>
                <c:pt idx="857">
                  <c:v>0.47565860230204099</c:v>
                </c:pt>
                <c:pt idx="858">
                  <c:v>0.47670094910980199</c:v>
                </c:pt>
                <c:pt idx="859">
                  <c:v>0.47774329591756298</c:v>
                </c:pt>
                <c:pt idx="860">
                  <c:v>0.47878564272532398</c:v>
                </c:pt>
                <c:pt idx="861">
                  <c:v>0.47982798953308597</c:v>
                </c:pt>
                <c:pt idx="862">
                  <c:v>0.48087033634084703</c:v>
                </c:pt>
                <c:pt idx="863">
                  <c:v>0.48191268314860802</c:v>
                </c:pt>
                <c:pt idx="864">
                  <c:v>0.48295502995636902</c:v>
                </c:pt>
                <c:pt idx="865">
                  <c:v>0.48399737676413002</c:v>
                </c:pt>
                <c:pt idx="866">
                  <c:v>0.48503972357189201</c:v>
                </c:pt>
                <c:pt idx="867">
                  <c:v>0.48608207037965301</c:v>
                </c:pt>
              </c:numCache>
            </c:numRef>
          </c:xVal>
          <c:yVal>
            <c:numRef>
              <c:f>'Force 200 keV Spline surveyed'!$M$3:$M$870</c:f>
              <c:numCache>
                <c:formatCode>0.00E+00</c:formatCode>
                <c:ptCount val="868"/>
                <c:pt idx="0">
                  <c:v>-3.8295708072869199E-6</c:v>
                </c:pt>
                <c:pt idx="1">
                  <c:v>-4.75699223156822E-6</c:v>
                </c:pt>
                <c:pt idx="2">
                  <c:v>-1.62811969219749E-6</c:v>
                </c:pt>
                <c:pt idx="3">
                  <c:v>-1.09363538810584E-6</c:v>
                </c:pt>
                <c:pt idx="4">
                  <c:v>-4.4517375357386402E-6</c:v>
                </c:pt>
                <c:pt idx="5">
                  <c:v>-2.68803415647571E-6</c:v>
                </c:pt>
                <c:pt idx="6">
                  <c:v>9.38632031794434E-9</c:v>
                </c:pt>
                <c:pt idx="7">
                  <c:v>-1.0087038325264E-6</c:v>
                </c:pt>
                <c:pt idx="8">
                  <c:v>-1.7981249151251401E-6</c:v>
                </c:pt>
                <c:pt idx="9">
                  <c:v>-9.7565357710002494E-7</c:v>
                </c:pt>
                <c:pt idx="10">
                  <c:v>-1.2146929293608901E-6</c:v>
                </c:pt>
                <c:pt idx="11">
                  <c:v>-5.7040782312037701E-7</c:v>
                </c:pt>
                <c:pt idx="12">
                  <c:v>-3.6928119783481302E-6</c:v>
                </c:pt>
                <c:pt idx="13">
                  <c:v>-4.1868580290077002E-6</c:v>
                </c:pt>
                <c:pt idx="14">
                  <c:v>-3.6587311999431199E-6</c:v>
                </c:pt>
                <c:pt idx="15">
                  <c:v>-3.1579711865103699E-6</c:v>
                </c:pt>
                <c:pt idx="16">
                  <c:v>-2.8722809312491801E-6</c:v>
                </c:pt>
                <c:pt idx="17">
                  <c:v>-3.10603490447088E-6</c:v>
                </c:pt>
                <c:pt idx="18">
                  <c:v>-3.10267955957096E-6</c:v>
                </c:pt>
                <c:pt idx="19">
                  <c:v>-3.0610585054392001E-6</c:v>
                </c:pt>
                <c:pt idx="20">
                  <c:v>-3.0562116179470499E-6</c:v>
                </c:pt>
                <c:pt idx="21">
                  <c:v>-3.0513647304549099E-6</c:v>
                </c:pt>
                <c:pt idx="22">
                  <c:v>-3.04651784296275E-6</c:v>
                </c:pt>
                <c:pt idx="23">
                  <c:v>-3.04167095547061E-6</c:v>
                </c:pt>
                <c:pt idx="24">
                  <c:v>-3.0368240679784599E-6</c:v>
                </c:pt>
                <c:pt idx="25">
                  <c:v>-3.0319771804863102E-6</c:v>
                </c:pt>
                <c:pt idx="26">
                  <c:v>-3.02713029299416E-6</c:v>
                </c:pt>
                <c:pt idx="27">
                  <c:v>-3.02228340550202E-6</c:v>
                </c:pt>
                <c:pt idx="28">
                  <c:v>-3.0174365180098601E-6</c:v>
                </c:pt>
                <c:pt idx="29">
                  <c:v>-3.01258963051771E-6</c:v>
                </c:pt>
                <c:pt idx="30">
                  <c:v>-3.00774274302557E-6</c:v>
                </c:pt>
                <c:pt idx="31">
                  <c:v>-3.0028958555334101E-6</c:v>
                </c:pt>
                <c:pt idx="32">
                  <c:v>-2.9980489680412701E-6</c:v>
                </c:pt>
                <c:pt idx="33">
                  <c:v>-2.9932020805491199E-6</c:v>
                </c:pt>
                <c:pt idx="34">
                  <c:v>-2.9883551930569702E-6</c:v>
                </c:pt>
                <c:pt idx="35">
                  <c:v>-2.9835083055648298E-6</c:v>
                </c:pt>
                <c:pt idx="36">
                  <c:v>-2.9786614180726801E-6</c:v>
                </c:pt>
                <c:pt idx="37">
                  <c:v>-2.9738145305805299E-6</c:v>
                </c:pt>
                <c:pt idx="38">
                  <c:v>-2.9689676430883802E-6</c:v>
                </c:pt>
                <c:pt idx="39">
                  <c:v>-2.9641207555962402E-6</c:v>
                </c:pt>
                <c:pt idx="40">
                  <c:v>-2.9592738681040799E-6</c:v>
                </c:pt>
                <c:pt idx="41">
                  <c:v>-2.9544269806119301E-6</c:v>
                </c:pt>
                <c:pt idx="42">
                  <c:v>-2.94958009311978E-6</c:v>
                </c:pt>
                <c:pt idx="43">
                  <c:v>-2.94473320562764E-6</c:v>
                </c:pt>
                <c:pt idx="44">
                  <c:v>-2.9398863181355E-6</c:v>
                </c:pt>
                <c:pt idx="45">
                  <c:v>-2.9350394306433401E-6</c:v>
                </c:pt>
                <c:pt idx="46">
                  <c:v>-2.93019254315119E-6</c:v>
                </c:pt>
                <c:pt idx="47">
                  <c:v>-2.9253456556590398E-6</c:v>
                </c:pt>
                <c:pt idx="48">
                  <c:v>-2.9204987681668998E-6</c:v>
                </c:pt>
                <c:pt idx="49">
                  <c:v>-2.9156518806747501E-6</c:v>
                </c:pt>
                <c:pt idx="50">
                  <c:v>-2.9108049931825999E-6</c:v>
                </c:pt>
                <c:pt idx="51">
                  <c:v>-2.9059581056904502E-6</c:v>
                </c:pt>
                <c:pt idx="52">
                  <c:v>-2.9011112181983E-6</c:v>
                </c:pt>
                <c:pt idx="53">
                  <c:v>-2.89626433070616E-6</c:v>
                </c:pt>
                <c:pt idx="54">
                  <c:v>-2.8914174432140099E-6</c:v>
                </c:pt>
                <c:pt idx="55">
                  <c:v>-2.8865705557218602E-6</c:v>
                </c:pt>
                <c:pt idx="56">
                  <c:v>-2.88172366822971E-6</c:v>
                </c:pt>
                <c:pt idx="57">
                  <c:v>-2.87687678073757E-6</c:v>
                </c:pt>
                <c:pt idx="58">
                  <c:v>-2.8720298932454101E-6</c:v>
                </c:pt>
                <c:pt idx="59">
                  <c:v>-2.8671830057532701E-6</c:v>
                </c:pt>
                <c:pt idx="60">
                  <c:v>-2.86233611826112E-6</c:v>
                </c:pt>
                <c:pt idx="61">
                  <c:v>-2.8574892307689698E-6</c:v>
                </c:pt>
                <c:pt idx="62">
                  <c:v>-2.8526423432768298E-6</c:v>
                </c:pt>
                <c:pt idx="63">
                  <c:v>-2.8477954557846801E-6</c:v>
                </c:pt>
                <c:pt idx="64">
                  <c:v>-2.8429485682925202E-6</c:v>
                </c:pt>
                <c:pt idx="65">
                  <c:v>-2.8381016808003798E-6</c:v>
                </c:pt>
                <c:pt idx="66">
                  <c:v>-2.8332547933082301E-6</c:v>
                </c:pt>
                <c:pt idx="67">
                  <c:v>-2.8284079058160799E-6</c:v>
                </c:pt>
                <c:pt idx="68">
                  <c:v>-2.8235610183239399E-6</c:v>
                </c:pt>
                <c:pt idx="69">
                  <c:v>-2.8187141308317902E-6</c:v>
                </c:pt>
                <c:pt idx="70">
                  <c:v>-2.81386724333964E-6</c:v>
                </c:pt>
                <c:pt idx="71">
                  <c:v>-2.8090203558474899E-6</c:v>
                </c:pt>
                <c:pt idx="72">
                  <c:v>-2.8041734683553401E-6</c:v>
                </c:pt>
                <c:pt idx="73">
                  <c:v>-2.7993265808632002E-6</c:v>
                </c:pt>
                <c:pt idx="74">
                  <c:v>-2.7944796933710398E-6</c:v>
                </c:pt>
                <c:pt idx="75">
                  <c:v>-2.7896328058788901E-6</c:v>
                </c:pt>
                <c:pt idx="76">
                  <c:v>-2.7847859183867501E-6</c:v>
                </c:pt>
                <c:pt idx="77">
                  <c:v>-2.7799390308946E-6</c:v>
                </c:pt>
                <c:pt idx="78">
                  <c:v>-2.77509214340246E-6</c:v>
                </c:pt>
                <c:pt idx="79">
                  <c:v>-2.7702452559103098E-6</c:v>
                </c:pt>
                <c:pt idx="80">
                  <c:v>-2.7653983684181601E-6</c:v>
                </c:pt>
                <c:pt idx="81">
                  <c:v>-2.7605514809260099E-6</c:v>
                </c:pt>
                <c:pt idx="82">
                  <c:v>-2.7557045934338699E-6</c:v>
                </c:pt>
                <c:pt idx="83">
                  <c:v>-2.75085770594171E-6</c:v>
                </c:pt>
                <c:pt idx="84">
                  <c:v>-2.7460108184495701E-6</c:v>
                </c:pt>
                <c:pt idx="85">
                  <c:v>-2.7411639309574199E-6</c:v>
                </c:pt>
                <c:pt idx="86">
                  <c:v>-2.7363170434652799E-6</c:v>
                </c:pt>
                <c:pt idx="87">
                  <c:v>-2.7314701559731302E-6</c:v>
                </c:pt>
                <c:pt idx="88">
                  <c:v>-2.72662326848098E-6</c:v>
                </c:pt>
                <c:pt idx="89">
                  <c:v>-2.7217763809888201E-6</c:v>
                </c:pt>
                <c:pt idx="90">
                  <c:v>-2.7169294934966801E-6</c:v>
                </c:pt>
                <c:pt idx="91">
                  <c:v>-2.71208260600453E-6</c:v>
                </c:pt>
                <c:pt idx="92">
                  <c:v>-2.70723571851239E-6</c:v>
                </c:pt>
                <c:pt idx="93">
                  <c:v>-2.7023888310202301E-6</c:v>
                </c:pt>
                <c:pt idx="94">
                  <c:v>-2.6975419435280901E-6</c:v>
                </c:pt>
                <c:pt idx="95">
                  <c:v>-2.69269505603594E-6</c:v>
                </c:pt>
                <c:pt idx="96">
                  <c:v>-2.6878481685438E-6</c:v>
                </c:pt>
                <c:pt idx="97">
                  <c:v>-2.6830012810516498E-6</c:v>
                </c:pt>
                <c:pt idx="98">
                  <c:v>-2.6781543935595001E-6</c:v>
                </c:pt>
                <c:pt idx="99">
                  <c:v>-2.6733075060673499E-6</c:v>
                </c:pt>
                <c:pt idx="100">
                  <c:v>-2.6684606185752002E-6</c:v>
                </c:pt>
                <c:pt idx="101">
                  <c:v>-2.66361373108305E-6</c:v>
                </c:pt>
                <c:pt idx="102">
                  <c:v>-2.6587668435908999E-6</c:v>
                </c:pt>
                <c:pt idx="103">
                  <c:v>-2.6539199560987599E-6</c:v>
                </c:pt>
                <c:pt idx="104">
                  <c:v>-2.6490730686066102E-6</c:v>
                </c:pt>
                <c:pt idx="105">
                  <c:v>-2.6442261811144702E-6</c:v>
                </c:pt>
                <c:pt idx="106">
                  <c:v>-2.63937929362232E-6</c:v>
                </c:pt>
                <c:pt idx="107">
                  <c:v>-2.6345324061301699E-6</c:v>
                </c:pt>
                <c:pt idx="108">
                  <c:v>-2.6296855186380201E-6</c:v>
                </c:pt>
                <c:pt idx="109">
                  <c:v>-2.62483863114587E-6</c:v>
                </c:pt>
                <c:pt idx="110">
                  <c:v>-2.6199917436537198E-6</c:v>
                </c:pt>
                <c:pt idx="111">
                  <c:v>-2.6151448561615701E-6</c:v>
                </c:pt>
                <c:pt idx="112">
                  <c:v>-2.6102979686694301E-6</c:v>
                </c:pt>
                <c:pt idx="113">
                  <c:v>-2.60545108117728E-6</c:v>
                </c:pt>
                <c:pt idx="114">
                  <c:v>-2.60060419368514E-6</c:v>
                </c:pt>
                <c:pt idx="115">
                  <c:v>-2.5957573061929898E-6</c:v>
                </c:pt>
                <c:pt idx="116">
                  <c:v>-2.5909104187008401E-6</c:v>
                </c:pt>
                <c:pt idx="117">
                  <c:v>-2.5860635312086899E-6</c:v>
                </c:pt>
                <c:pt idx="118">
                  <c:v>-2.5812166437165402E-6</c:v>
                </c:pt>
                <c:pt idx="119">
                  <c:v>-2.5763697562244002E-6</c:v>
                </c:pt>
                <c:pt idx="120">
                  <c:v>-2.57152286873225E-6</c:v>
                </c:pt>
                <c:pt idx="121">
                  <c:v>-2.5666759812400999E-6</c:v>
                </c:pt>
                <c:pt idx="122">
                  <c:v>-2.5618290937479502E-6</c:v>
                </c:pt>
                <c:pt idx="123">
                  <c:v>-2.5569822062558E-6</c:v>
                </c:pt>
                <c:pt idx="124">
                  <c:v>-2.55213531876366E-6</c:v>
                </c:pt>
                <c:pt idx="125">
                  <c:v>-2.5472884312715099E-6</c:v>
                </c:pt>
                <c:pt idx="126">
                  <c:v>-2.5424415437793699E-6</c:v>
                </c:pt>
                <c:pt idx="127">
                  <c:v>-2.5375946562872201E-6</c:v>
                </c:pt>
                <c:pt idx="128">
                  <c:v>-2.53274776879507E-6</c:v>
                </c:pt>
                <c:pt idx="129">
                  <c:v>-2.52790088130293E-6</c:v>
                </c:pt>
                <c:pt idx="130">
                  <c:v>-2.5230539938107701E-6</c:v>
                </c:pt>
                <c:pt idx="131">
                  <c:v>-2.5182071063186301E-6</c:v>
                </c:pt>
                <c:pt idx="132">
                  <c:v>-2.51336021882648E-6</c:v>
                </c:pt>
                <c:pt idx="133">
                  <c:v>-2.5085133313343298E-6</c:v>
                </c:pt>
                <c:pt idx="134">
                  <c:v>-2.5036664438421801E-6</c:v>
                </c:pt>
                <c:pt idx="135">
                  <c:v>-2.4988195563500299E-6</c:v>
                </c:pt>
                <c:pt idx="136">
                  <c:v>-2.4939726688578899E-6</c:v>
                </c:pt>
                <c:pt idx="137">
                  <c:v>-2.4891257813657402E-6</c:v>
                </c:pt>
                <c:pt idx="138">
                  <c:v>-2.48427889387359E-6</c:v>
                </c:pt>
                <c:pt idx="139">
                  <c:v>-2.4794320063814501E-6</c:v>
                </c:pt>
                <c:pt idx="140">
                  <c:v>-2.4745851188892999E-6</c:v>
                </c:pt>
                <c:pt idx="141">
                  <c:v>-2.4697382313971502E-6</c:v>
                </c:pt>
                <c:pt idx="142">
                  <c:v>-2.464891343905E-6</c:v>
                </c:pt>
                <c:pt idx="143">
                  <c:v>-2.46004445641286E-6</c:v>
                </c:pt>
                <c:pt idx="144">
                  <c:v>-2.4551975689207099E-6</c:v>
                </c:pt>
                <c:pt idx="145">
                  <c:v>-2.4503506814285601E-6</c:v>
                </c:pt>
                <c:pt idx="146">
                  <c:v>-2.4455033050628699E-6</c:v>
                </c:pt>
                <c:pt idx="147">
                  <c:v>-2.4406229413659899E-6</c:v>
                </c:pt>
                <c:pt idx="148">
                  <c:v>-2.4356425784770499E-6</c:v>
                </c:pt>
                <c:pt idx="149">
                  <c:v>-2.4305203870177202E-6</c:v>
                </c:pt>
                <c:pt idx="150">
                  <c:v>-2.4251401520714301E-6</c:v>
                </c:pt>
                <c:pt idx="151">
                  <c:v>-2.41926568710439E-6</c:v>
                </c:pt>
                <c:pt idx="152">
                  <c:v>-2.4125377652999999E-6</c:v>
                </c:pt>
                <c:pt idx="153">
                  <c:v>-2.4045084426369399E-6</c:v>
                </c:pt>
                <c:pt idx="154">
                  <c:v>-2.3945211952443102E-6</c:v>
                </c:pt>
                <c:pt idx="155">
                  <c:v>-2.3816508308406499E-6</c:v>
                </c:pt>
                <c:pt idx="156">
                  <c:v>-2.3647795915140198E-6</c:v>
                </c:pt>
                <c:pt idx="157">
                  <c:v>-2.3426208237408202E-6</c:v>
                </c:pt>
                <c:pt idx="158">
                  <c:v>-2.31384655971988E-6</c:v>
                </c:pt>
                <c:pt idx="159">
                  <c:v>-2.2767432379129001E-6</c:v>
                </c:pt>
                <c:pt idx="160">
                  <c:v>-2.2295881810114502E-6</c:v>
                </c:pt>
                <c:pt idx="161">
                  <c:v>-2.17083799611115E-6</c:v>
                </c:pt>
                <c:pt idx="162">
                  <c:v>-2.0989289644475599E-6</c:v>
                </c:pt>
                <c:pt idx="163">
                  <c:v>-2.0122526727472102E-6</c:v>
                </c:pt>
                <c:pt idx="164">
                  <c:v>-1.9093933438248102E-6</c:v>
                </c:pt>
                <c:pt idx="165">
                  <c:v>-1.7892204826337701E-6</c:v>
                </c:pt>
                <c:pt idx="166">
                  <c:v>-1.6503908778571399E-6</c:v>
                </c:pt>
                <c:pt idx="167">
                  <c:v>-1.4917090188811601E-6</c:v>
                </c:pt>
                <c:pt idx="168">
                  <c:v>-1.31222549328675E-6</c:v>
                </c:pt>
                <c:pt idx="169">
                  <c:v>-1.1110680752487699E-6</c:v>
                </c:pt>
                <c:pt idx="170">
                  <c:v>-8.87616795442212E-7</c:v>
                </c:pt>
                <c:pt idx="171">
                  <c:v>-6.4146778568228297E-7</c:v>
                </c:pt>
                <c:pt idx="172">
                  <c:v>-3.7225804428732302E-7</c:v>
                </c:pt>
                <c:pt idx="173">
                  <c:v>-7.9747114124339006E-8</c:v>
                </c:pt>
                <c:pt idx="174">
                  <c:v>2.3624694737506699E-7</c:v>
                </c:pt>
                <c:pt idx="175">
                  <c:v>5.7585769104963498E-7</c:v>
                </c:pt>
                <c:pt idx="176">
                  <c:v>9.39195153408419E-7</c:v>
                </c:pt>
                <c:pt idx="177">
                  <c:v>1.3262900979218701E-6</c:v>
                </c:pt>
                <c:pt idx="178">
                  <c:v>1.73719209947324E-6</c:v>
                </c:pt>
                <c:pt idx="179">
                  <c:v>2.1718238238286898E-6</c:v>
                </c:pt>
                <c:pt idx="180">
                  <c:v>2.6301237899841898E-6</c:v>
                </c:pt>
                <c:pt idx="181">
                  <c:v>3.11203637188395E-6</c:v>
                </c:pt>
                <c:pt idx="182">
                  <c:v>3.61746055825242E-6</c:v>
                </c:pt>
                <c:pt idx="183">
                  <c:v>4.1462720840663104E-6</c:v>
                </c:pt>
                <c:pt idx="184">
                  <c:v>4.6983441319235502E-6</c:v>
                </c:pt>
                <c:pt idx="185">
                  <c:v>5.2735478017102596E-6</c:v>
                </c:pt>
                <c:pt idx="186">
                  <c:v>5.8717526057860696E-6</c:v>
                </c:pt>
                <c:pt idx="187">
                  <c:v>6.4928270696573998E-6</c:v>
                </c:pt>
                <c:pt idx="188">
                  <c:v>7.1366394131121202E-6</c:v>
                </c:pt>
                <c:pt idx="189">
                  <c:v>7.8030583784793693E-6</c:v>
                </c:pt>
                <c:pt idx="190">
                  <c:v>8.4919541701078702E-6</c:v>
                </c:pt>
                <c:pt idx="191">
                  <c:v>9.2031995287554901E-6</c:v>
                </c:pt>
                <c:pt idx="192">
                  <c:v>9.9366710640250893E-6</c:v>
                </c:pt>
                <c:pt idx="193">
                  <c:v>1.0692250636826899E-5</c:v>
                </c:pt>
                <c:pt idx="194">
                  <c:v>1.14698270243754E-5</c:v>
                </c:pt>
                <c:pt idx="195">
                  <c:v>1.22692978379354E-5</c:v>
                </c:pt>
                <c:pt idx="196">
                  <c:v>1.30905717359419E-5</c:v>
                </c:pt>
                <c:pt idx="197">
                  <c:v>1.39335709639079E-5</c:v>
                </c:pt>
                <c:pt idx="198">
                  <c:v>1.4798234259791899E-5</c:v>
                </c:pt>
                <c:pt idx="199">
                  <c:v>1.56845204718572E-5</c:v>
                </c:pt>
                <c:pt idx="200">
                  <c:v>1.6592412654501301E-5</c:v>
                </c:pt>
                <c:pt idx="201">
                  <c:v>1.75219226655839E-5</c:v>
                </c:pt>
                <c:pt idx="202">
                  <c:v>1.8473096418543499E-5</c:v>
                </c:pt>
                <c:pt idx="203">
                  <c:v>1.9446019743341602E-5</c:v>
                </c:pt>
                <c:pt idx="204">
                  <c:v>2.0440824180522099E-5</c:v>
                </c:pt>
                <c:pt idx="205">
                  <c:v>2.1457692272759101E-5</c:v>
                </c:pt>
                <c:pt idx="206">
                  <c:v>2.2496862362310399E-5</c:v>
                </c:pt>
                <c:pt idx="207">
                  <c:v>2.3558630869968401E-5</c:v>
                </c:pt>
                <c:pt idx="208">
                  <c:v>2.4643350737864598E-5</c:v>
                </c:pt>
                <c:pt idx="209">
                  <c:v>2.5751425894691501E-5</c:v>
                </c:pt>
                <c:pt idx="210">
                  <c:v>2.6883297700596999E-5</c:v>
                </c:pt>
                <c:pt idx="211">
                  <c:v>2.8039424566130601E-5</c:v>
                </c:pt>
                <c:pt idx="212">
                  <c:v>2.9220254931841599E-5</c:v>
                </c:pt>
                <c:pt idx="213">
                  <c:v>3.04261914399931E-5</c:v>
                </c:pt>
                <c:pt idx="214">
                  <c:v>3.1657546302003098E-5</c:v>
                </c:pt>
                <c:pt idx="215">
                  <c:v>3.2914494847340903E-5</c:v>
                </c:pt>
                <c:pt idx="216">
                  <c:v>3.4197029401222903E-5</c:v>
                </c:pt>
                <c:pt idx="217">
                  <c:v>3.5504919777789499E-5</c:v>
                </c:pt>
                <c:pt idx="218">
                  <c:v>3.6837684741281098E-5</c:v>
                </c:pt>
                <c:pt idx="219">
                  <c:v>3.8194578462386302E-5</c:v>
                </c:pt>
                <c:pt idx="220">
                  <c:v>3.9574596991653599E-5</c:v>
                </c:pt>
                <c:pt idx="221">
                  <c:v>4.09764942918389E-5</c:v>
                </c:pt>
                <c:pt idx="222">
                  <c:v>4.2398795812700999E-5</c:v>
                </c:pt>
                <c:pt idx="223">
                  <c:v>4.3839793402267E-5</c:v>
                </c:pt>
                <c:pt idx="224">
                  <c:v>4.52975183520883E-5</c:v>
                </c:pt>
                <c:pt idx="225">
                  <c:v>4.6769651150469602E-5</c:v>
                </c:pt>
                <c:pt idx="226">
                  <c:v>4.8253358671930203E-5</c:v>
                </c:pt>
                <c:pt idx="227">
                  <c:v>4.9745053941794098E-5</c:v>
                </c:pt>
                <c:pt idx="228">
                  <c:v>5.1240084481210802E-5</c:v>
                </c:pt>
                <c:pt idx="229">
                  <c:v>5.2732311915154698E-5</c:v>
                </c:pt>
                <c:pt idx="230">
                  <c:v>5.4213651469112601E-5</c:v>
                </c:pt>
                <c:pt idx="231">
                  <c:v>5.5673633655285402E-5</c:v>
                </c:pt>
                <c:pt idx="232">
                  <c:v>5.7098937361363897E-5</c:v>
                </c:pt>
                <c:pt idx="233">
                  <c:v>5.8472995727633001E-5</c:v>
                </c:pt>
                <c:pt idx="234">
                  <c:v>5.9775675337728702E-5</c:v>
                </c:pt>
                <c:pt idx="235">
                  <c:v>6.0983032695986403E-5</c:v>
                </c:pt>
                <c:pt idx="236">
                  <c:v>6.2067214127903899E-5</c:v>
                </c:pt>
                <c:pt idx="237">
                  <c:v>6.2996451627708096E-5</c:v>
                </c:pt>
                <c:pt idx="238">
                  <c:v>6.3735375036358399E-5</c:v>
                </c:pt>
                <c:pt idx="239">
                  <c:v>6.4245261677626703E-5</c:v>
                </c:pt>
                <c:pt idx="240">
                  <c:v>6.4484824289139496E-5</c:v>
                </c:pt>
                <c:pt idx="241">
                  <c:v>6.4410725637604801E-5</c:v>
                </c:pt>
                <c:pt idx="242">
                  <c:v>6.39787699536182E-5</c:v>
                </c:pt>
                <c:pt idx="243">
                  <c:v>6.3144751342678493E-5</c:v>
                </c:pt>
                <c:pt idx="244">
                  <c:v>6.1865552925988E-5</c:v>
                </c:pt>
                <c:pt idx="245">
                  <c:v>6.0100214984346599E-5</c:v>
                </c:pt>
                <c:pt idx="246">
                  <c:v>5.7810950056647601E-5</c:v>
                </c:pt>
                <c:pt idx="247">
                  <c:v>5.4964189357277001E-5</c:v>
                </c:pt>
                <c:pt idx="248">
                  <c:v>5.1530789060537798E-5</c:v>
                </c:pt>
                <c:pt idx="249">
                  <c:v>4.7487329077972399E-5</c:v>
                </c:pt>
                <c:pt idx="250">
                  <c:v>4.2816047741543498E-5</c:v>
                </c:pt>
                <c:pt idx="251">
                  <c:v>3.7505205822294498E-5</c:v>
                </c:pt>
                <c:pt idx="252">
                  <c:v>3.15491672224283E-5</c:v>
                </c:pt>
                <c:pt idx="253">
                  <c:v>2.49486402406326E-5</c:v>
                </c:pt>
                <c:pt idx="254">
                  <c:v>1.7710170578714299E-5</c:v>
                </c:pt>
                <c:pt idx="255">
                  <c:v>9.84572582317375E-6</c:v>
                </c:pt>
                <c:pt idx="256">
                  <c:v>1.3725469857248599E-6</c:v>
                </c:pt>
                <c:pt idx="257">
                  <c:v>-7.6874960489589308E-6</c:v>
                </c:pt>
                <c:pt idx="258">
                  <c:v>-1.7308538207049299E-5</c:v>
                </c:pt>
                <c:pt idx="259">
                  <c:v>-2.74613406652784E-5</c:v>
                </c:pt>
                <c:pt idx="260">
                  <c:v>-3.8114033001492999E-5</c:v>
                </c:pt>
                <c:pt idx="261">
                  <c:v>-4.9232588868755697E-5</c:v>
                </c:pt>
                <c:pt idx="262">
                  <c:v>-6.0781589378345803E-5</c:v>
                </c:pt>
                <c:pt idx="263">
                  <c:v>-7.2724681892571099E-5</c:v>
                </c:pt>
                <c:pt idx="264">
                  <c:v>-8.5025072357528206E-5</c:v>
                </c:pt>
                <c:pt idx="265">
                  <c:v>-9.76459674327762E-5</c:v>
                </c:pt>
                <c:pt idx="266">
                  <c:v>-1.1055060606536E-4</c:v>
                </c:pt>
                <c:pt idx="267">
                  <c:v>-1.2370363499133899E-4</c:v>
                </c:pt>
                <c:pt idx="268">
                  <c:v>-1.37070435563492E-4</c:v>
                </c:pt>
                <c:pt idx="269">
                  <c:v>-1.5061755184919199E-4</c:v>
                </c:pt>
                <c:pt idx="270">
                  <c:v>-1.6431276543475999E-4</c:v>
                </c:pt>
                <c:pt idx="271">
                  <c:v>-1.7812581788637701E-4</c:v>
                </c:pt>
                <c:pt idx="272">
                  <c:v>-1.9202800399503801E-4</c:v>
                </c:pt>
                <c:pt idx="273">
                  <c:v>-2.0599213154677901E-4</c:v>
                </c:pt>
                <c:pt idx="274">
                  <c:v>-2.19992851818103E-4</c:v>
                </c:pt>
                <c:pt idx="275">
                  <c:v>-2.3400672699167301E-4</c:v>
                </c:pt>
                <c:pt idx="276">
                  <c:v>-2.4801207985549601E-4</c:v>
                </c:pt>
                <c:pt idx="277">
                  <c:v>-2.6198863046426998E-4</c:v>
                </c:pt>
                <c:pt idx="278">
                  <c:v>-2.7591764441600697E-4</c:v>
                </c:pt>
                <c:pt idx="279">
                  <c:v>-2.89781851432643E-4</c:v>
                </c:pt>
                <c:pt idx="280">
                  <c:v>-3.0356546321423297E-4</c:v>
                </c:pt>
                <c:pt idx="281">
                  <c:v>-3.1725352694411202E-4</c:v>
                </c:pt>
                <c:pt idx="282">
                  <c:v>-3.3083263267964699E-4</c:v>
                </c:pt>
                <c:pt idx="283">
                  <c:v>-3.4429030649000799E-4</c:v>
                </c:pt>
                <c:pt idx="284">
                  <c:v>-3.57614937201324E-4</c:v>
                </c:pt>
                <c:pt idx="285">
                  <c:v>-3.7079591690566803E-4</c:v>
                </c:pt>
                <c:pt idx="286">
                  <c:v>-3.8382360902417998E-4</c:v>
                </c:pt>
                <c:pt idx="287">
                  <c:v>-3.9668913869411298E-4</c:v>
                </c:pt>
                <c:pt idx="288">
                  <c:v>-4.09384281551502E-4</c:v>
                </c:pt>
                <c:pt idx="289">
                  <c:v>-4.219014058039E-4</c:v>
                </c:pt>
                <c:pt idx="290">
                  <c:v>-4.3423404603525501E-4</c:v>
                </c:pt>
                <c:pt idx="291">
                  <c:v>-4.4637617059492101E-4</c:v>
                </c:pt>
                <c:pt idx="292">
                  <c:v>-4.5832262392000002E-4</c:v>
                </c:pt>
                <c:pt idx="293">
                  <c:v>-4.7006923489308398E-4</c:v>
                </c:pt>
                <c:pt idx="294">
                  <c:v>-4.8161309647485999E-4</c:v>
                </c:pt>
                <c:pt idx="295">
                  <c:v>-4.9295197696041897E-4</c:v>
                </c:pt>
                <c:pt idx="296">
                  <c:v>-5.0408451415459099E-4</c:v>
                </c:pt>
                <c:pt idx="297">
                  <c:v>-5.1501061536321198E-4</c:v>
                </c:pt>
                <c:pt idx="298">
                  <c:v>-5.2573073345619798E-4</c:v>
                </c:pt>
                <c:pt idx="299">
                  <c:v>-5.3624666603202596E-4</c:v>
                </c:pt>
                <c:pt idx="300">
                  <c:v>-5.4656070659851903E-4</c:v>
                </c:pt>
                <c:pt idx="301">
                  <c:v>-5.5667574015476503E-4</c:v>
                </c:pt>
                <c:pt idx="302">
                  <c:v>-5.66595666496122E-4</c:v>
                </c:pt>
                <c:pt idx="303">
                  <c:v>-5.7632471561929399E-4</c:v>
                </c:pt>
                <c:pt idx="304">
                  <c:v>-5.8586711273195897E-4</c:v>
                </c:pt>
                <c:pt idx="305">
                  <c:v>-5.9522705226221001E-4</c:v>
                </c:pt>
                <c:pt idx="306">
                  <c:v>-6.0440899863529497E-4</c:v>
                </c:pt>
                <c:pt idx="307">
                  <c:v>-6.1341729373798001E-4</c:v>
                </c:pt>
                <c:pt idx="308">
                  <c:v>-6.2225554661637201E-4</c:v>
                </c:pt>
                <c:pt idx="309">
                  <c:v>-6.3092732599785001E-4</c:v>
                </c:pt>
                <c:pt idx="310">
                  <c:v>-6.3943556766019201E-4</c:v>
                </c:pt>
                <c:pt idx="311">
                  <c:v>-6.4778281021464295E-4</c:v>
                </c:pt>
                <c:pt idx="312">
                  <c:v>-6.5597072723585603E-4</c:v>
                </c:pt>
                <c:pt idx="313">
                  <c:v>-6.6400052160399295E-4</c:v>
                </c:pt>
                <c:pt idx="314">
                  <c:v>-6.7187280487935902E-4</c:v>
                </c:pt>
                <c:pt idx="315">
                  <c:v>-6.7958756238734996E-4</c:v>
                </c:pt>
                <c:pt idx="316">
                  <c:v>-6.8714409146020301E-4</c:v>
                </c:pt>
                <c:pt idx="317">
                  <c:v>-6.9454156485818704E-4</c:v>
                </c:pt>
                <c:pt idx="318">
                  <c:v>-7.0177876002427704E-4</c:v>
                </c:pt>
                <c:pt idx="319">
                  <c:v>-7.0885405116585397E-4</c:v>
                </c:pt>
                <c:pt idx="320">
                  <c:v>-7.1576576229844002E-4</c:v>
                </c:pt>
                <c:pt idx="321">
                  <c:v>-7.2251196549358895E-4</c:v>
                </c:pt>
                <c:pt idx="322">
                  <c:v>-7.29090388778787E-4</c:v>
                </c:pt>
                <c:pt idx="323">
                  <c:v>-7.3549888482142198E-4</c:v>
                </c:pt>
                <c:pt idx="324">
                  <c:v>-7.4173524784847697E-4</c:v>
                </c:pt>
                <c:pt idx="325">
                  <c:v>-7.4779728560117197E-4</c:v>
                </c:pt>
                <c:pt idx="326">
                  <c:v>-7.5368285399011396E-4</c:v>
                </c:pt>
                <c:pt idx="327">
                  <c:v>-7.59389885761161E-4</c:v>
                </c:pt>
                <c:pt idx="328">
                  <c:v>-7.64916437407872E-4</c:v>
                </c:pt>
                <c:pt idx="329">
                  <c:v>-7.7026067820649697E-4</c:v>
                </c:pt>
                <c:pt idx="330">
                  <c:v>-7.7542078846569895E-4</c:v>
                </c:pt>
                <c:pt idx="331">
                  <c:v>-7.8039512245666799E-4</c:v>
                </c:pt>
                <c:pt idx="332">
                  <c:v>-7.8518221623457597E-4</c:v>
                </c:pt>
                <c:pt idx="333">
                  <c:v>-7.8978070473437396E-4</c:v>
                </c:pt>
                <c:pt idx="334">
                  <c:v>-7.9418942989475895E-4</c:v>
                </c:pt>
                <c:pt idx="335">
                  <c:v>-7.9840747604811499E-4</c:v>
                </c:pt>
                <c:pt idx="336">
                  <c:v>-8.0243417033311099E-4</c:v>
                </c:pt>
                <c:pt idx="337">
                  <c:v>-8.0626914404176395E-4</c:v>
                </c:pt>
                <c:pt idx="338">
                  <c:v>-8.0991236673757302E-4</c:v>
                </c:pt>
                <c:pt idx="339">
                  <c:v>-8.1336417099585302E-4</c:v>
                </c:pt>
                <c:pt idx="340">
                  <c:v>-8.1662519691371404E-4</c:v>
                </c:pt>
                <c:pt idx="341">
                  <c:v>-8.1969633160518804E-4</c:v>
                </c:pt>
                <c:pt idx="342">
                  <c:v>-8.2257862469538898E-4</c:v>
                </c:pt>
                <c:pt idx="343">
                  <c:v>-8.2527356017090604E-4</c:v>
                </c:pt>
                <c:pt idx="344">
                  <c:v>-8.2778254384527101E-4</c:v>
                </c:pt>
                <c:pt idx="345">
                  <c:v>-8.3010703605399102E-4</c:v>
                </c:pt>
                <c:pt idx="346">
                  <c:v>-8.3224845397239196E-4</c:v>
                </c:pt>
                <c:pt idx="347">
                  <c:v>-8.3420824631430404E-4</c:v>
                </c:pt>
                <c:pt idx="348">
                  <c:v>-8.3598753404693304E-4</c:v>
                </c:pt>
                <c:pt idx="349">
                  <c:v>-8.3758748645876898E-4</c:v>
                </c:pt>
                <c:pt idx="350">
                  <c:v>-8.3900935655687099E-4</c:v>
                </c:pt>
                <c:pt idx="351">
                  <c:v>-8.4025418351600504E-4</c:v>
                </c:pt>
                <c:pt idx="352">
                  <c:v>-8.4132285917269103E-4</c:v>
                </c:pt>
                <c:pt idx="353">
                  <c:v>-8.42216112828631E-4</c:v>
                </c:pt>
                <c:pt idx="354">
                  <c:v>-8.42934332561763E-4</c:v>
                </c:pt>
                <c:pt idx="355">
                  <c:v>-8.4347784386518598E-4</c:v>
                </c:pt>
                <c:pt idx="356">
                  <c:v>-8.4384691918108496E-4</c:v>
                </c:pt>
                <c:pt idx="357">
                  <c:v>-8.4404172071013905E-4</c:v>
                </c:pt>
                <c:pt idx="358">
                  <c:v>-8.4406235345360896E-4</c:v>
                </c:pt>
                <c:pt idx="359">
                  <c:v>-8.4390890136076E-4</c:v>
                </c:pt>
                <c:pt idx="360">
                  <c:v>-8.4358141177619597E-4</c:v>
                </c:pt>
                <c:pt idx="361">
                  <c:v>-8.4307994526150096E-4</c:v>
                </c:pt>
                <c:pt idx="362">
                  <c:v>-8.4240448600454796E-4</c:v>
                </c:pt>
                <c:pt idx="363">
                  <c:v>-8.4155495981010401E-4</c:v>
                </c:pt>
                <c:pt idx="364">
                  <c:v>-8.4053134164262396E-4</c:v>
                </c:pt>
                <c:pt idx="365">
                  <c:v>-8.3933359733604201E-4</c:v>
                </c:pt>
                <c:pt idx="366">
                  <c:v>-8.3796165965776095E-4</c:v>
                </c:pt>
                <c:pt idx="367">
                  <c:v>-8.3641546605438201E-4</c:v>
                </c:pt>
                <c:pt idx="368">
                  <c:v>-8.3469496524990298E-4</c:v>
                </c:pt>
                <c:pt idx="369">
                  <c:v>-8.3280011767230004E-4</c:v>
                </c:pt>
                <c:pt idx="370">
                  <c:v>-8.3073089518894902E-4</c:v>
                </c:pt>
                <c:pt idx="371">
                  <c:v>-8.2848728080016105E-4</c:v>
                </c:pt>
                <c:pt idx="372">
                  <c:v>-8.2606926836175396E-4</c:v>
                </c:pt>
                <c:pt idx="373">
                  <c:v>-8.23476862348239E-4</c:v>
                </c:pt>
                <c:pt idx="374">
                  <c:v>-8.2071007912476598E-4</c:v>
                </c:pt>
                <c:pt idx="375">
                  <c:v>-8.1776895185821396E-4</c:v>
                </c:pt>
                <c:pt idx="376">
                  <c:v>-8.1465352345487703E-4</c:v>
                </c:pt>
                <c:pt idx="377">
                  <c:v>-8.1136386207297199E-4</c:v>
                </c:pt>
                <c:pt idx="378">
                  <c:v>-8.0790008763530804E-4</c:v>
                </c:pt>
                <c:pt idx="379">
                  <c:v>-8.04262365693573E-4</c:v>
                </c:pt>
                <c:pt idx="380">
                  <c:v>-8.0045089064128302E-4</c:v>
                </c:pt>
                <c:pt idx="381">
                  <c:v>-7.9646601840781402E-4</c:v>
                </c:pt>
                <c:pt idx="382">
                  <c:v>-7.9230824175940398E-4</c:v>
                </c:pt>
                <c:pt idx="383">
                  <c:v>-7.8797824985064305E-4</c:v>
                </c:pt>
                <c:pt idx="384">
                  <c:v>-7.8347692458351301E-4</c:v>
                </c:pt>
                <c:pt idx="385">
                  <c:v>-7.7880540940858704E-4</c:v>
                </c:pt>
                <c:pt idx="386">
                  <c:v>-7.7396516478167197E-4</c:v>
                </c:pt>
                <c:pt idx="387">
                  <c:v>-7.6895789271434799E-4</c:v>
                </c:pt>
                <c:pt idx="388">
                  <c:v>-7.6378542929549098E-4</c:v>
                </c:pt>
                <c:pt idx="389">
                  <c:v>-7.5844981384265095E-4</c:v>
                </c:pt>
                <c:pt idx="390">
                  <c:v>-7.5295341719800195E-4</c:v>
                </c:pt>
                <c:pt idx="391">
                  <c:v>-7.4729847541549503E-4</c:v>
                </c:pt>
                <c:pt idx="392">
                  <c:v>-7.4148718229778601E-4</c:v>
                </c:pt>
                <c:pt idx="393">
                  <c:v>-7.35521685933139E-4</c:v>
                </c:pt>
                <c:pt idx="394">
                  <c:v>-7.2940408859142598E-4</c:v>
                </c:pt>
                <c:pt idx="395">
                  <c:v>-7.2313614127809999E-4</c:v>
                </c:pt>
                <c:pt idx="396">
                  <c:v>-7.1671971898116897E-4</c:v>
                </c:pt>
                <c:pt idx="397">
                  <c:v>-7.1015667624710398E-4</c:v>
                </c:pt>
                <c:pt idx="398">
                  <c:v>-7.0344857860216896E-4</c:v>
                </c:pt>
                <c:pt idx="399">
                  <c:v>-6.9659685855394502E-4</c:v>
                </c:pt>
                <c:pt idx="400">
                  <c:v>-6.8960275826497304E-4</c:v>
                </c:pt>
                <c:pt idx="401">
                  <c:v>-6.8246717838043604E-4</c:v>
                </c:pt>
                <c:pt idx="402">
                  <c:v>-6.7519097534357705E-4</c:v>
                </c:pt>
                <c:pt idx="403">
                  <c:v>-6.6777492167066003E-4</c:v>
                </c:pt>
                <c:pt idx="404">
                  <c:v>-6.6021967274783701E-4</c:v>
                </c:pt>
                <c:pt idx="405">
                  <c:v>-6.5252580876992597E-4</c:v>
                </c:pt>
                <c:pt idx="406">
                  <c:v>-6.44693898137555E-4</c:v>
                </c:pt>
                <c:pt idx="407">
                  <c:v>-6.3672444658673403E-4</c:v>
                </c:pt>
                <c:pt idx="408">
                  <c:v>-6.2861797924276797E-4</c:v>
                </c:pt>
                <c:pt idx="409">
                  <c:v>-6.20374912055207E-4</c:v>
                </c:pt>
                <c:pt idx="410">
                  <c:v>-6.1199561935662702E-4</c:v>
                </c:pt>
                <c:pt idx="411">
                  <c:v>-6.0348051759328398E-4</c:v>
                </c:pt>
                <c:pt idx="412">
                  <c:v>-5.9482999850998298E-4</c:v>
                </c:pt>
                <c:pt idx="413">
                  <c:v>-5.8604441825649799E-4</c:v>
                </c:pt>
                <c:pt idx="414">
                  <c:v>-5.7712413487538401E-4</c:v>
                </c:pt>
                <c:pt idx="415">
                  <c:v>-5.6806951225573895E-4</c:v>
                </c:pt>
                <c:pt idx="416">
                  <c:v>-5.5888092078887699E-4</c:v>
                </c:pt>
                <c:pt idx="417">
                  <c:v>-5.4955873744198E-4</c:v>
                </c:pt>
                <c:pt idx="418">
                  <c:v>-5.4010334577717805E-4</c:v>
                </c:pt>
                <c:pt idx="419">
                  <c:v>-5.3051513598230003E-4</c:v>
                </c:pt>
                <c:pt idx="420">
                  <c:v>-5.2079450494234205E-4</c:v>
                </c:pt>
                <c:pt idx="421">
                  <c:v>-5.10941858230281E-4</c:v>
                </c:pt>
                <c:pt idx="422">
                  <c:v>-5.0095761644026603E-4</c:v>
                </c:pt>
                <c:pt idx="423">
                  <c:v>-4.9084222652981098E-4</c:v>
                </c:pt>
                <c:pt idx="424">
                  <c:v>-4.80596167678693E-4</c:v>
                </c:pt>
                <c:pt idx="425">
                  <c:v>-4.7021995218463303E-4</c:v>
                </c:pt>
                <c:pt idx="426">
                  <c:v>-4.5971415511496201E-4</c:v>
                </c:pt>
                <c:pt idx="427">
                  <c:v>-4.4907948234965898E-4</c:v>
                </c:pt>
                <c:pt idx="428">
                  <c:v>-4.38316793787506E-4</c:v>
                </c:pt>
                <c:pt idx="429">
                  <c:v>-4.2742709946228902E-4</c:v>
                </c:pt>
                <c:pt idx="430">
                  <c:v>-4.1641164972571902E-4</c:v>
                </c:pt>
                <c:pt idx="431">
                  <c:v>-4.0527197215221899E-4</c:v>
                </c:pt>
                <c:pt idx="432">
                  <c:v>-3.9400987200970301E-4</c:v>
                </c:pt>
                <c:pt idx="433">
                  <c:v>-3.8262739821427901E-4</c:v>
                </c:pt>
                <c:pt idx="434">
                  <c:v>-3.7112676896436299E-4</c:v>
                </c:pt>
                <c:pt idx="435">
                  <c:v>-3.5951039486678798E-4</c:v>
                </c:pt>
                <c:pt idx="436">
                  <c:v>-3.4778099900502498E-4</c:v>
                </c:pt>
                <c:pt idx="437">
                  <c:v>-3.3594114004569902E-4</c:v>
                </c:pt>
                <c:pt idx="438">
                  <c:v>-3.2399341467507402E-4</c:v>
                </c:pt>
                <c:pt idx="439">
                  <c:v>-3.1194034959206501E-4</c:v>
                </c:pt>
                <c:pt idx="440">
                  <c:v>-2.9978439724962901E-4</c:v>
                </c:pt>
                <c:pt idx="441">
                  <c:v>-2.8752769361072299E-4</c:v>
                </c:pt>
                <c:pt idx="442">
                  <c:v>-2.75172497866437E-4</c:v>
                </c:pt>
                <c:pt idx="443">
                  <c:v>-2.6272104611736502E-4</c:v>
                </c:pt>
                <c:pt idx="444">
                  <c:v>-2.5017531453407901E-4</c:v>
                </c:pt>
                <c:pt idx="445">
                  <c:v>-2.37537137056001E-4</c:v>
                </c:pt>
                <c:pt idx="446">
                  <c:v>-2.2480814541467399E-4</c:v>
                </c:pt>
                <c:pt idx="447">
                  <c:v>-2.1198965664540401E-4</c:v>
                </c:pt>
                <c:pt idx="448">
                  <c:v>-1.9908295341683799E-4</c:v>
                </c:pt>
                <c:pt idx="449">
                  <c:v>-1.8608924647293699E-4</c:v>
                </c:pt>
                <c:pt idx="450">
                  <c:v>-1.73009657045267E-4</c:v>
                </c:pt>
                <c:pt idx="451">
                  <c:v>-1.5984523709579901E-4</c:v>
                </c:pt>
                <c:pt idx="452">
                  <c:v>-1.46597046871266E-4</c:v>
                </c:pt>
                <c:pt idx="453">
                  <c:v>-1.3326610714993101E-4</c:v>
                </c:pt>
                <c:pt idx="454">
                  <c:v>-1.19853471486915E-4</c:v>
                </c:pt>
                <c:pt idx="455">
                  <c:v>-1.0636011437043601E-4</c:v>
                </c:pt>
                <c:pt idx="456">
                  <c:v>-9.2786992238672901E-5</c:v>
                </c:pt>
                <c:pt idx="457">
                  <c:v>-7.9135132773790898E-5</c:v>
                </c:pt>
                <c:pt idx="458">
                  <c:v>-6.5405562901448396E-5</c:v>
                </c:pt>
                <c:pt idx="459">
                  <c:v>-5.1599309926548698E-5</c:v>
                </c:pt>
                <c:pt idx="460">
                  <c:v>-3.7717442793107002E-5</c:v>
                </c:pt>
                <c:pt idx="461">
                  <c:v>-2.3761078609935501E-5</c:v>
                </c:pt>
                <c:pt idx="462">
                  <c:v>-9.7313858129856197E-6</c:v>
                </c:pt>
                <c:pt idx="463">
                  <c:v>4.3704107440581002E-6</c:v>
                </c:pt>
                <c:pt idx="464">
                  <c:v>1.85430250628825E-5</c:v>
                </c:pt>
                <c:pt idx="465">
                  <c:v>3.27851049277793E-5</c:v>
                </c:pt>
                <c:pt idx="466">
                  <c:v>4.7095226387916797E-5</c:v>
                </c:pt>
                <c:pt idx="467">
                  <c:v>6.1471887730381197E-5</c:v>
                </c:pt>
                <c:pt idx="468">
                  <c:v>7.5913501005848302E-5</c:v>
                </c:pt>
                <c:pt idx="469">
                  <c:v>9.0418379143120098E-5</c:v>
                </c:pt>
                <c:pt idx="470">
                  <c:v>1.0498473702214801E-4</c:v>
                </c:pt>
                <c:pt idx="471">
                  <c:v>1.19610686456213E-4</c:v>
                </c:pt>
                <c:pt idx="472">
                  <c:v>1.34294208030096E-4</c:v>
                </c:pt>
                <c:pt idx="473">
                  <c:v>1.49033138627183E-4</c:v>
                </c:pt>
                <c:pt idx="474">
                  <c:v>1.63825184911472E-4</c:v>
                </c:pt>
                <c:pt idx="475">
                  <c:v>1.78667875486198E-4</c:v>
                </c:pt>
                <c:pt idx="476">
                  <c:v>1.9355858261335999E-4</c:v>
                </c:pt>
                <c:pt idx="477">
                  <c:v>2.0849447718538901E-4</c:v>
                </c:pt>
                <c:pt idx="478">
                  <c:v>2.2347255099499101E-4</c:v>
                </c:pt>
                <c:pt idx="479">
                  <c:v>2.3848965987841001E-4</c:v>
                </c:pt>
                <c:pt idx="480">
                  <c:v>2.53542475607363E-4</c:v>
                </c:pt>
                <c:pt idx="481">
                  <c:v>2.6862748980029197E-4</c:v>
                </c:pt>
                <c:pt idx="482">
                  <c:v>2.83741087240327E-4</c:v>
                </c:pt>
                <c:pt idx="483">
                  <c:v>2.9887957377341999E-4</c:v>
                </c:pt>
                <c:pt idx="484">
                  <c:v>3.1403923431277302E-4</c:v>
                </c:pt>
                <c:pt idx="485">
                  <c:v>3.2921638957916999E-4</c:v>
                </c:pt>
                <c:pt idx="486">
                  <c:v>3.4440756825945801E-4</c:v>
                </c:pt>
                <c:pt idx="487">
                  <c:v>3.5960977196974799E-4</c:v>
                </c:pt>
                <c:pt idx="488">
                  <c:v>3.7482043541370899E-4</c:v>
                </c:pt>
                <c:pt idx="489">
                  <c:v>3.9003767124611401E-4</c:v>
                </c:pt>
                <c:pt idx="490">
                  <c:v>4.0525996349791903E-4</c:v>
                </c:pt>
                <c:pt idx="491">
                  <c:v>4.2048681929218501E-4</c:v>
                </c:pt>
                <c:pt idx="492">
                  <c:v>4.35718519087599E-4</c:v>
                </c:pt>
                <c:pt idx="493">
                  <c:v>4.5095601790754299E-4</c:v>
                </c:pt>
                <c:pt idx="494">
                  <c:v>4.6620087449447499E-4</c:v>
                </c:pt>
                <c:pt idx="495">
                  <c:v>4.81455162411947E-4</c:v>
                </c:pt>
                <c:pt idx="496">
                  <c:v>4.9672163288426701E-4</c:v>
                </c:pt>
                <c:pt idx="497">
                  <c:v>5.1200281290343902E-4</c:v>
                </c:pt>
                <c:pt idx="498">
                  <c:v>5.273017646642E-4</c:v>
                </c:pt>
                <c:pt idx="499">
                  <c:v>5.4262142100571702E-4</c:v>
                </c:pt>
                <c:pt idx="500">
                  <c:v>5.57964742775883E-4</c:v>
                </c:pt>
                <c:pt idx="501">
                  <c:v>5.7333439058343105E-4</c:v>
                </c:pt>
                <c:pt idx="502">
                  <c:v>5.8873240210068198E-4</c:v>
                </c:pt>
                <c:pt idx="503">
                  <c:v>6.0416066729329599E-4</c:v>
                </c:pt>
                <c:pt idx="504">
                  <c:v>6.1962016799237802E-4</c:v>
                </c:pt>
                <c:pt idx="505">
                  <c:v>6.3511134020466798E-4</c:v>
                </c:pt>
                <c:pt idx="506">
                  <c:v>6.50633573984987E-4</c:v>
                </c:pt>
                <c:pt idx="507">
                  <c:v>6.6618606295283298E-4</c:v>
                </c:pt>
                <c:pt idx="508">
                  <c:v>6.8176720592120804E-4</c:v>
                </c:pt>
                <c:pt idx="509">
                  <c:v>6.9737433397293899E-4</c:v>
                </c:pt>
                <c:pt idx="510">
                  <c:v>7.1300443985478003E-4</c:v>
                </c:pt>
                <c:pt idx="511">
                  <c:v>7.28653798744429E-4</c:v>
                </c:pt>
                <c:pt idx="512">
                  <c:v>7.4431779633229197E-4</c:v>
                </c:pt>
                <c:pt idx="513">
                  <c:v>7.5999092291772704E-4</c:v>
                </c:pt>
                <c:pt idx="514">
                  <c:v>7.7566734018805596E-4</c:v>
                </c:pt>
                <c:pt idx="515">
                  <c:v>7.9134054881807505E-4</c:v>
                </c:pt>
                <c:pt idx="516">
                  <c:v>8.07002906237782E-4</c:v>
                </c:pt>
                <c:pt idx="517">
                  <c:v>8.2264650540315998E-4</c:v>
                </c:pt>
                <c:pt idx="518">
                  <c:v>8.3826251607211797E-4</c:v>
                </c:pt>
                <c:pt idx="519">
                  <c:v>8.5384168735696002E-4</c:v>
                </c:pt>
                <c:pt idx="520">
                  <c:v>8.6937351000822196E-4</c:v>
                </c:pt>
                <c:pt idx="521">
                  <c:v>8.8484667825327397E-4</c:v>
                </c:pt>
                <c:pt idx="522">
                  <c:v>9.0024925604158203E-4</c:v>
                </c:pt>
                <c:pt idx="523">
                  <c:v>9.1556781682035099E-4</c:v>
                </c:pt>
                <c:pt idx="524">
                  <c:v>9.3078785292149198E-4</c:v>
                </c:pt>
                <c:pt idx="525">
                  <c:v>9.4589361396929105E-4</c:v>
                </c:pt>
                <c:pt idx="526">
                  <c:v>9.6086796670865704E-4</c:v>
                </c:pt>
                <c:pt idx="527">
                  <c:v>9.7569205460703798E-4</c:v>
                </c:pt>
                <c:pt idx="528">
                  <c:v>9.9034573058050289E-4</c:v>
                </c:pt>
                <c:pt idx="529">
                  <c:v>1.00480733933736E-3</c:v>
                </c:pt>
                <c:pt idx="530">
                  <c:v>1.0190529983054E-3</c:v>
                </c:pt>
                <c:pt idx="531">
                  <c:v>1.0330573677043099E-3</c:v>
                </c:pt>
                <c:pt idx="532">
                  <c:v>1.0467931635406E-3</c:v>
                </c:pt>
                <c:pt idx="533">
                  <c:v>1.0602311815466701E-3</c:v>
                </c:pt>
                <c:pt idx="534">
                  <c:v>1.07334074621486E-3</c:v>
                </c:pt>
                <c:pt idx="535">
                  <c:v>1.08608939818189E-3</c:v>
                </c:pt>
                <c:pt idx="536">
                  <c:v>1.09844319798761E-3</c:v>
                </c:pt>
                <c:pt idx="537">
                  <c:v>1.1103671224616601E-3</c:v>
                </c:pt>
                <c:pt idx="538">
                  <c:v>1.12182534214609E-3</c:v>
                </c:pt>
                <c:pt idx="539">
                  <c:v>1.1327813183368901E-3</c:v>
                </c:pt>
                <c:pt idx="540">
                  <c:v>1.14319856386023E-3</c:v>
                </c:pt>
                <c:pt idx="541">
                  <c:v>1.15304101355632E-3</c:v>
                </c:pt>
                <c:pt idx="542">
                  <c:v>1.1622733217913901E-3</c:v>
                </c:pt>
                <c:pt idx="543">
                  <c:v>1.17086223941729E-3</c:v>
                </c:pt>
                <c:pt idx="544">
                  <c:v>1.1787767684233699E-3</c:v>
                </c:pt>
                <c:pt idx="545">
                  <c:v>1.1859887053352299E-3</c:v>
                </c:pt>
                <c:pt idx="546">
                  <c:v>1.19247426169374E-3</c:v>
                </c:pt>
                <c:pt idx="547">
                  <c:v>1.1982139244094199E-3</c:v>
                </c:pt>
                <c:pt idx="548">
                  <c:v>1.20319389911992E-3</c:v>
                </c:pt>
                <c:pt idx="549">
                  <c:v>1.20740668927782E-3</c:v>
                </c:pt>
                <c:pt idx="550">
                  <c:v>1.21085114499789E-3</c:v>
                </c:pt>
                <c:pt idx="551">
                  <c:v>1.21353265676477E-3</c:v>
                </c:pt>
                <c:pt idx="552">
                  <c:v>1.2154638460805101E-3</c:v>
                </c:pt>
                <c:pt idx="553">
                  <c:v>1.21666419401959E-3</c:v>
                </c:pt>
                <c:pt idx="554">
                  <c:v>1.2171593942585999E-3</c:v>
                </c:pt>
                <c:pt idx="555">
                  <c:v>1.2169811564568199E-3</c:v>
                </c:pt>
                <c:pt idx="556">
                  <c:v>1.21616662458813E-3</c:v>
                </c:pt>
                <c:pt idx="557">
                  <c:v>1.21475706182033E-3</c:v>
                </c:pt>
                <c:pt idx="558">
                  <c:v>1.21279711187022E-3</c:v>
                </c:pt>
                <c:pt idx="559">
                  <c:v>1.2103338526771601E-3</c:v>
                </c:pt>
                <c:pt idx="560">
                  <c:v>1.2074155487483099E-3</c:v>
                </c:pt>
                <c:pt idx="561">
                  <c:v>1.20409025334357E-3</c:v>
                </c:pt>
                <c:pt idx="562">
                  <c:v>1.2004051607334501E-3</c:v>
                </c:pt>
                <c:pt idx="563">
                  <c:v>1.19640567821561E-3</c:v>
                </c:pt>
                <c:pt idx="564">
                  <c:v>1.1921347411154701E-3</c:v>
                </c:pt>
                <c:pt idx="565">
                  <c:v>1.1876322860346301E-3</c:v>
                </c:pt>
                <c:pt idx="566">
                  <c:v>1.18293484226567E-3</c:v>
                </c:pt>
                <c:pt idx="567">
                  <c:v>1.17807531684503E-3</c:v>
                </c:pt>
                <c:pt idx="568">
                  <c:v>1.1730829526985099E-3</c:v>
                </c:pt>
                <c:pt idx="569">
                  <c:v>1.16798345529992E-3</c:v>
                </c:pt>
                <c:pt idx="570">
                  <c:v>1.1627992013462901E-3</c:v>
                </c:pt>
                <c:pt idx="571">
                  <c:v>1.1575494528069301E-3</c:v>
                </c:pt>
                <c:pt idx="572">
                  <c:v>1.1522506345348999E-3</c:v>
                </c:pt>
                <c:pt idx="573">
                  <c:v>1.14691670052704E-3</c:v>
                </c:pt>
                <c:pt idx="574">
                  <c:v>1.14155945882502E-3</c:v>
                </c:pt>
                <c:pt idx="575">
                  <c:v>1.13618875852532E-3</c:v>
                </c:pt>
                <c:pt idx="576">
                  <c:v>1.1308127192482199E-3</c:v>
                </c:pt>
                <c:pt idx="577">
                  <c:v>1.12543804409572E-3</c:v>
                </c:pt>
                <c:pt idx="578">
                  <c:v>1.1200702370314499E-3</c:v>
                </c:pt>
                <c:pt idx="579">
                  <c:v>1.1147137844972901E-3</c:v>
                </c:pt>
                <c:pt idx="580">
                  <c:v>1.10937232832634E-3</c:v>
                </c:pt>
                <c:pt idx="581">
                  <c:v>1.1040488017267701E-3</c:v>
                </c:pt>
                <c:pt idx="582">
                  <c:v>1.0987455194347701E-3</c:v>
                </c:pt>
                <c:pt idx="583">
                  <c:v>1.09346424312768E-3</c:v>
                </c:pt>
                <c:pt idx="584">
                  <c:v>1.0882062413174901E-3</c:v>
                </c:pt>
                <c:pt idx="585">
                  <c:v>1.0829723560212799E-3</c:v>
                </c:pt>
                <c:pt idx="586">
                  <c:v>1.0777630780971199E-3</c:v>
                </c:pt>
                <c:pt idx="587">
                  <c:v>1.07257862481554E-3</c:v>
                </c:pt>
                <c:pt idx="588">
                  <c:v>1.06741901017719E-3</c:v>
                </c:pt>
                <c:pt idx="589">
                  <c:v>1.06228410990206E-3</c:v>
                </c:pt>
                <c:pt idx="590">
                  <c:v>1.0571737102954E-3</c:v>
                </c:pt>
                <c:pt idx="591">
                  <c:v>1.0520875430628099E-3</c:v>
                </c:pt>
                <c:pt idx="592">
                  <c:v>1.0470253087363701E-3</c:v>
                </c:pt>
                <c:pt idx="593">
                  <c:v>1.0419866989301099E-3</c:v>
                </c:pt>
                <c:pt idx="594">
                  <c:v>1.0369714118063499E-3</c:v>
                </c:pt>
                <c:pt idx="595">
                  <c:v>1.0319791617213699E-3</c:v>
                </c:pt>
                <c:pt idx="596">
                  <c:v>1.0270096840393E-3</c:v>
                </c:pt>
                <c:pt idx="597">
                  <c:v>1.02206273883256E-3</c:v>
                </c:pt>
                <c:pt idx="598">
                  <c:v>1.0171381156831201E-3</c:v>
                </c:pt>
                <c:pt idx="599">
                  <c:v>1.01223563663429E-3</c:v>
                </c:pt>
                <c:pt idx="600">
                  <c:v>1.0073551576411501E-3</c:v>
                </c:pt>
                <c:pt idx="601">
                  <c:v>1.00249656982979E-3</c:v>
                </c:pt>
                <c:pt idx="602">
                  <c:v>9.976597990837251E-4</c:v>
                </c:pt>
                <c:pt idx="603">
                  <c:v>9.9284480375619495E-4</c:v>
                </c:pt>
                <c:pt idx="604">
                  <c:v>9.8805157237538905E-4</c:v>
                </c:pt>
                <c:pt idx="605">
                  <c:v>9.8328012074431689E-4</c:v>
                </c:pt>
                <c:pt idx="606">
                  <c:v>9.7853048862162496E-4</c:v>
                </c:pt>
                <c:pt idx="607">
                  <c:v>9.7380273645108497E-4</c:v>
                </c:pt>
                <c:pt idx="608">
                  <c:v>9.6909694236072799E-4</c:v>
                </c:pt>
                <c:pt idx="609">
                  <c:v>9.6441319910130403E-4</c:v>
                </c:pt>
                <c:pt idx="610">
                  <c:v>9.5975161133047995E-4</c:v>
                </c:pt>
                <c:pt idx="611">
                  <c:v>9.5511229330505303E-4</c:v>
                </c:pt>
                <c:pt idx="612">
                  <c:v>9.5049536672281096E-4</c:v>
                </c:pt>
                <c:pt idx="613">
                  <c:v>9.4590095875606505E-4</c:v>
                </c:pt>
                <c:pt idx="614">
                  <c:v>9.4132920035842795E-4</c:v>
                </c:pt>
                <c:pt idx="615">
                  <c:v>9.3678022463090395E-4</c:v>
                </c:pt>
                <c:pt idx="616">
                  <c:v>9.3225416565307197E-4</c:v>
                </c:pt>
                <c:pt idx="617">
                  <c:v>9.2775115733861402E-4</c:v>
                </c:pt>
                <c:pt idx="618">
                  <c:v>9.2327133242063597E-4</c:v>
                </c:pt>
                <c:pt idx="619">
                  <c:v>9.1881482180873597E-4</c:v>
                </c:pt>
                <c:pt idx="620">
                  <c:v>9.1438175403930498E-4</c:v>
                </c:pt>
                <c:pt idx="621">
                  <c:v>9.0997225464648705E-4</c:v>
                </c:pt>
                <c:pt idx="622">
                  <c:v>9.0558644579408903E-4</c:v>
                </c:pt>
                <c:pt idx="623">
                  <c:v>9.0122444602683098E-4</c:v>
                </c:pt>
                <c:pt idx="624">
                  <c:v>8.9688637003973405E-4</c:v>
                </c:pt>
                <c:pt idx="625">
                  <c:v>8.9257232848452301E-4</c:v>
                </c:pt>
                <c:pt idx="626">
                  <c:v>8.8828241328407504E-4</c:v>
                </c:pt>
                <c:pt idx="627">
                  <c:v>8.8401668220836895E-4</c:v>
                </c:pt>
                <c:pt idx="628">
                  <c:v>8.7977516842466003E-4</c:v>
                </c:pt>
                <c:pt idx="629">
                  <c:v>8.7555790404772005E-4</c:v>
                </c:pt>
                <c:pt idx="630">
                  <c:v>8.7136480114175701E-4</c:v>
                </c:pt>
                <c:pt idx="631">
                  <c:v>8.6719562392142296E-4</c:v>
                </c:pt>
                <c:pt idx="632">
                  <c:v>8.6305003193962995E-4</c:v>
                </c:pt>
                <c:pt idx="633">
                  <c:v>8.5892756792746395E-4</c:v>
                </c:pt>
                <c:pt idx="634">
                  <c:v>8.54827518356918E-4</c:v>
                </c:pt>
                <c:pt idx="635">
                  <c:v>8.50748857201559E-4</c:v>
                </c:pt>
                <c:pt idx="636">
                  <c:v>8.4669045471279995E-4</c:v>
                </c:pt>
                <c:pt idx="637">
                  <c:v>8.4265102257978703E-4</c:v>
                </c:pt>
                <c:pt idx="638">
                  <c:v>8.3862917449873905E-4</c:v>
                </c:pt>
                <c:pt idx="639">
                  <c:v>8.3462313542077198E-4</c:v>
                </c:pt>
                <c:pt idx="640">
                  <c:v>8.3063132788069598E-4</c:v>
                </c:pt>
                <c:pt idx="641">
                  <c:v>8.2665215430678901E-4</c:v>
                </c:pt>
                <c:pt idx="642">
                  <c:v>8.2268408359686203E-4</c:v>
                </c:pt>
                <c:pt idx="643">
                  <c:v>8.18725522231235E-4</c:v>
                </c:pt>
                <c:pt idx="644">
                  <c:v>8.1477526215693896E-4</c:v>
                </c:pt>
                <c:pt idx="645">
                  <c:v>8.1083200738236896E-4</c:v>
                </c:pt>
                <c:pt idx="646">
                  <c:v>8.0689443008844603E-4</c:v>
                </c:pt>
                <c:pt idx="647">
                  <c:v>8.02961407025184E-4</c:v>
                </c:pt>
                <c:pt idx="648">
                  <c:v>7.99031954560963E-4</c:v>
                </c:pt>
                <c:pt idx="649">
                  <c:v>7.9510521426803002E-4</c:v>
                </c:pt>
                <c:pt idx="650">
                  <c:v>7.9118065131542797E-4</c:v>
                </c:pt>
                <c:pt idx="651">
                  <c:v>7.8725780275210695E-4</c:v>
                </c:pt>
                <c:pt idx="652">
                  <c:v>7.8333626961037605E-4</c:v>
                </c:pt>
                <c:pt idx="653">
                  <c:v>7.7941575588978305E-4</c:v>
                </c:pt>
                <c:pt idx="654">
                  <c:v>7.7549602835526603E-4</c:v>
                </c:pt>
                <c:pt idx="655">
                  <c:v>7.7157686410038299E-4</c:v>
                </c:pt>
                <c:pt idx="656">
                  <c:v>7.6765810323737899E-4</c:v>
                </c:pt>
                <c:pt idx="657">
                  <c:v>7.6373958513314803E-4</c:v>
                </c:pt>
                <c:pt idx="658">
                  <c:v>7.59821213788109E-4</c:v>
                </c:pt>
                <c:pt idx="659">
                  <c:v>7.5590295406123195E-4</c:v>
                </c:pt>
                <c:pt idx="660">
                  <c:v>7.51984738090907E-4</c:v>
                </c:pt>
                <c:pt idx="661">
                  <c:v>7.4806652569263995E-4</c:v>
                </c:pt>
                <c:pt idx="662">
                  <c:v>7.4414831329437203E-4</c:v>
                </c:pt>
                <c:pt idx="663">
                  <c:v>7.4023010089610498E-4</c:v>
                </c:pt>
                <c:pt idx="664">
                  <c:v>7.3631188849783695E-4</c:v>
                </c:pt>
                <c:pt idx="665">
                  <c:v>7.3239367609957001E-4</c:v>
                </c:pt>
                <c:pt idx="666">
                  <c:v>7.2847546370130199E-4</c:v>
                </c:pt>
                <c:pt idx="667">
                  <c:v>7.2455725130303396E-4</c:v>
                </c:pt>
                <c:pt idx="668">
                  <c:v>7.2063903890476604E-4</c:v>
                </c:pt>
                <c:pt idx="669">
                  <c:v>7.1672082650649899E-4</c:v>
                </c:pt>
                <c:pt idx="670">
                  <c:v>7.1280261410822999E-4</c:v>
                </c:pt>
                <c:pt idx="671">
                  <c:v>7.0888440170996305E-4</c:v>
                </c:pt>
                <c:pt idx="672">
                  <c:v>7.0496618931169502E-4</c:v>
                </c:pt>
                <c:pt idx="673">
                  <c:v>7.0104797691342797E-4</c:v>
                </c:pt>
                <c:pt idx="674">
                  <c:v>6.9712976451515995E-4</c:v>
                </c:pt>
                <c:pt idx="675">
                  <c:v>6.93211552116893E-4</c:v>
                </c:pt>
                <c:pt idx="676">
                  <c:v>6.8929333971862498E-4</c:v>
                </c:pt>
                <c:pt idx="677">
                  <c:v>6.8537512732035695E-4</c:v>
                </c:pt>
                <c:pt idx="678">
                  <c:v>6.8145691492208903E-4</c:v>
                </c:pt>
                <c:pt idx="679">
                  <c:v>6.7753870252382101E-4</c:v>
                </c:pt>
                <c:pt idx="680">
                  <c:v>6.7362049012555396E-4</c:v>
                </c:pt>
                <c:pt idx="681">
                  <c:v>6.6970227772728604E-4</c:v>
                </c:pt>
                <c:pt idx="682">
                  <c:v>6.6578406532901801E-4</c:v>
                </c:pt>
                <c:pt idx="683">
                  <c:v>6.6186585293075096E-4</c:v>
                </c:pt>
                <c:pt idx="684">
                  <c:v>6.5794764053248305E-4</c:v>
                </c:pt>
                <c:pt idx="685">
                  <c:v>6.54029428134216E-4</c:v>
                </c:pt>
                <c:pt idx="686">
                  <c:v>6.5011121573594699E-4</c:v>
                </c:pt>
                <c:pt idx="687">
                  <c:v>6.4619300333768005E-4</c:v>
                </c:pt>
                <c:pt idx="688">
                  <c:v>6.4227479093941203E-4</c:v>
                </c:pt>
                <c:pt idx="689">
                  <c:v>6.38356578541144E-4</c:v>
                </c:pt>
                <c:pt idx="690">
                  <c:v>6.3443836614287695E-4</c:v>
                </c:pt>
                <c:pt idx="691">
                  <c:v>6.3052015374460903E-4</c:v>
                </c:pt>
                <c:pt idx="692">
                  <c:v>6.2660194134634101E-4</c:v>
                </c:pt>
                <c:pt idx="693">
                  <c:v>6.2268372894807395E-4</c:v>
                </c:pt>
                <c:pt idx="694">
                  <c:v>6.1876551654980604E-4</c:v>
                </c:pt>
                <c:pt idx="695">
                  <c:v>6.1484730415153801E-4</c:v>
                </c:pt>
                <c:pt idx="696">
                  <c:v>6.1092909175326999E-4</c:v>
                </c:pt>
                <c:pt idx="697">
                  <c:v>6.0701087935500304E-4</c:v>
                </c:pt>
                <c:pt idx="698">
                  <c:v>6.0309266695673502E-4</c:v>
                </c:pt>
                <c:pt idx="699">
                  <c:v>5.9917445455846699E-4</c:v>
                </c:pt>
                <c:pt idx="700">
                  <c:v>5.9525624216019896E-4</c:v>
                </c:pt>
                <c:pt idx="701">
                  <c:v>5.9133802976193202E-4</c:v>
                </c:pt>
                <c:pt idx="702">
                  <c:v>5.87419817363664E-4</c:v>
                </c:pt>
                <c:pt idx="703">
                  <c:v>5.8350160496539695E-4</c:v>
                </c:pt>
                <c:pt idx="704">
                  <c:v>5.7958339256712805E-4</c:v>
                </c:pt>
                <c:pt idx="705">
                  <c:v>5.75665180168861E-4</c:v>
                </c:pt>
                <c:pt idx="706">
                  <c:v>5.7174696777059298E-4</c:v>
                </c:pt>
                <c:pt idx="707">
                  <c:v>5.6782875537232603E-4</c:v>
                </c:pt>
                <c:pt idx="708">
                  <c:v>5.6391054297405801E-4</c:v>
                </c:pt>
                <c:pt idx="709">
                  <c:v>5.5999233057578998E-4</c:v>
                </c:pt>
                <c:pt idx="710">
                  <c:v>5.5607411817752196E-4</c:v>
                </c:pt>
                <c:pt idx="711">
                  <c:v>5.5215590577925501E-4</c:v>
                </c:pt>
                <c:pt idx="712">
                  <c:v>5.4823769338098699E-4</c:v>
                </c:pt>
                <c:pt idx="713">
                  <c:v>5.4431948098272005E-4</c:v>
                </c:pt>
                <c:pt idx="714">
                  <c:v>5.4040126858445202E-4</c:v>
                </c:pt>
                <c:pt idx="715">
                  <c:v>5.3648305618618399E-4</c:v>
                </c:pt>
                <c:pt idx="716">
                  <c:v>5.3256484378791705E-4</c:v>
                </c:pt>
                <c:pt idx="717">
                  <c:v>5.2864663138964903E-4</c:v>
                </c:pt>
                <c:pt idx="718">
                  <c:v>5.24728418991381E-4</c:v>
                </c:pt>
                <c:pt idx="719">
                  <c:v>5.2081020659311297E-4</c:v>
                </c:pt>
                <c:pt idx="720">
                  <c:v>5.1689199419484495E-4</c:v>
                </c:pt>
                <c:pt idx="721">
                  <c:v>5.1297378179657801E-4</c:v>
                </c:pt>
                <c:pt idx="722">
                  <c:v>5.0905556939830998E-4</c:v>
                </c:pt>
                <c:pt idx="723">
                  <c:v>5.0513735700004195E-4</c:v>
                </c:pt>
                <c:pt idx="724">
                  <c:v>5.0121914460177404E-4</c:v>
                </c:pt>
                <c:pt idx="725">
                  <c:v>4.9730093220350699E-4</c:v>
                </c:pt>
                <c:pt idx="726">
                  <c:v>4.9338271980523896E-4</c:v>
                </c:pt>
                <c:pt idx="727">
                  <c:v>4.8946450740697202E-4</c:v>
                </c:pt>
                <c:pt idx="728">
                  <c:v>4.8554629500870399E-4</c:v>
                </c:pt>
                <c:pt idx="729">
                  <c:v>4.8162808261043602E-4</c:v>
                </c:pt>
                <c:pt idx="730">
                  <c:v>4.7770987021216902E-4</c:v>
                </c:pt>
                <c:pt idx="731">
                  <c:v>4.73791657813901E-4</c:v>
                </c:pt>
                <c:pt idx="732">
                  <c:v>4.6987344541563303E-4</c:v>
                </c:pt>
                <c:pt idx="733">
                  <c:v>4.65955233017365E-4</c:v>
                </c:pt>
                <c:pt idx="734">
                  <c:v>4.62037020619098E-4</c:v>
                </c:pt>
                <c:pt idx="735">
                  <c:v>4.5811880822082998E-4</c:v>
                </c:pt>
                <c:pt idx="736">
                  <c:v>4.5420059582256201E-4</c:v>
                </c:pt>
                <c:pt idx="737">
                  <c:v>4.5028238342429398E-4</c:v>
                </c:pt>
                <c:pt idx="738">
                  <c:v>4.4636417102602698E-4</c:v>
                </c:pt>
                <c:pt idx="739">
                  <c:v>4.4244595862775901E-4</c:v>
                </c:pt>
                <c:pt idx="740">
                  <c:v>4.3852774622949202E-4</c:v>
                </c:pt>
                <c:pt idx="741">
                  <c:v>4.3460953383122301E-4</c:v>
                </c:pt>
                <c:pt idx="742">
                  <c:v>4.3069132143295602E-4</c:v>
                </c:pt>
                <c:pt idx="743">
                  <c:v>4.2677310903468799E-4</c:v>
                </c:pt>
                <c:pt idx="744">
                  <c:v>4.2285489663642002E-4</c:v>
                </c:pt>
                <c:pt idx="745">
                  <c:v>4.1893668423815302E-4</c:v>
                </c:pt>
                <c:pt idx="746">
                  <c:v>4.15018471839885E-4</c:v>
                </c:pt>
                <c:pt idx="747">
                  <c:v>4.1110025944161703E-4</c:v>
                </c:pt>
                <c:pt idx="748">
                  <c:v>4.0718204704334997E-4</c:v>
                </c:pt>
                <c:pt idx="749">
                  <c:v>4.03263834645082E-4</c:v>
                </c:pt>
                <c:pt idx="750">
                  <c:v>3.9934562224681501E-4</c:v>
                </c:pt>
                <c:pt idx="751">
                  <c:v>3.95427409848546E-4</c:v>
                </c:pt>
                <c:pt idx="752">
                  <c:v>3.9150919745027901E-4</c:v>
                </c:pt>
                <c:pt idx="753">
                  <c:v>3.8759098505201098E-4</c:v>
                </c:pt>
                <c:pt idx="754">
                  <c:v>3.8367277265374301E-4</c:v>
                </c:pt>
                <c:pt idx="755">
                  <c:v>3.7975456025547601E-4</c:v>
                </c:pt>
                <c:pt idx="756">
                  <c:v>3.7583634785720799E-4</c:v>
                </c:pt>
                <c:pt idx="757">
                  <c:v>3.7191813545894099E-4</c:v>
                </c:pt>
                <c:pt idx="758">
                  <c:v>3.6799992306067302E-4</c:v>
                </c:pt>
                <c:pt idx="759">
                  <c:v>3.6408171066240499E-4</c:v>
                </c:pt>
                <c:pt idx="760">
                  <c:v>3.6016349826413702E-4</c:v>
                </c:pt>
                <c:pt idx="761">
                  <c:v>3.56245285865869E-4</c:v>
                </c:pt>
                <c:pt idx="762">
                  <c:v>3.52327073467602E-4</c:v>
                </c:pt>
                <c:pt idx="763">
                  <c:v>3.4840886106933397E-4</c:v>
                </c:pt>
                <c:pt idx="764">
                  <c:v>3.44490648671066E-4</c:v>
                </c:pt>
                <c:pt idx="765">
                  <c:v>3.4057243627279901E-4</c:v>
                </c:pt>
                <c:pt idx="766">
                  <c:v>3.3665422387453098E-4</c:v>
                </c:pt>
                <c:pt idx="767">
                  <c:v>3.3273601147626301E-4</c:v>
                </c:pt>
                <c:pt idx="768">
                  <c:v>3.2881779907799601E-4</c:v>
                </c:pt>
                <c:pt idx="769">
                  <c:v>3.2489958667972799E-4</c:v>
                </c:pt>
                <c:pt idx="770">
                  <c:v>3.2098137428146001E-4</c:v>
                </c:pt>
                <c:pt idx="771">
                  <c:v>3.1706316188319199E-4</c:v>
                </c:pt>
                <c:pt idx="772">
                  <c:v>3.1314494948492402E-4</c:v>
                </c:pt>
                <c:pt idx="773">
                  <c:v>3.0922673708665702E-4</c:v>
                </c:pt>
                <c:pt idx="774">
                  <c:v>3.0530852468838899E-4</c:v>
                </c:pt>
                <c:pt idx="775">
                  <c:v>3.01390312290122E-4</c:v>
                </c:pt>
                <c:pt idx="776">
                  <c:v>2.9747209989185403E-4</c:v>
                </c:pt>
                <c:pt idx="777">
                  <c:v>2.93553887493586E-4</c:v>
                </c:pt>
                <c:pt idx="778">
                  <c:v>2.89635675095319E-4</c:v>
                </c:pt>
                <c:pt idx="779">
                  <c:v>2.8571746269705098E-4</c:v>
                </c:pt>
                <c:pt idx="780">
                  <c:v>2.8179925029878301E-4</c:v>
                </c:pt>
                <c:pt idx="781">
                  <c:v>2.7788103790051601E-4</c:v>
                </c:pt>
                <c:pt idx="782">
                  <c:v>2.7396282550224798E-4</c:v>
                </c:pt>
                <c:pt idx="783">
                  <c:v>2.7004461310398001E-4</c:v>
                </c:pt>
                <c:pt idx="784">
                  <c:v>2.6612640070571199E-4</c:v>
                </c:pt>
                <c:pt idx="785">
                  <c:v>2.6220818830744499E-4</c:v>
                </c:pt>
                <c:pt idx="786">
                  <c:v>2.5828997590917702E-4</c:v>
                </c:pt>
                <c:pt idx="787">
                  <c:v>2.5437176351090899E-4</c:v>
                </c:pt>
                <c:pt idx="788">
                  <c:v>2.50453551112642E-4</c:v>
                </c:pt>
                <c:pt idx="789">
                  <c:v>2.4653533871437402E-4</c:v>
                </c:pt>
                <c:pt idx="790">
                  <c:v>2.42617126316106E-4</c:v>
                </c:pt>
                <c:pt idx="791">
                  <c:v>2.38698913917838E-4</c:v>
                </c:pt>
                <c:pt idx="792">
                  <c:v>2.34780701519571E-4</c:v>
                </c:pt>
                <c:pt idx="793">
                  <c:v>2.30862489121303E-4</c:v>
                </c:pt>
                <c:pt idx="794">
                  <c:v>2.26944276723035E-4</c:v>
                </c:pt>
                <c:pt idx="795">
                  <c:v>2.23026064324767E-4</c:v>
                </c:pt>
                <c:pt idx="796">
                  <c:v>2.1910785192650001E-4</c:v>
                </c:pt>
                <c:pt idx="797">
                  <c:v>2.1518963952823201E-4</c:v>
                </c:pt>
                <c:pt idx="798">
                  <c:v>2.1127142712996401E-4</c:v>
                </c:pt>
                <c:pt idx="799">
                  <c:v>2.0735321473169699E-4</c:v>
                </c:pt>
                <c:pt idx="800">
                  <c:v>2.0343500233342899E-4</c:v>
                </c:pt>
                <c:pt idx="801">
                  <c:v>1.9951678993516099E-4</c:v>
                </c:pt>
                <c:pt idx="802">
                  <c:v>1.9559857753689399E-4</c:v>
                </c:pt>
                <c:pt idx="803">
                  <c:v>1.9168036513862599E-4</c:v>
                </c:pt>
                <c:pt idx="804">
                  <c:v>1.87762152740358E-4</c:v>
                </c:pt>
                <c:pt idx="805">
                  <c:v>1.8384394034209E-4</c:v>
                </c:pt>
                <c:pt idx="806">
                  <c:v>1.79925727943823E-4</c:v>
                </c:pt>
                <c:pt idx="807">
                  <c:v>1.76007515545555E-4</c:v>
                </c:pt>
                <c:pt idx="808">
                  <c:v>1.72089303147287E-4</c:v>
                </c:pt>
                <c:pt idx="809">
                  <c:v>1.68171090749019E-4</c:v>
                </c:pt>
                <c:pt idx="810">
                  <c:v>1.6425287835075201E-4</c:v>
                </c:pt>
                <c:pt idx="811">
                  <c:v>1.6033466595248401E-4</c:v>
                </c:pt>
                <c:pt idx="812">
                  <c:v>1.5641645355421601E-4</c:v>
                </c:pt>
                <c:pt idx="813">
                  <c:v>1.5249824115594901E-4</c:v>
                </c:pt>
                <c:pt idx="814">
                  <c:v>1.4858002875768099E-4</c:v>
                </c:pt>
                <c:pt idx="815">
                  <c:v>1.4466181635941299E-4</c:v>
                </c:pt>
                <c:pt idx="816">
                  <c:v>1.4074360396114599E-4</c:v>
                </c:pt>
                <c:pt idx="817">
                  <c:v>1.3682539156287799E-4</c:v>
                </c:pt>
                <c:pt idx="818">
                  <c:v>1.3290717916460999E-4</c:v>
                </c:pt>
                <c:pt idx="819">
                  <c:v>1.2898896676634199E-4</c:v>
                </c:pt>
                <c:pt idx="820">
                  <c:v>1.25070754368075E-4</c:v>
                </c:pt>
                <c:pt idx="821">
                  <c:v>1.21152541969807E-4</c:v>
                </c:pt>
                <c:pt idx="822">
                  <c:v>1.17234329571539E-4</c:v>
                </c:pt>
                <c:pt idx="823">
                  <c:v>1.13316117173272E-4</c:v>
                </c:pt>
                <c:pt idx="824">
                  <c:v>1.0939790477500401E-4</c:v>
                </c:pt>
                <c:pt idx="825">
                  <c:v>1.0547969237673601E-4</c:v>
                </c:pt>
                <c:pt idx="826">
                  <c:v>1.0156147997846799E-4</c:v>
                </c:pt>
                <c:pt idx="827">
                  <c:v>9.7643267580201296E-5</c:v>
                </c:pt>
                <c:pt idx="828">
                  <c:v>9.3725055181933595E-5</c:v>
                </c:pt>
                <c:pt idx="829">
                  <c:v>8.9806842783665894E-5</c:v>
                </c:pt>
                <c:pt idx="830">
                  <c:v>8.5888630385398194E-5</c:v>
                </c:pt>
                <c:pt idx="831">
                  <c:v>8.1970417987130398E-5</c:v>
                </c:pt>
                <c:pt idx="832">
                  <c:v>7.8052205588862805E-5</c:v>
                </c:pt>
                <c:pt idx="833">
                  <c:v>7.4133993190594996E-5</c:v>
                </c:pt>
                <c:pt idx="834">
                  <c:v>7.0215780792327295E-5</c:v>
                </c:pt>
                <c:pt idx="835">
                  <c:v>6.6297568394059594E-5</c:v>
                </c:pt>
                <c:pt idx="836">
                  <c:v>6.2379355995791894E-5</c:v>
                </c:pt>
                <c:pt idx="837">
                  <c:v>5.84611435975242E-5</c:v>
                </c:pt>
                <c:pt idx="838">
                  <c:v>5.4542931199256499E-5</c:v>
                </c:pt>
                <c:pt idx="839">
                  <c:v>5.0624718800988798E-5</c:v>
                </c:pt>
                <c:pt idx="840">
                  <c:v>4.6706506402721097E-5</c:v>
                </c:pt>
                <c:pt idx="841">
                  <c:v>4.2788294004453403E-5</c:v>
                </c:pt>
                <c:pt idx="842">
                  <c:v>3.8870081606185702E-5</c:v>
                </c:pt>
                <c:pt idx="843">
                  <c:v>3.4951869207918001E-5</c:v>
                </c:pt>
                <c:pt idx="844">
                  <c:v>3.1033656809650199E-5</c:v>
                </c:pt>
                <c:pt idx="845">
                  <c:v>2.71154444113826E-5</c:v>
                </c:pt>
                <c:pt idx="846">
                  <c:v>2.3197232013114899E-5</c:v>
                </c:pt>
                <c:pt idx="847">
                  <c:v>1.9279019614847201E-5</c:v>
                </c:pt>
                <c:pt idx="848">
                  <c:v>1.5360807216579399E-5</c:v>
                </c:pt>
                <c:pt idx="849">
                  <c:v>1.14425948183117E-5</c:v>
                </c:pt>
                <c:pt idx="850">
                  <c:v>7.5243824200440801E-6</c:v>
                </c:pt>
                <c:pt idx="851">
                  <c:v>3.60617002177632E-6</c:v>
                </c:pt>
                <c:pt idx="852">
                  <c:v>-3.1204237649136399E-7</c:v>
                </c:pt>
                <c:pt idx="853">
                  <c:v>-4.2302547747590699E-6</c:v>
                </c:pt>
                <c:pt idx="854">
                  <c:v>-8.1484671730267707E-6</c:v>
                </c:pt>
                <c:pt idx="855">
                  <c:v>-1.20666795712944E-5</c:v>
                </c:pt>
                <c:pt idx="856">
                  <c:v>-1.59848919695621E-5</c:v>
                </c:pt>
                <c:pt idx="857">
                  <c:v>-1.99031043678298E-5</c:v>
                </c:pt>
                <c:pt idx="858">
                  <c:v>-2.3821316766097501E-5</c:v>
                </c:pt>
                <c:pt idx="859">
                  <c:v>-2.77395291643653E-5</c:v>
                </c:pt>
                <c:pt idx="860">
                  <c:v>-3.1657741562633001E-5</c:v>
                </c:pt>
                <c:pt idx="861">
                  <c:v>-3.5575953960900702E-5</c:v>
                </c:pt>
                <c:pt idx="862">
                  <c:v>-3.9494166359168403E-5</c:v>
                </c:pt>
                <c:pt idx="863">
                  <c:v>-4.3412378757436097E-5</c:v>
                </c:pt>
                <c:pt idx="864">
                  <c:v>-4.7330591155703798E-5</c:v>
                </c:pt>
                <c:pt idx="865">
                  <c:v>-5.1248803553971499E-5</c:v>
                </c:pt>
                <c:pt idx="866">
                  <c:v>-5.51670159522392E-5</c:v>
                </c:pt>
                <c:pt idx="867">
                  <c:v>-5.90852283505069E-5</c:v>
                </c:pt>
              </c:numCache>
            </c:numRef>
          </c:yVal>
          <c:smooth val="1"/>
          <c:extLst>
            <c:ext xmlns:c16="http://schemas.microsoft.com/office/drawing/2014/chart" uri="{C3380CC4-5D6E-409C-BE32-E72D297353CC}">
              <c16:uniqueId val="{00000004-83B3-42C4-84ED-B93EC5657A7A}"/>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a:t>avg z [m]</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640336592"/>
        <c:crosses val="autoZero"/>
        <c:crossBetween val="midCat"/>
      </c:valAx>
      <c:valAx>
        <c:axId val="640336592"/>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a:t>Avg y [mm]</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tx1">
                <a:lumMod val="25000"/>
                <a:lumOff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640334624"/>
        <c:crosses val="autoZero"/>
        <c:crossBetween val="midCat"/>
        <c:dispUnits>
          <c:custUnit val="1.0000000000000002E-3"/>
          <c:dispUnitsLbl>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2000" b="1"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'Force 200 keV Spline'!$A$1:$Q$1</c:f>
              <c:strCache>
                <c:ptCount val="1"/>
                <c:pt idx="0">
                  <c:v>200 keV Spline</c:v>
                </c:pt>
              </c:strCache>
            </c:strRef>
          </c:tx>
          <c:marker>
            <c:symbol val="none"/>
          </c:marker>
          <c:xVal>
            <c:numRef>
              <c:f>'Force 200 keV Spline'!$N$3:$N$870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-0.26356377040082102</c:v>
                </c:pt>
                <c:pt idx="149">
                  <c:v>-0.26252141701800902</c:v>
                </c:pt>
                <c:pt idx="150">
                  <c:v>-0.261479063635214</c:v>
                </c:pt>
                <c:pt idx="151">
                  <c:v>-0.26043671025250298</c:v>
                </c:pt>
                <c:pt idx="152">
                  <c:v>-0.25939435686986001</c:v>
                </c:pt>
                <c:pt idx="153">
                  <c:v>-0.258352003487266</c:v>
                </c:pt>
                <c:pt idx="154">
                  <c:v>-0.25730965010478501</c:v>
                </c:pt>
                <c:pt idx="155">
                  <c:v>-0.25626729672252302</c:v>
                </c:pt>
                <c:pt idx="156">
                  <c:v>-0.25522494334053097</c:v>
                </c:pt>
                <c:pt idx="157">
                  <c:v>-0.25418258995892201</c:v>
                </c:pt>
                <c:pt idx="158">
                  <c:v>-0.25314023657789902</c:v>
                </c:pt>
                <c:pt idx="159">
                  <c:v>-0.25209788319764997</c:v>
                </c:pt>
                <c:pt idx="160">
                  <c:v>-0.25105552981838603</c:v>
                </c:pt>
                <c:pt idx="161">
                  <c:v>-0.25001317644041399</c:v>
                </c:pt>
                <c:pt idx="162">
                  <c:v>-0.24897082306401</c:v>
                </c:pt>
                <c:pt idx="163">
                  <c:v>-0.247928469689499</c:v>
                </c:pt>
                <c:pt idx="164">
                  <c:v>-0.246886116317173</c:v>
                </c:pt>
                <c:pt idx="165">
                  <c:v>-0.245843762947411</c:v>
                </c:pt>
                <c:pt idx="166">
                  <c:v>-0.24480140958066901</c:v>
                </c:pt>
                <c:pt idx="167">
                  <c:v>-0.243759056217345</c:v>
                </c:pt>
                <c:pt idx="168">
                  <c:v>-0.24271670285781199</c:v>
                </c:pt>
                <c:pt idx="169">
                  <c:v>-0.24167434950261801</c:v>
                </c:pt>
                <c:pt idx="170">
                  <c:v>-0.24063199615229</c:v>
                </c:pt>
                <c:pt idx="171">
                  <c:v>-0.23958964280735401</c:v>
                </c:pt>
                <c:pt idx="172">
                  <c:v>-0.23854728946833101</c:v>
                </c:pt>
                <c:pt idx="173">
                  <c:v>-0.23750493613572299</c:v>
                </c:pt>
                <c:pt idx="174">
                  <c:v>-0.236462582810123</c:v>
                </c:pt>
                <c:pt idx="175">
                  <c:v>-0.23542022949211799</c:v>
                </c:pt>
                <c:pt idx="176">
                  <c:v>-0.23437787618223299</c:v>
                </c:pt>
                <c:pt idx="177">
                  <c:v>-0.23333552288096801</c:v>
                </c:pt>
                <c:pt idx="178">
                  <c:v>-0.232293169588798</c:v>
                </c:pt>
                <c:pt idx="179">
                  <c:v>-0.23125081630622399</c:v>
                </c:pt>
                <c:pt idx="180">
                  <c:v>-0.23020846303372899</c:v>
                </c:pt>
                <c:pt idx="181">
                  <c:v>-0.22916610977179599</c:v>
                </c:pt>
                <c:pt idx="182">
                  <c:v>-0.228123756520899</c:v>
                </c:pt>
                <c:pt idx="183">
                  <c:v>-0.227081403281504</c:v>
                </c:pt>
                <c:pt idx="184">
                  <c:v>-0.22603905005406599</c:v>
                </c:pt>
                <c:pt idx="185">
                  <c:v>-0.22499669683903001</c:v>
                </c:pt>
                <c:pt idx="186">
                  <c:v>-0.223954343636833</c:v>
                </c:pt>
                <c:pt idx="187">
                  <c:v>-0.22291199044790699</c:v>
                </c:pt>
                <c:pt idx="188">
                  <c:v>-0.221869637272683</c:v>
                </c:pt>
                <c:pt idx="189">
                  <c:v>-0.22082728411159799</c:v>
                </c:pt>
                <c:pt idx="190">
                  <c:v>-0.21978493096509699</c:v>
                </c:pt>
                <c:pt idx="191">
                  <c:v>-0.218742577833652</c:v>
                </c:pt>
                <c:pt idx="192">
                  <c:v>-0.21770022471777001</c:v>
                </c:pt>
                <c:pt idx="193">
                  <c:v>-0.21665787161799199</c:v>
                </c:pt>
                <c:pt idx="194">
                  <c:v>-0.21561551853490299</c:v>
                </c:pt>
                <c:pt idx="195">
                  <c:v>-0.214573165469127</c:v>
                </c:pt>
                <c:pt idx="196">
                  <c:v>-0.21353081242132699</c:v>
                </c:pt>
                <c:pt idx="197">
                  <c:v>-0.212488459392184</c:v>
                </c:pt>
                <c:pt idx="198">
                  <c:v>-0.21144610638241301</c:v>
                </c:pt>
                <c:pt idx="199">
                  <c:v>-0.21040375339274101</c:v>
                </c:pt>
                <c:pt idx="200">
                  <c:v>-0.209361400423864</c:v>
                </c:pt>
                <c:pt idx="201">
                  <c:v>-0.208319047476583</c:v>
                </c:pt>
                <c:pt idx="202">
                  <c:v>-0.207276694552188</c:v>
                </c:pt>
                <c:pt idx="203">
                  <c:v>-0.20623434165318799</c:v>
                </c:pt>
                <c:pt idx="204">
                  <c:v>-0.20519198878291001</c:v>
                </c:pt>
                <c:pt idx="205">
                  <c:v>-0.20414963594607399</c:v>
                </c:pt>
                <c:pt idx="206">
                  <c:v>-0.20310728315388199</c:v>
                </c:pt>
                <c:pt idx="207">
                  <c:v>-0.202064930422998</c:v>
                </c:pt>
                <c:pt idx="208">
                  <c:v>-0.201022577772272</c:v>
                </c:pt>
                <c:pt idx="209">
                  <c:v>-0.199980225230102</c:v>
                </c:pt>
                <c:pt idx="210">
                  <c:v>-0.198937872838754</c:v>
                </c:pt>
                <c:pt idx="211">
                  <c:v>-0.19789552064847099</c:v>
                </c:pt>
                <c:pt idx="212">
                  <c:v>-0.196853168723408</c:v>
                </c:pt>
                <c:pt idx="213">
                  <c:v>-0.19581081714388199</c:v>
                </c:pt>
                <c:pt idx="214">
                  <c:v>-0.194768466000037</c:v>
                </c:pt>
                <c:pt idx="215">
                  <c:v>-0.193726115405043</c:v>
                </c:pt>
                <c:pt idx="216">
                  <c:v>-0.192683765483491</c:v>
                </c:pt>
                <c:pt idx="217">
                  <c:v>-0.191641416365807</c:v>
                </c:pt>
                <c:pt idx="218">
                  <c:v>-0.190599068177182</c:v>
                </c:pt>
                <c:pt idx="219">
                  <c:v>-0.18955672104450499</c:v>
                </c:pt>
                <c:pt idx="220">
                  <c:v>-0.18851437510282301</c:v>
                </c:pt>
                <c:pt idx="221">
                  <c:v>-0.18747203040965801</c:v>
                </c:pt>
                <c:pt idx="222">
                  <c:v>-0.186429686897498</c:v>
                </c:pt>
                <c:pt idx="223">
                  <c:v>-0.18538734435037399</c:v>
                </c:pt>
                <c:pt idx="224">
                  <c:v>-0.18434500247198299</c:v>
                </c:pt>
                <c:pt idx="225">
                  <c:v>-0.18330266074194099</c:v>
                </c:pt>
                <c:pt idx="226">
                  <c:v>-0.18226031837449799</c:v>
                </c:pt>
                <c:pt idx="227">
                  <c:v>-0.18121797440366799</c:v>
                </c:pt>
                <c:pt idx="228">
                  <c:v>-0.180175627935898</c:v>
                </c:pt>
                <c:pt idx="229">
                  <c:v>-0.179133278155267</c:v>
                </c:pt>
                <c:pt idx="230">
                  <c:v>-0.17809092439507301</c:v>
                </c:pt>
                <c:pt idx="231">
                  <c:v>-0.177048566303667</c:v>
                </c:pt>
                <c:pt idx="232">
                  <c:v>-0.17600620398123601</c:v>
                </c:pt>
                <c:pt idx="233">
                  <c:v>-0.17496383785950401</c:v>
                </c:pt>
                <c:pt idx="234">
                  <c:v>-0.17392146859142099</c:v>
                </c:pt>
                <c:pt idx="235">
                  <c:v>-0.172879096891983</c:v>
                </c:pt>
                <c:pt idx="236">
                  <c:v>-0.171836723545294</c:v>
                </c:pt>
                <c:pt idx="237">
                  <c:v>-0.17079434922079001</c:v>
                </c:pt>
                <c:pt idx="238">
                  <c:v>-0.16975197453247601</c:v>
                </c:pt>
                <c:pt idx="239">
                  <c:v>-0.16870959996146501</c:v>
                </c:pt>
                <c:pt idx="240">
                  <c:v>-0.167667225903049</c:v>
                </c:pt>
                <c:pt idx="241">
                  <c:v>-0.166624852800141</c:v>
                </c:pt>
                <c:pt idx="242">
                  <c:v>-0.16558248095008099</c:v>
                </c:pt>
                <c:pt idx="243">
                  <c:v>-0.16454011020047099</c:v>
                </c:pt>
                <c:pt idx="244">
                  <c:v>-0.163497740041571</c:v>
                </c:pt>
                <c:pt idx="245">
                  <c:v>-0.16245536973615299</c:v>
                </c:pt>
                <c:pt idx="246">
                  <c:v>-0.16141299812968901</c:v>
                </c:pt>
                <c:pt idx="247">
                  <c:v>-0.160370623629392</c:v>
                </c:pt>
                <c:pt idx="248">
                  <c:v>-0.15932824443690799</c:v>
                </c:pt>
                <c:pt idx="249">
                  <c:v>-0.15828585882249099</c:v>
                </c:pt>
                <c:pt idx="250">
                  <c:v>-0.15724346494352001</c:v>
                </c:pt>
                <c:pt idx="251">
                  <c:v>-0.156201060995421</c:v>
                </c:pt>
                <c:pt idx="252">
                  <c:v>-0.15515864506546101</c:v>
                </c:pt>
                <c:pt idx="253">
                  <c:v>-0.1541162151546</c:v>
                </c:pt>
                <c:pt idx="254">
                  <c:v>-0.15307376918764701</c:v>
                </c:pt>
                <c:pt idx="255">
                  <c:v>-0.15203130502916001</c:v>
                </c:pt>
                <c:pt idx="256">
                  <c:v>-0.150988820385446</c:v>
                </c:pt>
                <c:pt idx="257">
                  <c:v>-0.149946312849806</c:v>
                </c:pt>
                <c:pt idx="258">
                  <c:v>-0.14890377989346901</c:v>
                </c:pt>
                <c:pt idx="259">
                  <c:v>-0.147861218809998</c:v>
                </c:pt>
                <c:pt idx="260">
                  <c:v>-0.14681862684146099</c:v>
                </c:pt>
                <c:pt idx="261">
                  <c:v>-0.14577600120306899</c:v>
                </c:pt>
                <c:pt idx="262">
                  <c:v>-0.14473333904362601</c:v>
                </c:pt>
                <c:pt idx="263">
                  <c:v>-0.143690637528854</c:v>
                </c:pt>
                <c:pt idx="264">
                  <c:v>-0.14264789408640399</c:v>
                </c:pt>
                <c:pt idx="265">
                  <c:v>-0.14160510626904901</c:v>
                </c:pt>
                <c:pt idx="266">
                  <c:v>-0.14056227162395099</c:v>
                </c:pt>
                <c:pt idx="267">
                  <c:v>-0.13951938774991601</c:v>
                </c:pt>
                <c:pt idx="268">
                  <c:v>-0.138476452277564</c:v>
                </c:pt>
                <c:pt idx="269">
                  <c:v>-0.13743346290847799</c:v>
                </c:pt>
                <c:pt idx="270">
                  <c:v>-0.13639041754976999</c:v>
                </c:pt>
                <c:pt idx="271">
                  <c:v>-0.135347314350836</c:v>
                </c:pt>
                <c:pt idx="272">
                  <c:v>-0.13430415170443599</c:v>
                </c:pt>
                <c:pt idx="273">
                  <c:v>-0.13326092825652899</c:v>
                </c:pt>
                <c:pt idx="274">
                  <c:v>-0.13221764276356399</c:v>
                </c:pt>
                <c:pt idx="275">
                  <c:v>-0.13117429400868799</c:v>
                </c:pt>
                <c:pt idx="276">
                  <c:v>-0.130130880804259</c:v>
                </c:pt>
                <c:pt idx="277">
                  <c:v>-0.12908740200941299</c:v>
                </c:pt>
                <c:pt idx="278">
                  <c:v>-0.128043856622229</c:v>
                </c:pt>
                <c:pt idx="279">
                  <c:v>-0.12700024379966399</c:v>
                </c:pt>
                <c:pt idx="280">
                  <c:v>-0.125956562840117</c:v>
                </c:pt>
                <c:pt idx="281">
                  <c:v>-0.124912813176807</c:v>
                </c:pt>
                <c:pt idx="282">
                  <c:v>-0.123868994284361</c:v>
                </c:pt>
                <c:pt idx="283">
                  <c:v>-0.122825105715361</c:v>
                </c:pt>
                <c:pt idx="284">
                  <c:v>-0.12178114715099</c:v>
                </c:pt>
                <c:pt idx="285">
                  <c:v>-0.120737118360736</c:v>
                </c:pt>
                <c:pt idx="286">
                  <c:v>-0.119693019247223</c:v>
                </c:pt>
                <c:pt idx="287">
                  <c:v>-0.118648849857507</c:v>
                </c:pt>
                <c:pt idx="288">
                  <c:v>-0.117604610261396</c:v>
                </c:pt>
                <c:pt idx="289">
                  <c:v>-0.11656030053157</c:v>
                </c:pt>
                <c:pt idx="290">
                  <c:v>-0.11551592080183599</c:v>
                </c:pt>
                <c:pt idx="291">
                  <c:v>-0.11447147126353099</c:v>
                </c:pt>
                <c:pt idx="292">
                  <c:v>-0.113426952181996</c:v>
                </c:pt>
                <c:pt idx="293">
                  <c:v>-0.112382363899972</c:v>
                </c:pt>
                <c:pt idx="294">
                  <c:v>-0.11133770680796699</c:v>
                </c:pt>
                <c:pt idx="295">
                  <c:v>-0.110292981338032</c:v>
                </c:pt>
                <c:pt idx="296">
                  <c:v>-0.109248187936476</c:v>
                </c:pt>
                <c:pt idx="297">
                  <c:v>-0.108203327053463</c:v>
                </c:pt>
                <c:pt idx="298">
                  <c:v>-0.10715839917874399</c:v>
                </c:pt>
                <c:pt idx="299">
                  <c:v>-0.106113404860381</c:v>
                </c:pt>
                <c:pt idx="300">
                  <c:v>-0.105068344716889</c:v>
                </c:pt>
                <c:pt idx="301">
                  <c:v>-0.104023219421237</c:v>
                </c:pt>
                <c:pt idx="302">
                  <c:v>-0.102978029666365</c:v>
                </c:pt>
                <c:pt idx="303">
                  <c:v>-0.101932776141141</c:v>
                </c:pt>
                <c:pt idx="304">
                  <c:v>-0.10088745953117401</c:v>
                </c:pt>
                <c:pt idx="305">
                  <c:v>-9.9842080513582093E-2</c:v>
                </c:pt>
                <c:pt idx="306">
                  <c:v>-9.8796639761782101E-2</c:v>
                </c:pt>
                <c:pt idx="307">
                  <c:v>-9.7751137952249906E-2</c:v>
                </c:pt>
                <c:pt idx="308">
                  <c:v>-9.6705575758604501E-2</c:v>
                </c:pt>
                <c:pt idx="309">
                  <c:v>-9.5659953861869304E-2</c:v>
                </c:pt>
                <c:pt idx="310">
                  <c:v>-9.46142729808781E-2</c:v>
                </c:pt>
                <c:pt idx="311">
                  <c:v>-9.3568533857541103E-2</c:v>
                </c:pt>
                <c:pt idx="312">
                  <c:v>-9.2522737240757005E-2</c:v>
                </c:pt>
                <c:pt idx="313">
                  <c:v>-9.1476883865137998E-2</c:v>
                </c:pt>
                <c:pt idx="314">
                  <c:v>-9.0430974416886495E-2</c:v>
                </c:pt>
                <c:pt idx="315">
                  <c:v>-8.9385009502260804E-2</c:v>
                </c:pt>
                <c:pt idx="316">
                  <c:v>-8.8338989702355694E-2</c:v>
                </c:pt>
                <c:pt idx="317">
                  <c:v>-8.7292915603724999E-2</c:v>
                </c:pt>
                <c:pt idx="318">
                  <c:v>-8.6246787821175605E-2</c:v>
                </c:pt>
                <c:pt idx="319">
                  <c:v>-8.5200607006338996E-2</c:v>
                </c:pt>
                <c:pt idx="320">
                  <c:v>-8.4154373796977794E-2</c:v>
                </c:pt>
                <c:pt idx="321">
                  <c:v>-8.3108088797942195E-2</c:v>
                </c:pt>
                <c:pt idx="322">
                  <c:v>-8.20617525912158E-2</c:v>
                </c:pt>
                <c:pt idx="323">
                  <c:v>-8.1015365725934596E-2</c:v>
                </c:pt>
                <c:pt idx="324">
                  <c:v>-7.9968928736267403E-2</c:v>
                </c:pt>
                <c:pt idx="325">
                  <c:v>-7.8922442157352501E-2</c:v>
                </c:pt>
                <c:pt idx="326">
                  <c:v>-7.7875906523321506E-2</c:v>
                </c:pt>
                <c:pt idx="327">
                  <c:v>-7.6829322374391107E-2</c:v>
                </c:pt>
                <c:pt idx="328">
                  <c:v>-7.5782690262217997E-2</c:v>
                </c:pt>
                <c:pt idx="329">
                  <c:v>-7.4736010733817193E-2</c:v>
                </c:pt>
                <c:pt idx="330">
                  <c:v>-7.3689284335583402E-2</c:v>
                </c:pt>
                <c:pt idx="331">
                  <c:v>-7.2642511623270595E-2</c:v>
                </c:pt>
                <c:pt idx="332">
                  <c:v>-7.1595693160804705E-2</c:v>
                </c:pt>
                <c:pt idx="333">
                  <c:v>-7.0548829518241193E-2</c:v>
                </c:pt>
                <c:pt idx="334">
                  <c:v>-6.95019212669203E-2</c:v>
                </c:pt>
                <c:pt idx="335">
                  <c:v>-6.84549689793615E-2</c:v>
                </c:pt>
                <c:pt idx="336">
                  <c:v>-6.7407973234311094E-2</c:v>
                </c:pt>
                <c:pt idx="337">
                  <c:v>-6.6360934617458997E-2</c:v>
                </c:pt>
                <c:pt idx="338">
                  <c:v>-6.5313853720022699E-2</c:v>
                </c:pt>
                <c:pt idx="339">
                  <c:v>-6.4266731138594199E-2</c:v>
                </c:pt>
                <c:pt idx="340">
                  <c:v>-6.3219567474943797E-2</c:v>
                </c:pt>
                <c:pt idx="341">
                  <c:v>-6.2172363335253999E-2</c:v>
                </c:pt>
                <c:pt idx="342">
                  <c:v>-6.1125119330173297E-2</c:v>
                </c:pt>
                <c:pt idx="343">
                  <c:v>-6.0077836074889E-2</c:v>
                </c:pt>
                <c:pt idx="344">
                  <c:v>-5.9030514188925701E-2</c:v>
                </c:pt>
                <c:pt idx="345">
                  <c:v>-5.7983154295475701E-2</c:v>
                </c:pt>
                <c:pt idx="346">
                  <c:v>-5.6935757021324002E-2</c:v>
                </c:pt>
                <c:pt idx="347">
                  <c:v>-5.5888322997051799E-2</c:v>
                </c:pt>
                <c:pt idx="348">
                  <c:v>-5.4840852856906597E-2</c:v>
                </c:pt>
                <c:pt idx="349">
                  <c:v>-5.3793347237602797E-2</c:v>
                </c:pt>
                <c:pt idx="350">
                  <c:v>-5.2745806778453003E-2</c:v>
                </c:pt>
                <c:pt idx="351">
                  <c:v>-5.1698232121947602E-2</c:v>
                </c:pt>
                <c:pt idx="352">
                  <c:v>-5.0650623913712903E-2</c:v>
                </c:pt>
                <c:pt idx="353">
                  <c:v>-4.9602982801750503E-2</c:v>
                </c:pt>
                <c:pt idx="354">
                  <c:v>-4.8555309437274902E-2</c:v>
                </c:pt>
                <c:pt idx="355">
                  <c:v>-4.7507604474791999E-2</c:v>
                </c:pt>
                <c:pt idx="356">
                  <c:v>-4.6459868570864503E-2</c:v>
                </c:pt>
                <c:pt idx="357">
                  <c:v>-4.5412102384269397E-2</c:v>
                </c:pt>
                <c:pt idx="358">
                  <c:v>-4.4364306576135298E-2</c:v>
                </c:pt>
                <c:pt idx="359">
                  <c:v>-4.3316481809603798E-2</c:v>
                </c:pt>
                <c:pt idx="360">
                  <c:v>-4.2268628750123799E-2</c:v>
                </c:pt>
                <c:pt idx="361">
                  <c:v>-4.1220748065302702E-2</c:v>
                </c:pt>
                <c:pt idx="362">
                  <c:v>-4.0172840424437403E-2</c:v>
                </c:pt>
                <c:pt idx="363">
                  <c:v>-3.9124906498537101E-2</c:v>
                </c:pt>
                <c:pt idx="364">
                  <c:v>-3.8076946960383801E-2</c:v>
                </c:pt>
                <c:pt idx="365">
                  <c:v>-3.7028962484463197E-2</c:v>
                </c:pt>
                <c:pt idx="366">
                  <c:v>-3.5980953747179502E-2</c:v>
                </c:pt>
                <c:pt idx="367">
                  <c:v>-3.4932921426487698E-2</c:v>
                </c:pt>
                <c:pt idx="368">
                  <c:v>-3.3884866201862103E-2</c:v>
                </c:pt>
                <c:pt idx="369">
                  <c:v>-3.2836788754755097E-2</c:v>
                </c:pt>
                <c:pt idx="370">
                  <c:v>-3.1788689768370501E-2</c:v>
                </c:pt>
                <c:pt idx="371">
                  <c:v>-3.0740569927333899E-2</c:v>
                </c:pt>
                <c:pt idx="372">
                  <c:v>-2.9692429917649601E-2</c:v>
                </c:pt>
                <c:pt idx="373">
                  <c:v>-2.86442704266003E-2</c:v>
                </c:pt>
                <c:pt idx="374">
                  <c:v>-2.75960921423484E-2</c:v>
                </c:pt>
                <c:pt idx="375">
                  <c:v>-2.6547895753569799E-2</c:v>
                </c:pt>
                <c:pt idx="376">
                  <c:v>-2.54996819491176E-2</c:v>
                </c:pt>
                <c:pt idx="377">
                  <c:v>-2.44514514178144E-2</c:v>
                </c:pt>
                <c:pt idx="378">
                  <c:v>-2.3403204848384099E-2</c:v>
                </c:pt>
                <c:pt idx="379">
                  <c:v>-2.2354942929348299E-2</c:v>
                </c:pt>
                <c:pt idx="380">
                  <c:v>-2.1306666348689302E-2</c:v>
                </c:pt>
                <c:pt idx="381">
                  <c:v>-2.02583757938926E-2</c:v>
                </c:pt>
                <c:pt idx="382">
                  <c:v>-1.9210071952397802E-2</c:v>
                </c:pt>
                <c:pt idx="383">
                  <c:v>-1.8161755511722E-2</c:v>
                </c:pt>
                <c:pt idx="384">
                  <c:v>-1.7113427159560601E-2</c:v>
                </c:pt>
                <c:pt idx="385">
                  <c:v>-1.6065087584177001E-2</c:v>
                </c:pt>
                <c:pt idx="386">
                  <c:v>-1.50167374746387E-2</c:v>
                </c:pt>
                <c:pt idx="387">
                  <c:v>-1.39683775206911E-2</c:v>
                </c:pt>
                <c:pt idx="388">
                  <c:v>-1.2920008412984499E-2</c:v>
                </c:pt>
                <c:pt idx="389">
                  <c:v>-1.18716308432685E-2</c:v>
                </c:pt>
                <c:pt idx="390">
                  <c:v>-1.0823245504483599E-2</c:v>
                </c:pt>
                <c:pt idx="391">
                  <c:v>-9.7748530910430308E-3</c:v>
                </c:pt>
                <c:pt idx="392">
                  <c:v>-8.7264542987922807E-3</c:v>
                </c:pt>
                <c:pt idx="393">
                  <c:v>-7.6780498245708501E-3</c:v>
                </c:pt>
                <c:pt idx="394">
                  <c:v>-6.6296403661447196E-3</c:v>
                </c:pt>
                <c:pt idx="395">
                  <c:v>-5.5812266221061304E-3</c:v>
                </c:pt>
                <c:pt idx="396">
                  <c:v>-4.5328092915675596E-3</c:v>
                </c:pt>
                <c:pt idx="397">
                  <c:v>-3.48438907386178E-3</c:v>
                </c:pt>
                <c:pt idx="398">
                  <c:v>-2.4359666683136001E-3</c:v>
                </c:pt>
                <c:pt idx="399">
                  <c:v>-1.38754277408137E-3</c:v>
                </c:pt>
                <c:pt idx="400">
                  <c:v>-3.39118090084262E-4</c:v>
                </c:pt>
                <c:pt idx="401">
                  <c:v>7.0930668514518E-4</c:v>
                </c:pt>
                <c:pt idx="402">
                  <c:v>1.7577308535430599E-3</c:v>
                </c:pt>
                <c:pt idx="403">
                  <c:v>2.8061537173895601E-3</c:v>
                </c:pt>
                <c:pt idx="404">
                  <c:v>3.85457457923386E-3</c:v>
                </c:pt>
                <c:pt idx="405">
                  <c:v>4.9029927418624501E-3</c:v>
                </c:pt>
                <c:pt idx="406">
                  <c:v>5.9514075081921703E-3</c:v>
                </c:pt>
                <c:pt idx="407">
                  <c:v>6.9998181812982096E-3</c:v>
                </c:pt>
                <c:pt idx="408">
                  <c:v>8.0482240642658805E-3</c:v>
                </c:pt>
                <c:pt idx="409">
                  <c:v>9.0966244601023306E-3</c:v>
                </c:pt>
                <c:pt idx="410">
                  <c:v>1.0145018671895999E-2</c:v>
                </c:pt>
                <c:pt idx="411">
                  <c:v>1.1193406002997499E-2</c:v>
                </c:pt>
                <c:pt idx="412">
                  <c:v>1.22417857570364E-2</c:v>
                </c:pt>
                <c:pt idx="413">
                  <c:v>1.32901572378945E-2</c:v>
                </c:pt>
                <c:pt idx="414">
                  <c:v>1.43385197501384E-2</c:v>
                </c:pt>
                <c:pt idx="415">
                  <c:v>1.5386872599148799E-2</c:v>
                </c:pt>
                <c:pt idx="416">
                  <c:v>1.6435215090960999E-2</c:v>
                </c:pt>
                <c:pt idx="417">
                  <c:v>1.7483546532269901E-2</c:v>
                </c:pt>
                <c:pt idx="418">
                  <c:v>1.85318662305607E-2</c:v>
                </c:pt>
                <c:pt idx="419">
                  <c:v>1.9580173493956202E-2</c:v>
                </c:pt>
                <c:pt idx="420">
                  <c:v>2.0628467631003799E-2</c:v>
                </c:pt>
                <c:pt idx="421">
                  <c:v>2.1676747950887899E-2</c:v>
                </c:pt>
                <c:pt idx="422">
                  <c:v>2.2725013763632101E-2</c:v>
                </c:pt>
                <c:pt idx="423">
                  <c:v>2.37732643801573E-2</c:v>
                </c:pt>
                <c:pt idx="424">
                  <c:v>2.48214991123125E-2</c:v>
                </c:pt>
                <c:pt idx="425">
                  <c:v>2.5869717272652699E-2</c:v>
                </c:pt>
                <c:pt idx="426">
                  <c:v>2.69179181744152E-2</c:v>
                </c:pt>
                <c:pt idx="427">
                  <c:v>2.7966101131466199E-2</c:v>
                </c:pt>
                <c:pt idx="428">
                  <c:v>2.90142654581498E-2</c:v>
                </c:pt>
                <c:pt idx="429">
                  <c:v>3.0062410469356898E-2</c:v>
                </c:pt>
                <c:pt idx="430">
                  <c:v>3.1110535480634801E-2</c:v>
                </c:pt>
                <c:pt idx="431">
                  <c:v>3.21586398082499E-2</c:v>
                </c:pt>
                <c:pt idx="432">
                  <c:v>3.3206722769365302E-2</c:v>
                </c:pt>
                <c:pt idx="433">
                  <c:v>3.4254783682093302E-2</c:v>
                </c:pt>
                <c:pt idx="434">
                  <c:v>3.5302821865449197E-2</c:v>
                </c:pt>
                <c:pt idx="435">
                  <c:v>3.6350836639457297E-2</c:v>
                </c:pt>
                <c:pt idx="436">
                  <c:v>3.7398827325249302E-2</c:v>
                </c:pt>
                <c:pt idx="437">
                  <c:v>3.8446793245092203E-2</c:v>
                </c:pt>
                <c:pt idx="438">
                  <c:v>3.9494733722423701E-2</c:v>
                </c:pt>
                <c:pt idx="439">
                  <c:v>4.0542648081901903E-2</c:v>
                </c:pt>
                <c:pt idx="440">
                  <c:v>4.1590535649473799E-2</c:v>
                </c:pt>
                <c:pt idx="441">
                  <c:v>4.2638395752431398E-2</c:v>
                </c:pt>
                <c:pt idx="442">
                  <c:v>4.3686227719476799E-2</c:v>
                </c:pt>
                <c:pt idx="443">
                  <c:v>4.4734030880801197E-2</c:v>
                </c:pt>
                <c:pt idx="444">
                  <c:v>4.57818045680988E-2</c:v>
                </c:pt>
                <c:pt idx="445">
                  <c:v>4.68295481146494E-2</c:v>
                </c:pt>
                <c:pt idx="446">
                  <c:v>4.7877260855472697E-2</c:v>
                </c:pt>
                <c:pt idx="447">
                  <c:v>4.8924942127458099E-2</c:v>
                </c:pt>
                <c:pt idx="448">
                  <c:v>4.9972591269501598E-2</c:v>
                </c:pt>
                <c:pt idx="449">
                  <c:v>5.10202076227982E-2</c:v>
                </c:pt>
                <c:pt idx="450">
                  <c:v>5.2067790531035503E-2</c:v>
                </c:pt>
                <c:pt idx="451">
                  <c:v>5.31153393405615E-2</c:v>
                </c:pt>
                <c:pt idx="452">
                  <c:v>5.4162853400686099E-2</c:v>
                </c:pt>
                <c:pt idx="453">
                  <c:v>5.5210332063822601E-2</c:v>
                </c:pt>
                <c:pt idx="454">
                  <c:v>5.6257774685651102E-2</c:v>
                </c:pt>
                <c:pt idx="455">
                  <c:v>5.73051806254588E-2</c:v>
                </c:pt>
                <c:pt idx="456">
                  <c:v>5.8352549246253001E-2</c:v>
                </c:pt>
                <c:pt idx="457">
                  <c:v>5.9399879914804103E-2</c:v>
                </c:pt>
                <c:pt idx="458">
                  <c:v>6.0447172001721401E-2</c:v>
                </c:pt>
                <c:pt idx="459">
                  <c:v>6.14944248816034E-2</c:v>
                </c:pt>
                <c:pt idx="460">
                  <c:v>6.2541637933071395E-2</c:v>
                </c:pt>
                <c:pt idx="461">
                  <c:v>6.3588810538975998E-2</c:v>
                </c:pt>
                <c:pt idx="462">
                  <c:v>6.4635942086637893E-2</c:v>
                </c:pt>
                <c:pt idx="463">
                  <c:v>6.5683031968040803E-2</c:v>
                </c:pt>
                <c:pt idx="464">
                  <c:v>6.6730079580200705E-2</c:v>
                </c:pt>
                <c:pt idx="465">
                  <c:v>6.7777084325451598E-2</c:v>
                </c:pt>
                <c:pt idx="466">
                  <c:v>6.88240456116819E-2</c:v>
                </c:pt>
                <c:pt idx="467">
                  <c:v>6.9870962852801699E-2</c:v>
                </c:pt>
                <c:pt idx="468">
                  <c:v>7.0917835469038903E-2</c:v>
                </c:pt>
                <c:pt idx="469">
                  <c:v>7.1964662887216799E-2</c:v>
                </c:pt>
                <c:pt idx="470">
                  <c:v>7.3011444541320594E-2</c:v>
                </c:pt>
                <c:pt idx="471">
                  <c:v>7.4058179873269195E-2</c:v>
                </c:pt>
                <c:pt idx="472">
                  <c:v>7.5104868333433106E-2</c:v>
                </c:pt>
                <c:pt idx="473">
                  <c:v>7.6151509379226198E-2</c:v>
                </c:pt>
                <c:pt idx="474">
                  <c:v>7.7198102473202398E-2</c:v>
                </c:pt>
                <c:pt idx="475">
                  <c:v>7.8244647086649202E-2</c:v>
                </c:pt>
                <c:pt idx="476">
                  <c:v>7.9291142701871695E-2</c:v>
                </c:pt>
                <c:pt idx="477">
                  <c:v>8.0337588807548502E-2</c:v>
                </c:pt>
                <c:pt idx="478">
                  <c:v>8.1383984890145394E-2</c:v>
                </c:pt>
                <c:pt idx="479">
                  <c:v>8.2430330432118906E-2</c:v>
                </c:pt>
                <c:pt idx="480">
                  <c:v>8.3476624922808704E-2</c:v>
                </c:pt>
                <c:pt idx="481">
                  <c:v>8.4522867853229905E-2</c:v>
                </c:pt>
                <c:pt idx="482">
                  <c:v>8.5569058704092205E-2</c:v>
                </c:pt>
                <c:pt idx="483">
                  <c:v>8.6615196937754907E-2</c:v>
                </c:pt>
                <c:pt idx="484">
                  <c:v>8.7661282023711998E-2</c:v>
                </c:pt>
                <c:pt idx="485">
                  <c:v>8.8707313431957105E-2</c:v>
                </c:pt>
                <c:pt idx="486">
                  <c:v>8.9753290603606498E-2</c:v>
                </c:pt>
                <c:pt idx="487">
                  <c:v>9.0799212941623006E-2</c:v>
                </c:pt>
                <c:pt idx="488">
                  <c:v>9.18450798190074E-2</c:v>
                </c:pt>
                <c:pt idx="489">
                  <c:v>9.2890890593699094E-2</c:v>
                </c:pt>
                <c:pt idx="490">
                  <c:v>9.3936644571560604E-2</c:v>
                </c:pt>
                <c:pt idx="491">
                  <c:v>9.4982340999596002E-2</c:v>
                </c:pt>
                <c:pt idx="492">
                  <c:v>9.6027979084710002E-2</c:v>
                </c:pt>
                <c:pt idx="493">
                  <c:v>9.7073558003354696E-2</c:v>
                </c:pt>
                <c:pt idx="494">
                  <c:v>9.8119076887239698E-2</c:v>
                </c:pt>
                <c:pt idx="495">
                  <c:v>9.9164534852572303E-2</c:v>
                </c:pt>
                <c:pt idx="496">
                  <c:v>0.100209931067045</c:v>
                </c:pt>
                <c:pt idx="497">
                  <c:v>0.10125526474197601</c:v>
                </c:pt>
                <c:pt idx="498">
                  <c:v>0.10230053509447901</c:v>
                </c:pt>
                <c:pt idx="499">
                  <c:v>0.103345741351811</c:v>
                </c:pt>
                <c:pt idx="500">
                  <c:v>0.104390882742953</c:v>
                </c:pt>
                <c:pt idx="501">
                  <c:v>0.10543595849648001</c:v>
                </c:pt>
                <c:pt idx="502">
                  <c:v>0.10648096785479901</c:v>
                </c:pt>
                <c:pt idx="503">
                  <c:v>0.107525910098306</c:v>
                </c:pt>
                <c:pt idx="504">
                  <c:v>0.108570784542697</c:v>
                </c:pt>
                <c:pt idx="505">
                  <c:v>0.109615590549105</c:v>
                </c:pt>
                <c:pt idx="506">
                  <c:v>0.110660327540579</c:v>
                </c:pt>
                <c:pt idx="507">
                  <c:v>0.11170499497240401</c:v>
                </c:pt>
                <c:pt idx="508">
                  <c:v>0.112749592307643</c:v>
                </c:pt>
                <c:pt idx="509">
                  <c:v>0.113794119038128</c:v>
                </c:pt>
                <c:pt idx="510">
                  <c:v>0.11483857468953799</c:v>
                </c:pt>
                <c:pt idx="511">
                  <c:v>0.115882958834547</c:v>
                </c:pt>
                <c:pt idx="512">
                  <c:v>0.11692727108900999</c:v>
                </c:pt>
                <c:pt idx="513">
                  <c:v>0.11797151109725799</c:v>
                </c:pt>
                <c:pt idx="514">
                  <c:v>0.119015678566539</c:v>
                </c:pt>
                <c:pt idx="515">
                  <c:v>0.12005977335314</c:v>
                </c:pt>
                <c:pt idx="516">
                  <c:v>0.121103795386901</c:v>
                </c:pt>
                <c:pt idx="517">
                  <c:v>0.122147744642844</c:v>
                </c:pt>
                <c:pt idx="518">
                  <c:v>0.123191621198326</c:v>
                </c:pt>
                <c:pt idx="519">
                  <c:v>0.124235425245405</c:v>
                </c:pt>
                <c:pt idx="520">
                  <c:v>0.12527915709974899</c:v>
                </c:pt>
                <c:pt idx="521">
                  <c:v>0.12632281725689901</c:v>
                </c:pt>
                <c:pt idx="522">
                  <c:v>0.12736640638159299</c:v>
                </c:pt>
                <c:pt idx="523">
                  <c:v>0.12840992529418699</c:v>
                </c:pt>
                <c:pt idx="524">
                  <c:v>0.12945337500078599</c:v>
                </c:pt>
                <c:pt idx="525">
                  <c:v>0.1304967566161</c:v>
                </c:pt>
                <c:pt idx="526">
                  <c:v>0.131540071396099</c:v>
                </c:pt>
                <c:pt idx="527">
                  <c:v>0.13258332084671501</c:v>
                </c:pt>
                <c:pt idx="528">
                  <c:v>0.13362650662627501</c:v>
                </c:pt>
                <c:pt idx="529">
                  <c:v>0.13466963043581601</c:v>
                </c:pt>
                <c:pt idx="530">
                  <c:v>0.13571269409957701</c:v>
                </c:pt>
                <c:pt idx="531">
                  <c:v>0.136755699556209</c:v>
                </c:pt>
                <c:pt idx="532">
                  <c:v>0.13779864884446999</c:v>
                </c:pt>
                <c:pt idx="533">
                  <c:v>0.138841544121795</c:v>
                </c:pt>
                <c:pt idx="534">
                  <c:v>0.13988438769484199</c:v>
                </c:pt>
                <c:pt idx="535">
                  <c:v>0.14092718197458701</c:v>
                </c:pt>
                <c:pt idx="536">
                  <c:v>0.14196992940867001</c:v>
                </c:pt>
                <c:pt idx="537">
                  <c:v>0.14301263245795401</c:v>
                </c:pt>
                <c:pt idx="538">
                  <c:v>0.14405529376951001</c:v>
                </c:pt>
                <c:pt idx="539">
                  <c:v>0.145097916166334</c:v>
                </c:pt>
                <c:pt idx="540">
                  <c:v>0.14614050251401001</c:v>
                </c:pt>
                <c:pt idx="541">
                  <c:v>0.14718305574569501</c:v>
                </c:pt>
                <c:pt idx="542">
                  <c:v>0.14822557891605201</c:v>
                </c:pt>
                <c:pt idx="543">
                  <c:v>0.149268075211927</c:v>
                </c:pt>
                <c:pt idx="544">
                  <c:v>0.15031054796635099</c:v>
                </c:pt>
                <c:pt idx="545">
                  <c:v>0.15135300066987101</c:v>
                </c:pt>
                <c:pt idx="546">
                  <c:v>0.15239543662802199</c:v>
                </c:pt>
                <c:pt idx="547">
                  <c:v>0.15343785911611599</c:v>
                </c:pt>
                <c:pt idx="548">
                  <c:v>0.154480271387994</c:v>
                </c:pt>
                <c:pt idx="549">
                  <c:v>0.155522676244117</c:v>
                </c:pt>
                <c:pt idx="550">
                  <c:v>0.15656507609775899</c:v>
                </c:pt>
                <c:pt idx="551">
                  <c:v>0.15760747335493799</c:v>
                </c:pt>
                <c:pt idx="552">
                  <c:v>0.15864987038662001</c:v>
                </c:pt>
                <c:pt idx="553">
                  <c:v>0.15969226892503799</c:v>
                </c:pt>
                <c:pt idx="554">
                  <c:v>0.16073467024883401</c:v>
                </c:pt>
                <c:pt idx="555">
                  <c:v>0.16177707562198401</c:v>
                </c:pt>
                <c:pt idx="556">
                  <c:v>0.16281948621665901</c:v>
                </c:pt>
                <c:pt idx="557">
                  <c:v>0.16386190300029099</c:v>
                </c:pt>
                <c:pt idx="558">
                  <c:v>0.16490432669386501</c:v>
                </c:pt>
                <c:pt idx="559">
                  <c:v>0.16594675794184199</c:v>
                </c:pt>
                <c:pt idx="560">
                  <c:v>0.166989196930316</c:v>
                </c:pt>
                <c:pt idx="561">
                  <c:v>0.16803164340085</c:v>
                </c:pt>
                <c:pt idx="562">
                  <c:v>0.169074097031504</c:v>
                </c:pt>
                <c:pt idx="563">
                  <c:v>0.17011655750881299</c:v>
                </c:pt>
                <c:pt idx="564">
                  <c:v>0.17115902473813499</c:v>
                </c:pt>
                <c:pt idx="565">
                  <c:v>0.172201498875347</c:v>
                </c:pt>
                <c:pt idx="566">
                  <c:v>0.17324397995612201</c:v>
                </c:pt>
                <c:pt idx="567">
                  <c:v>0.174286467725808</c:v>
                </c:pt>
                <c:pt idx="568">
                  <c:v>0.17532896170609699</c:v>
                </c:pt>
                <c:pt idx="569">
                  <c:v>0.176371461254447</c:v>
                </c:pt>
                <c:pt idx="570">
                  <c:v>0.17741396559310599</c:v>
                </c:pt>
                <c:pt idx="571">
                  <c:v>0.17845647397085401</c:v>
                </c:pt>
                <c:pt idx="572">
                  <c:v>0.179498985534706</c:v>
                </c:pt>
                <c:pt idx="573">
                  <c:v>0.18054149969969299</c:v>
                </c:pt>
                <c:pt idx="574">
                  <c:v>0.18158401611027</c:v>
                </c:pt>
                <c:pt idx="575">
                  <c:v>0.182626534337783</c:v>
                </c:pt>
                <c:pt idx="576">
                  <c:v>0.18366905395452701</c:v>
                </c:pt>
                <c:pt idx="577">
                  <c:v>0.184711574720687</c:v>
                </c:pt>
                <c:pt idx="578">
                  <c:v>0.18575409649767199</c:v>
                </c:pt>
                <c:pt idx="579">
                  <c:v>0.186796618966839</c:v>
                </c:pt>
                <c:pt idx="580">
                  <c:v>0.18783914181122699</c:v>
                </c:pt>
                <c:pt idx="581">
                  <c:v>0.18888166479874499</c:v>
                </c:pt>
                <c:pt idx="582">
                  <c:v>0.189924187734409</c:v>
                </c:pt>
                <c:pt idx="583">
                  <c:v>0.19096671060971601</c:v>
                </c:pt>
                <c:pt idx="584">
                  <c:v>0.19200923351001101</c:v>
                </c:pt>
                <c:pt idx="585">
                  <c:v>0.193051756470282</c:v>
                </c:pt>
                <c:pt idx="586">
                  <c:v>0.194094279516177</c:v>
                </c:pt>
                <c:pt idx="587">
                  <c:v>0.19513680264389299</c:v>
                </c:pt>
                <c:pt idx="588">
                  <c:v>0.196179325829202</c:v>
                </c:pt>
                <c:pt idx="589">
                  <c:v>0.197221849042576</c:v>
                </c:pt>
                <c:pt idx="590">
                  <c:v>0.198264372246269</c:v>
                </c:pt>
                <c:pt idx="591">
                  <c:v>0.199306895408777</c:v>
                </c:pt>
                <c:pt idx="592">
                  <c:v>0.20034941856506</c:v>
                </c:pt>
                <c:pt idx="593">
                  <c:v>0.201391941730892</c:v>
                </c:pt>
                <c:pt idx="594">
                  <c:v>0.20243446489807099</c:v>
                </c:pt>
                <c:pt idx="595">
                  <c:v>0.203476988073091</c:v>
                </c:pt>
                <c:pt idx="596">
                  <c:v>0.20451951126553</c:v>
                </c:pt>
                <c:pt idx="597">
                  <c:v>0.20556203448212201</c:v>
                </c:pt>
                <c:pt idx="598">
                  <c:v>0.206604557730869</c:v>
                </c:pt>
                <c:pt idx="599">
                  <c:v>0.20764708101373999</c:v>
                </c:pt>
                <c:pt idx="600">
                  <c:v>0.20868960433019099</c:v>
                </c:pt>
                <c:pt idx="601">
                  <c:v>0.20973212767866201</c:v>
                </c:pt>
                <c:pt idx="602">
                  <c:v>0.210774651056474</c:v>
                </c:pt>
                <c:pt idx="603">
                  <c:v>0.211817174462683</c:v>
                </c:pt>
                <c:pt idx="604">
                  <c:v>0.21285969789728601</c:v>
                </c:pt>
                <c:pt idx="605">
                  <c:v>0.213902221359906</c:v>
                </c:pt>
                <c:pt idx="606">
                  <c:v>0.21494474485006801</c:v>
                </c:pt>
                <c:pt idx="607">
                  <c:v>0.21598726836735699</c:v>
                </c:pt>
                <c:pt idx="608">
                  <c:v>0.21702979191137201</c:v>
                </c:pt>
                <c:pt idx="609">
                  <c:v>0.218072315481705</c:v>
                </c:pt>
                <c:pt idx="610">
                  <c:v>0.21911483907795301</c:v>
                </c:pt>
                <c:pt idx="611">
                  <c:v>0.220157362699718</c:v>
                </c:pt>
                <c:pt idx="612">
                  <c:v>0.22119988634660401</c:v>
                </c:pt>
                <c:pt idx="613">
                  <c:v>0.22224241001822001</c:v>
                </c:pt>
                <c:pt idx="614">
                  <c:v>0.22328493371417801</c:v>
                </c:pt>
                <c:pt idx="615">
                  <c:v>0.22432745743409099</c:v>
                </c:pt>
                <c:pt idx="616">
                  <c:v>0.22536998117757301</c:v>
                </c:pt>
                <c:pt idx="617">
                  <c:v>0.22641250494423101</c:v>
                </c:pt>
                <c:pt idx="618">
                  <c:v>0.22745502873366999</c:v>
                </c:pt>
                <c:pt idx="619">
                  <c:v>0.22849755254548801</c:v>
                </c:pt>
                <c:pt idx="620">
                  <c:v>0.22954007637926899</c:v>
                </c:pt>
                <c:pt idx="621">
                  <c:v>0.23058260023459201</c:v>
                </c:pt>
                <c:pt idx="622">
                  <c:v>0.23162512411102601</c:v>
                </c:pt>
                <c:pt idx="623">
                  <c:v>0.232667648008131</c:v>
                </c:pt>
                <c:pt idx="624">
                  <c:v>0.23371017192545601</c:v>
                </c:pt>
                <c:pt idx="625">
                  <c:v>0.23475269586254499</c:v>
                </c:pt>
                <c:pt idx="626">
                  <c:v>0.235795219818942</c:v>
                </c:pt>
                <c:pt idx="627">
                  <c:v>0.23683774379411801</c:v>
                </c:pt>
                <c:pt idx="628">
                  <c:v>0.23788026778756099</c:v>
                </c:pt>
                <c:pt idx="629">
                  <c:v>0.23892279179874601</c:v>
                </c:pt>
                <c:pt idx="630">
                  <c:v>0.239965315827144</c:v>
                </c:pt>
                <c:pt idx="631">
                  <c:v>0.24100783987211799</c:v>
                </c:pt>
                <c:pt idx="632">
                  <c:v>0.242050363933074</c:v>
                </c:pt>
                <c:pt idx="633">
                  <c:v>0.24309288800941101</c:v>
                </c:pt>
                <c:pt idx="634">
                  <c:v>0.24413541210036399</c:v>
                </c:pt>
                <c:pt idx="635">
                  <c:v>0.24517793620514899</c:v>
                </c:pt>
                <c:pt idx="636">
                  <c:v>0.24622046032306899</c:v>
                </c:pt>
                <c:pt idx="637">
                  <c:v>0.24726298445324801</c:v>
                </c:pt>
                <c:pt idx="638">
                  <c:v>0.24830550859456699</c:v>
                </c:pt>
                <c:pt idx="639">
                  <c:v>0.24934803274598499</c:v>
                </c:pt>
                <c:pt idx="640">
                  <c:v>0.25039055690651901</c:v>
                </c:pt>
                <c:pt idx="641">
                  <c:v>0.251433081075214</c:v>
                </c:pt>
                <c:pt idx="642">
                  <c:v>0.252475605251053</c:v>
                </c:pt>
                <c:pt idx="643">
                  <c:v>0.25351812943303298</c:v>
                </c:pt>
                <c:pt idx="644">
                  <c:v>0.25456065362022001</c:v>
                </c:pt>
                <c:pt idx="645">
                  <c:v>0.25560317781175002</c:v>
                </c:pt>
                <c:pt idx="646">
                  <c:v>0.25664570200657599</c:v>
                </c:pt>
                <c:pt idx="647">
                  <c:v>0.25768822620389298</c:v>
                </c:pt>
                <c:pt idx="648">
                  <c:v>0.258730750403108</c:v>
                </c:pt>
                <c:pt idx="649">
                  <c:v>0.25977327460381799</c:v>
                </c:pt>
                <c:pt idx="650">
                  <c:v>0.26081579880557498</c:v>
                </c:pt>
                <c:pt idx="651">
                  <c:v>0.26185832300805201</c:v>
                </c:pt>
                <c:pt idx="652">
                  <c:v>0.26290084721107798</c:v>
                </c:pt>
                <c:pt idx="653">
                  <c:v>0.26394337141468199</c:v>
                </c:pt>
                <c:pt idx="654">
                  <c:v>0.26498589561868202</c:v>
                </c:pt>
                <c:pt idx="655">
                  <c:v>0.26602841982294101</c:v>
                </c:pt>
                <c:pt idx="656">
                  <c:v>0.267070944027333</c:v>
                </c:pt>
                <c:pt idx="657">
                  <c:v>0.26811346823179799</c:v>
                </c:pt>
                <c:pt idx="658">
                  <c:v>0.26915599243633098</c:v>
                </c:pt>
                <c:pt idx="659">
                  <c:v>0.270198516640895</c:v>
                </c:pt>
                <c:pt idx="660">
                  <c:v>0.27124104084546302</c:v>
                </c:pt>
                <c:pt idx="661">
                  <c:v>0.27228356505003098</c:v>
                </c:pt>
                <c:pt idx="662">
                  <c:v>0.2733260892546</c:v>
                </c:pt>
                <c:pt idx="663">
                  <c:v>0.27436861345916802</c:v>
                </c:pt>
                <c:pt idx="664">
                  <c:v>0.27541113766373598</c:v>
                </c:pt>
                <c:pt idx="665">
                  <c:v>0.276453661868305</c:v>
                </c:pt>
                <c:pt idx="666">
                  <c:v>0.27749618607287302</c:v>
                </c:pt>
                <c:pt idx="667">
                  <c:v>0.27853871027744098</c:v>
                </c:pt>
                <c:pt idx="668">
                  <c:v>0.279581234482009</c:v>
                </c:pt>
                <c:pt idx="669">
                  <c:v>0.28062375868657802</c:v>
                </c:pt>
                <c:pt idx="670">
                  <c:v>0.28166628289114598</c:v>
                </c:pt>
                <c:pt idx="671">
                  <c:v>0.282708807095714</c:v>
                </c:pt>
                <c:pt idx="672">
                  <c:v>0.28375133130028202</c:v>
                </c:pt>
                <c:pt idx="673">
                  <c:v>0.28479385550485098</c:v>
                </c:pt>
                <c:pt idx="674">
                  <c:v>0.285836379709419</c:v>
                </c:pt>
                <c:pt idx="675">
                  <c:v>0.28687890391398702</c:v>
                </c:pt>
                <c:pt idx="676">
                  <c:v>0.28792142811855598</c:v>
                </c:pt>
                <c:pt idx="677">
                  <c:v>0.288963952323124</c:v>
                </c:pt>
                <c:pt idx="678">
                  <c:v>0.29000647652769201</c:v>
                </c:pt>
                <c:pt idx="679">
                  <c:v>0.29104900073226098</c:v>
                </c:pt>
                <c:pt idx="680">
                  <c:v>0.29209152493682899</c:v>
                </c:pt>
                <c:pt idx="681">
                  <c:v>0.29313404914139701</c:v>
                </c:pt>
                <c:pt idx="682">
                  <c:v>0.29417657334596498</c:v>
                </c:pt>
                <c:pt idx="683">
                  <c:v>0.29521909755053399</c:v>
                </c:pt>
                <c:pt idx="684">
                  <c:v>0.29626162175510201</c:v>
                </c:pt>
                <c:pt idx="685">
                  <c:v>0.29730414595966997</c:v>
                </c:pt>
                <c:pt idx="686">
                  <c:v>0.29834667016423799</c:v>
                </c:pt>
                <c:pt idx="687">
                  <c:v>0.29938919436880701</c:v>
                </c:pt>
                <c:pt idx="688">
                  <c:v>0.30043171857337497</c:v>
                </c:pt>
                <c:pt idx="689">
                  <c:v>0.30147424277794299</c:v>
                </c:pt>
                <c:pt idx="690">
                  <c:v>0.30251676698251201</c:v>
                </c:pt>
                <c:pt idx="691">
                  <c:v>0.30355929118708003</c:v>
                </c:pt>
                <c:pt idx="692">
                  <c:v>0.30460181539164799</c:v>
                </c:pt>
                <c:pt idx="693">
                  <c:v>0.30564433959621601</c:v>
                </c:pt>
                <c:pt idx="694">
                  <c:v>0.30668686380078503</c:v>
                </c:pt>
                <c:pt idx="695">
                  <c:v>0.30772938800535299</c:v>
                </c:pt>
                <c:pt idx="696">
                  <c:v>0.30877191220992101</c:v>
                </c:pt>
                <c:pt idx="697">
                  <c:v>0.30981443641448903</c:v>
                </c:pt>
                <c:pt idx="698">
                  <c:v>0.31085696061905799</c:v>
                </c:pt>
                <c:pt idx="699">
                  <c:v>0.31189948482362601</c:v>
                </c:pt>
                <c:pt idx="700">
                  <c:v>0.31294200902819402</c:v>
                </c:pt>
                <c:pt idx="701">
                  <c:v>0.31398453323276199</c:v>
                </c:pt>
                <c:pt idx="702">
                  <c:v>0.315027057437331</c:v>
                </c:pt>
                <c:pt idx="703">
                  <c:v>0.31606958164189902</c:v>
                </c:pt>
                <c:pt idx="704">
                  <c:v>0.31711210584646699</c:v>
                </c:pt>
                <c:pt idx="705">
                  <c:v>0.318154630051036</c:v>
                </c:pt>
                <c:pt idx="706">
                  <c:v>0.31919715425560402</c:v>
                </c:pt>
                <c:pt idx="707">
                  <c:v>0.32023967846017198</c:v>
                </c:pt>
                <c:pt idx="708">
                  <c:v>0.32128220266474</c:v>
                </c:pt>
                <c:pt idx="709">
                  <c:v>0.32232472686930902</c:v>
                </c:pt>
                <c:pt idx="710">
                  <c:v>0.32336725107387698</c:v>
                </c:pt>
                <c:pt idx="711">
                  <c:v>0.324409775278445</c:v>
                </c:pt>
                <c:pt idx="712">
                  <c:v>0.32545229948301302</c:v>
                </c:pt>
                <c:pt idx="713">
                  <c:v>0.32649482368758198</c:v>
                </c:pt>
                <c:pt idx="714">
                  <c:v>0.32753734789215</c:v>
                </c:pt>
                <c:pt idx="715">
                  <c:v>0.32857987209671802</c:v>
                </c:pt>
                <c:pt idx="716">
                  <c:v>0.32962239630128598</c:v>
                </c:pt>
                <c:pt idx="717">
                  <c:v>0.330664920505855</c:v>
                </c:pt>
                <c:pt idx="718">
                  <c:v>0.33170744471042302</c:v>
                </c:pt>
                <c:pt idx="719">
                  <c:v>0.33274996891499098</c:v>
                </c:pt>
                <c:pt idx="720">
                  <c:v>0.33379249311956</c:v>
                </c:pt>
                <c:pt idx="721">
                  <c:v>0.33483501732412801</c:v>
                </c:pt>
                <c:pt idx="722">
                  <c:v>0.33587754152869598</c:v>
                </c:pt>
                <c:pt idx="723">
                  <c:v>0.336920065733264</c:v>
                </c:pt>
                <c:pt idx="724">
                  <c:v>0.33796258993783301</c:v>
                </c:pt>
                <c:pt idx="725">
                  <c:v>0.33900511414240098</c:v>
                </c:pt>
                <c:pt idx="726">
                  <c:v>0.34004763834696899</c:v>
                </c:pt>
                <c:pt idx="727">
                  <c:v>0.34109016255153801</c:v>
                </c:pt>
                <c:pt idx="728">
                  <c:v>0.34213268675610597</c:v>
                </c:pt>
                <c:pt idx="729">
                  <c:v>0.34317521096067399</c:v>
                </c:pt>
                <c:pt idx="730">
                  <c:v>0.34421773516524201</c:v>
                </c:pt>
                <c:pt idx="731">
                  <c:v>0.34526025936981097</c:v>
                </c:pt>
                <c:pt idx="732">
                  <c:v>0.34630278357437899</c:v>
                </c:pt>
                <c:pt idx="733">
                  <c:v>0.34734530777894701</c:v>
                </c:pt>
                <c:pt idx="734">
                  <c:v>0.34838783198351497</c:v>
                </c:pt>
                <c:pt idx="735">
                  <c:v>0.34943035618808399</c:v>
                </c:pt>
                <c:pt idx="736">
                  <c:v>0.35047288039265201</c:v>
                </c:pt>
                <c:pt idx="737">
                  <c:v>0.35151540459722003</c:v>
                </c:pt>
                <c:pt idx="738">
                  <c:v>0.35255792880178799</c:v>
                </c:pt>
                <c:pt idx="739">
                  <c:v>0.35360045300635701</c:v>
                </c:pt>
                <c:pt idx="740">
                  <c:v>0.35464297721092503</c:v>
                </c:pt>
                <c:pt idx="741">
                  <c:v>0.35568550141549299</c:v>
                </c:pt>
                <c:pt idx="742">
                  <c:v>0.35672802562006201</c:v>
                </c:pt>
                <c:pt idx="743">
                  <c:v>0.35777054982463002</c:v>
                </c:pt>
                <c:pt idx="744">
                  <c:v>0.35881307402919799</c:v>
                </c:pt>
                <c:pt idx="745">
                  <c:v>0.35985559823376601</c:v>
                </c:pt>
                <c:pt idx="746">
                  <c:v>0.36089812243833502</c:v>
                </c:pt>
                <c:pt idx="747">
                  <c:v>0.36194064664290299</c:v>
                </c:pt>
                <c:pt idx="748">
                  <c:v>0.362983170847471</c:v>
                </c:pt>
                <c:pt idx="749">
                  <c:v>0.36402569505203902</c:v>
                </c:pt>
                <c:pt idx="750">
                  <c:v>0.36506821925660798</c:v>
                </c:pt>
                <c:pt idx="751">
                  <c:v>0.366110743461176</c:v>
                </c:pt>
                <c:pt idx="752">
                  <c:v>0.36715326766574402</c:v>
                </c:pt>
                <c:pt idx="753">
                  <c:v>0.36819579187031198</c:v>
                </c:pt>
                <c:pt idx="754">
                  <c:v>0.369238316074881</c:v>
                </c:pt>
                <c:pt idx="755">
                  <c:v>0.37028084027944902</c:v>
                </c:pt>
                <c:pt idx="756">
                  <c:v>0.37132336448401698</c:v>
                </c:pt>
                <c:pt idx="757">
                  <c:v>0.372365888688586</c:v>
                </c:pt>
                <c:pt idx="758">
                  <c:v>0.37340841289315402</c:v>
                </c:pt>
                <c:pt idx="759">
                  <c:v>0.37445093709772198</c:v>
                </c:pt>
                <c:pt idx="760">
                  <c:v>0.37549346130229</c:v>
                </c:pt>
                <c:pt idx="761">
                  <c:v>0.37653598550685902</c:v>
                </c:pt>
                <c:pt idx="762">
                  <c:v>0.37757850971142698</c:v>
                </c:pt>
                <c:pt idx="763">
                  <c:v>0.378621033915995</c:v>
                </c:pt>
                <c:pt idx="764">
                  <c:v>0.37966355812056402</c:v>
                </c:pt>
                <c:pt idx="765">
                  <c:v>0.38070608232513198</c:v>
                </c:pt>
                <c:pt idx="766">
                  <c:v>0.3817486065297</c:v>
                </c:pt>
                <c:pt idx="767">
                  <c:v>0.38279113073426901</c:v>
                </c:pt>
                <c:pt idx="768">
                  <c:v>0.38383365493883598</c:v>
                </c:pt>
                <c:pt idx="769">
                  <c:v>0.384876179143405</c:v>
                </c:pt>
                <c:pt idx="770">
                  <c:v>0.38591870334797301</c:v>
                </c:pt>
                <c:pt idx="771">
                  <c:v>0.38696122755254098</c:v>
                </c:pt>
                <c:pt idx="772">
                  <c:v>0.38800375175710999</c:v>
                </c:pt>
                <c:pt idx="773">
                  <c:v>0.38904627596167801</c:v>
                </c:pt>
                <c:pt idx="774">
                  <c:v>0.39008880016624597</c:v>
                </c:pt>
                <c:pt idx="775">
                  <c:v>0.39113132437081499</c:v>
                </c:pt>
                <c:pt idx="776">
                  <c:v>0.39217384857538301</c:v>
                </c:pt>
                <c:pt idx="777">
                  <c:v>0.39321637277995197</c:v>
                </c:pt>
                <c:pt idx="778">
                  <c:v>0.39425889698451899</c:v>
                </c:pt>
                <c:pt idx="779">
                  <c:v>0.39530142118908801</c:v>
                </c:pt>
                <c:pt idx="780">
                  <c:v>0.39634394539365603</c:v>
                </c:pt>
                <c:pt idx="781">
                  <c:v>0.39738646959822399</c:v>
                </c:pt>
                <c:pt idx="782">
                  <c:v>0.39842899380279301</c:v>
                </c:pt>
                <c:pt idx="783">
                  <c:v>0.39947151800736103</c:v>
                </c:pt>
                <c:pt idx="784">
                  <c:v>0.40051404221192899</c:v>
                </c:pt>
                <c:pt idx="785">
                  <c:v>0.40155656641649701</c:v>
                </c:pt>
                <c:pt idx="786">
                  <c:v>0.40259909062106602</c:v>
                </c:pt>
                <c:pt idx="787">
                  <c:v>0.40364161482563399</c:v>
                </c:pt>
                <c:pt idx="788">
                  <c:v>0.40468413903020201</c:v>
                </c:pt>
                <c:pt idx="789">
                  <c:v>0.40572666323477102</c:v>
                </c:pt>
                <c:pt idx="790">
                  <c:v>0.40676918743933899</c:v>
                </c:pt>
                <c:pt idx="791">
                  <c:v>0.407811711643907</c:v>
                </c:pt>
                <c:pt idx="792">
                  <c:v>0.40885423584847502</c:v>
                </c:pt>
                <c:pt idx="793">
                  <c:v>0.40989676005304398</c:v>
                </c:pt>
                <c:pt idx="794">
                  <c:v>0.410939284257612</c:v>
                </c:pt>
                <c:pt idx="795">
                  <c:v>0.41198180846218002</c:v>
                </c:pt>
                <c:pt idx="796">
                  <c:v>0.41302433266674798</c:v>
                </c:pt>
                <c:pt idx="797">
                  <c:v>0.414066856871316</c:v>
                </c:pt>
                <c:pt idx="798">
                  <c:v>0.41510938107588502</c:v>
                </c:pt>
                <c:pt idx="799">
                  <c:v>0.41615190528045298</c:v>
                </c:pt>
                <c:pt idx="800">
                  <c:v>0.417194429485022</c:v>
                </c:pt>
                <c:pt idx="801">
                  <c:v>0.41823695368959002</c:v>
                </c:pt>
                <c:pt idx="802">
                  <c:v>0.41927947789415798</c:v>
                </c:pt>
                <c:pt idx="803">
                  <c:v>0.420322002098726</c:v>
                </c:pt>
                <c:pt idx="804">
                  <c:v>0.42136452630329502</c:v>
                </c:pt>
                <c:pt idx="805">
                  <c:v>0.42240705050786298</c:v>
                </c:pt>
                <c:pt idx="806">
                  <c:v>0.423449574712431</c:v>
                </c:pt>
                <c:pt idx="807">
                  <c:v>0.42449209891700002</c:v>
                </c:pt>
                <c:pt idx="808">
                  <c:v>0.42553462312156798</c:v>
                </c:pt>
                <c:pt idx="809">
                  <c:v>0.426577147326136</c:v>
                </c:pt>
                <c:pt idx="810">
                  <c:v>0.42761967153070402</c:v>
                </c:pt>
                <c:pt idx="811">
                  <c:v>0.42866219573527198</c:v>
                </c:pt>
                <c:pt idx="812">
                  <c:v>0.429704719939841</c:v>
                </c:pt>
                <c:pt idx="813">
                  <c:v>0.43074724414440901</c:v>
                </c:pt>
                <c:pt idx="814">
                  <c:v>0.43178976834897698</c:v>
                </c:pt>
                <c:pt idx="815">
                  <c:v>0.43283229255354599</c:v>
                </c:pt>
                <c:pt idx="816">
                  <c:v>0.43387481675811401</c:v>
                </c:pt>
                <c:pt idx="817">
                  <c:v>0.43491734096268198</c:v>
                </c:pt>
                <c:pt idx="818">
                  <c:v>0.43595986516724999</c:v>
                </c:pt>
                <c:pt idx="819">
                  <c:v>0.43700238937181901</c:v>
                </c:pt>
                <c:pt idx="820">
                  <c:v>0.43804491357638697</c:v>
                </c:pt>
                <c:pt idx="821">
                  <c:v>0.43908743778095499</c:v>
                </c:pt>
                <c:pt idx="822">
                  <c:v>0.44012996198552401</c:v>
                </c:pt>
                <c:pt idx="823">
                  <c:v>0.44117248619009097</c:v>
                </c:pt>
                <c:pt idx="824">
                  <c:v>0.44221501039465999</c:v>
                </c:pt>
                <c:pt idx="825">
                  <c:v>0.44325753459922801</c:v>
                </c:pt>
                <c:pt idx="826">
                  <c:v>0.44430005880379603</c:v>
                </c:pt>
                <c:pt idx="827">
                  <c:v>0.44534258300836499</c:v>
                </c:pt>
                <c:pt idx="828">
                  <c:v>0.44638510721293301</c:v>
                </c:pt>
                <c:pt idx="829">
                  <c:v>0.44742763141750103</c:v>
                </c:pt>
                <c:pt idx="830">
                  <c:v>0.44847015562206999</c:v>
                </c:pt>
                <c:pt idx="831">
                  <c:v>0.44951267982663801</c:v>
                </c:pt>
                <c:pt idx="832">
                  <c:v>0.45055520403120602</c:v>
                </c:pt>
                <c:pt idx="833">
                  <c:v>0.45159772823577499</c:v>
                </c:pt>
                <c:pt idx="834">
                  <c:v>0.452640252440343</c:v>
                </c:pt>
                <c:pt idx="835">
                  <c:v>0.45368277664491102</c:v>
                </c:pt>
                <c:pt idx="836">
                  <c:v>0.45472530084947899</c:v>
                </c:pt>
                <c:pt idx="837">
                  <c:v>0.455767825054048</c:v>
                </c:pt>
                <c:pt idx="838">
                  <c:v>0.45681034925861602</c:v>
                </c:pt>
                <c:pt idx="839">
                  <c:v>0.45785287346318398</c:v>
                </c:pt>
                <c:pt idx="840">
                  <c:v>0.458895397667752</c:v>
                </c:pt>
                <c:pt idx="841">
                  <c:v>0.45993792187232102</c:v>
                </c:pt>
                <c:pt idx="842">
                  <c:v>0.46098044607688898</c:v>
                </c:pt>
                <c:pt idx="843">
                  <c:v>0.462022970281457</c:v>
                </c:pt>
                <c:pt idx="844">
                  <c:v>0.46306549448602502</c:v>
                </c:pt>
                <c:pt idx="845">
                  <c:v>0.46410801869059298</c:v>
                </c:pt>
                <c:pt idx="846">
                  <c:v>0.465150542895162</c:v>
                </c:pt>
                <c:pt idx="847">
                  <c:v>0.46619306709973002</c:v>
                </c:pt>
                <c:pt idx="848">
                  <c:v>0.46723559130429898</c:v>
                </c:pt>
                <c:pt idx="849">
                  <c:v>0.468278115508867</c:v>
                </c:pt>
                <c:pt idx="850">
                  <c:v>0.46932063971343502</c:v>
                </c:pt>
                <c:pt idx="851">
                  <c:v>0.47036316391800298</c:v>
                </c:pt>
                <c:pt idx="852">
                  <c:v>0.471405688122571</c:v>
                </c:pt>
                <c:pt idx="853">
                  <c:v>0.47244821232714002</c:v>
                </c:pt>
                <c:pt idx="854">
                  <c:v>0.47349073653170798</c:v>
                </c:pt>
                <c:pt idx="855">
                  <c:v>0.474533260736277</c:v>
                </c:pt>
                <c:pt idx="856">
                  <c:v>0.47557578494084501</c:v>
                </c:pt>
                <c:pt idx="857">
                  <c:v>0.47661830914541298</c:v>
                </c:pt>
                <c:pt idx="858">
                  <c:v>0.477660833349981</c:v>
                </c:pt>
                <c:pt idx="859">
                  <c:v>0.47870335755455001</c:v>
                </c:pt>
                <c:pt idx="860">
                  <c:v>0.47974588175911798</c:v>
                </c:pt>
                <c:pt idx="861">
                  <c:v>0.48078840596368599</c:v>
                </c:pt>
                <c:pt idx="862">
                  <c:v>0.48183093016825501</c:v>
                </c:pt>
                <c:pt idx="863">
                  <c:v>0.48287345437282297</c:v>
                </c:pt>
                <c:pt idx="864">
                  <c:v>0.48391597857739099</c:v>
                </c:pt>
                <c:pt idx="865">
                  <c:v>0.48495850278195901</c:v>
                </c:pt>
                <c:pt idx="866">
                  <c:v>0.48600102698652697</c:v>
                </c:pt>
                <c:pt idx="867">
                  <c:v>0.48704355119109599</c:v>
                </c:pt>
              </c:numCache>
            </c:numRef>
          </c:xVal>
          <c:yVal>
            <c:numRef>
              <c:f>'Force 200 keV Spline'!$O$3:$O$870</c:f>
              <c:numCache>
                <c:formatCode>0.00E+00</c:formatCode>
                <c:ptCount val="868"/>
                <c:pt idx="0">
                  <c:v>3.0418464763209502E-4</c:v>
                </c:pt>
                <c:pt idx="1">
                  <c:v>3.0567335925758501E-4</c:v>
                </c:pt>
                <c:pt idx="2">
                  <c:v>3.0610746727546302E-4</c:v>
                </c:pt>
                <c:pt idx="3">
                  <c:v>3.08084321753742E-4</c:v>
                </c:pt>
                <c:pt idx="4">
                  <c:v>3.0655563802091298E-4</c:v>
                </c:pt>
                <c:pt idx="5">
                  <c:v>3.04947109938283E-4</c:v>
                </c:pt>
                <c:pt idx="6">
                  <c:v>3.0356217786279199E-4</c:v>
                </c:pt>
                <c:pt idx="7">
                  <c:v>3.0234681376645401E-4</c:v>
                </c:pt>
                <c:pt idx="8">
                  <c:v>2.9949015820965601E-4</c:v>
                </c:pt>
                <c:pt idx="9">
                  <c:v>2.97430810742099E-4</c:v>
                </c:pt>
                <c:pt idx="10">
                  <c:v>2.9511174177622299E-4</c:v>
                </c:pt>
                <c:pt idx="11">
                  <c:v>2.9363697461999398E-4</c:v>
                </c:pt>
                <c:pt idx="12">
                  <c:v>2.94104262287531E-4</c:v>
                </c:pt>
                <c:pt idx="13">
                  <c:v>2.9276009608131698E-4</c:v>
                </c:pt>
                <c:pt idx="14">
                  <c:v>2.9158655362620102E-4</c:v>
                </c:pt>
                <c:pt idx="15">
                  <c:v>2.9061930155790998E-4</c:v>
                </c:pt>
                <c:pt idx="16">
                  <c:v>2.8960048015845297E-4</c:v>
                </c:pt>
                <c:pt idx="17">
                  <c:v>2.89053062657881E-4</c:v>
                </c:pt>
                <c:pt idx="18">
                  <c:v>2.8833135971888702E-4</c:v>
                </c:pt>
                <c:pt idx="19">
                  <c:v>2.874275147771E-4</c:v>
                </c:pt>
                <c:pt idx="20">
                  <c:v>2.8694908676136599E-4</c:v>
                </c:pt>
                <c:pt idx="21">
                  <c:v>2.8647089070427101E-4</c:v>
                </c:pt>
                <c:pt idx="22">
                  <c:v>2.8599292776935699E-4</c:v>
                </c:pt>
                <c:pt idx="23">
                  <c:v>2.8551519912739097E-4</c:v>
                </c:pt>
                <c:pt idx="24">
                  <c:v>2.8503770595641098E-4</c:v>
                </c:pt>
                <c:pt idx="25">
                  <c:v>2.8456044944177899E-4</c:v>
                </c:pt>
                <c:pt idx="26">
                  <c:v>2.8408343077623502E-4</c:v>
                </c:pt>
                <c:pt idx="27">
                  <c:v>2.8360665115994502E-4</c:v>
                </c:pt>
                <c:pt idx="28">
                  <c:v>2.83130111800558E-4</c:v>
                </c:pt>
                <c:pt idx="29">
                  <c:v>2.8265381391325299E-4</c:v>
                </c:pt>
                <c:pt idx="30">
                  <c:v>2.8217775872079999E-4</c:v>
                </c:pt>
                <c:pt idx="31">
                  <c:v>2.8170194745360698E-4</c:v>
                </c:pt>
                <c:pt idx="32">
                  <c:v>2.8122638134977699E-4</c:v>
                </c:pt>
                <c:pt idx="33">
                  <c:v>2.8075106165516099E-4</c:v>
                </c:pt>
                <c:pt idx="34">
                  <c:v>2.80275989623414E-4</c:v>
                </c:pt>
                <c:pt idx="35">
                  <c:v>2.7980116651605001E-4</c:v>
                </c:pt>
                <c:pt idx="36">
                  <c:v>2.7932659360249798E-4</c:v>
                </c:pt>
                <c:pt idx="37">
                  <c:v>2.7885227216015802E-4</c:v>
                </c:pt>
                <c:pt idx="38">
                  <c:v>2.78378203474454E-4</c:v>
                </c:pt>
                <c:pt idx="39">
                  <c:v>2.7790438883889699E-4</c:v>
                </c:pt>
                <c:pt idx="40">
                  <c:v>2.7743082955513802E-4</c:v>
                </c:pt>
                <c:pt idx="41">
                  <c:v>2.76957526933024E-4</c:v>
                </c:pt>
                <c:pt idx="42">
                  <c:v>2.7648448229066402E-4</c:v>
                </c:pt>
                <c:pt idx="43">
                  <c:v>2.7601169695447801E-4</c:v>
                </c:pt>
                <c:pt idx="44">
                  <c:v>2.7553917225926202E-4</c:v>
                </c:pt>
                <c:pt idx="45">
                  <c:v>2.7506690954824501E-4</c:v>
                </c:pt>
                <c:pt idx="46">
                  <c:v>2.74594910173149E-4</c:v>
                </c:pt>
                <c:pt idx="47">
                  <c:v>2.74123175494251E-4</c:v>
                </c:pt>
                <c:pt idx="48">
                  <c:v>2.7365170688044001E-4</c:v>
                </c:pt>
                <c:pt idx="49">
                  <c:v>2.73180505709282E-4</c:v>
                </c:pt>
                <c:pt idx="50">
                  <c:v>2.7270957336707902E-4</c:v>
                </c:pt>
                <c:pt idx="51">
                  <c:v>2.7223891124893298E-4</c:v>
                </c:pt>
                <c:pt idx="52">
                  <c:v>2.71768520758804E-4</c:v>
                </c:pt>
                <c:pt idx="53">
                  <c:v>2.7129840330957899E-4</c:v>
                </c:pt>
                <c:pt idx="54">
                  <c:v>2.70828560323132E-4</c:v>
                </c:pt>
                <c:pt idx="55">
                  <c:v>2.7035899323038601E-4</c:v>
                </c:pt>
                <c:pt idx="56">
                  <c:v>2.6988970347138102E-4</c:v>
                </c:pt>
                <c:pt idx="57">
                  <c:v>2.6942069249533601E-4</c:v>
                </c:pt>
                <c:pt idx="58">
                  <c:v>2.6895196176071498E-4</c:v>
                </c:pt>
                <c:pt idx="59">
                  <c:v>2.6848351273529403E-4</c:v>
                </c:pt>
                <c:pt idx="60">
                  <c:v>2.6801534689622201E-4</c:v>
                </c:pt>
                <c:pt idx="61">
                  <c:v>2.6754746573009498E-4</c:v>
                </c:pt>
                <c:pt idx="62">
                  <c:v>2.6707987073301697E-4</c:v>
                </c:pt>
                <c:pt idx="63">
                  <c:v>2.6661256341067001E-4</c:v>
                </c:pt>
                <c:pt idx="64">
                  <c:v>2.6614554527837998E-4</c:v>
                </c:pt>
                <c:pt idx="65">
                  <c:v>2.6567881786118799E-4</c:v>
                </c:pt>
                <c:pt idx="66">
                  <c:v>2.65212382693917E-4</c:v>
                </c:pt>
                <c:pt idx="67">
                  <c:v>2.6474624132124299E-4</c:v>
                </c:pt>
                <c:pt idx="68">
                  <c:v>2.6428039529776201E-4</c:v>
                </c:pt>
                <c:pt idx="69">
                  <c:v>2.6381484618806202E-4</c:v>
                </c:pt>
                <c:pt idx="70">
                  <c:v>2.6334959556679701E-4</c:v>
                </c:pt>
                <c:pt idx="71">
                  <c:v>2.6288464501875001E-4</c:v>
                </c:pt>
                <c:pt idx="72">
                  <c:v>2.6241999613891301E-4</c:v>
                </c:pt>
                <c:pt idx="73">
                  <c:v>2.6195565053255699E-4</c:v>
                </c:pt>
                <c:pt idx="74">
                  <c:v>2.6149160981530002E-4</c:v>
                </c:pt>
                <c:pt idx="75">
                  <c:v>2.6102787561318801E-4</c:v>
                </c:pt>
                <c:pt idx="76">
                  <c:v>2.6056444956276101E-4</c:v>
                </c:pt>
                <c:pt idx="77">
                  <c:v>2.6010133331113498E-4</c:v>
                </c:pt>
                <c:pt idx="78">
                  <c:v>2.5963852851607002E-4</c:v>
                </c:pt>
                <c:pt idx="79">
                  <c:v>2.5917603684604901E-4</c:v>
                </c:pt>
                <c:pt idx="80">
                  <c:v>2.5871385998035298E-4</c:v>
                </c:pt>
                <c:pt idx="81">
                  <c:v>2.5825199960913503E-4</c:v>
                </c:pt>
                <c:pt idx="82">
                  <c:v>2.5779045743350301E-4</c:v>
                </c:pt>
                <c:pt idx="83">
                  <c:v>2.5732923516558898E-4</c:v>
                </c:pt>
                <c:pt idx="84">
                  <c:v>2.5686833452863298E-4</c:v>
                </c:pt>
                <c:pt idx="85">
                  <c:v>2.56407757257058E-4</c:v>
                </c:pt>
                <c:pt idx="86">
                  <c:v>2.5594750509655298E-4</c:v>
                </c:pt>
                <c:pt idx="87">
                  <c:v>2.5548757980414701E-4</c:v>
                </c:pt>
                <c:pt idx="88">
                  <c:v>2.5502798314829E-4</c:v>
                </c:pt>
                <c:pt idx="89">
                  <c:v>2.54568716908939E-4</c:v>
                </c:pt>
                <c:pt idx="90">
                  <c:v>2.5410978287763102E-4</c:v>
                </c:pt>
                <c:pt idx="91">
                  <c:v>2.5365118285756999E-4</c:v>
                </c:pt>
                <c:pt idx="92">
                  <c:v>2.53192918663708E-4</c:v>
                </c:pt>
                <c:pt idx="93">
                  <c:v>2.5273499212282298E-4</c:v>
                </c:pt>
                <c:pt idx="94">
                  <c:v>2.5227740507361102E-4</c:v>
                </c:pt>
                <c:pt idx="95">
                  <c:v>2.5182015936676001E-4</c:v>
                </c:pt>
                <c:pt idx="96">
                  <c:v>2.5136325686504101E-4</c:v>
                </c:pt>
                <c:pt idx="97">
                  <c:v>2.5090669944338902E-4</c:v>
                </c:pt>
                <c:pt idx="98">
                  <c:v>2.5045048898899002E-4</c:v>
                </c:pt>
                <c:pt idx="99">
                  <c:v>2.4999462740136498E-4</c:v>
                </c:pt>
                <c:pt idx="100">
                  <c:v>2.4953911659245998E-4</c:v>
                </c:pt>
                <c:pt idx="101">
                  <c:v>2.4908395848672699E-4</c:v>
                </c:pt>
                <c:pt idx="102">
                  <c:v>2.4862915502121699E-4</c:v>
                </c:pt>
                <c:pt idx="103">
                  <c:v>2.48174708145664E-4</c:v>
                </c:pt>
                <c:pt idx="104">
                  <c:v>2.4772061982257602E-4</c:v>
                </c:pt>
                <c:pt idx="105">
                  <c:v>2.4726689202732202E-4</c:v>
                </c:pt>
                <c:pt idx="106">
                  <c:v>2.46813526748224E-4</c:v>
                </c:pt>
                <c:pt idx="107">
                  <c:v>2.4636052598664198E-4</c:v>
                </c:pt>
                <c:pt idx="108">
                  <c:v>2.4590789175707402E-4</c:v>
                </c:pt>
                <c:pt idx="109">
                  <c:v>2.4545562608723501E-4</c:v>
                </c:pt>
                <c:pt idx="110">
                  <c:v>2.4500373101816E-4</c:v>
                </c:pt>
                <c:pt idx="111">
                  <c:v>2.4455220860428899E-4</c:v>
                </c:pt>
                <c:pt idx="112">
                  <c:v>2.44101060913563E-4</c:v>
                </c:pt>
                <c:pt idx="113">
                  <c:v>2.4365029002751599E-4</c:v>
                </c:pt>
                <c:pt idx="114">
                  <c:v>2.4319989804137099E-4</c:v>
                </c:pt>
                <c:pt idx="115">
                  <c:v>2.4274988706413E-4</c:v>
                </c:pt>
                <c:pt idx="116">
                  <c:v>2.4230025921867401E-4</c:v>
                </c:pt>
                <c:pt idx="117">
                  <c:v>2.4185101664185799E-4</c:v>
                </c:pt>
                <c:pt idx="118">
                  <c:v>2.41402161484603E-4</c:v>
                </c:pt>
                <c:pt idx="119">
                  <c:v>2.4095369591199599E-4</c:v>
                </c:pt>
                <c:pt idx="120">
                  <c:v>2.40505622103388E-4</c:v>
                </c:pt>
                <c:pt idx="121">
                  <c:v>2.4005794225248899E-4</c:v>
                </c:pt>
                <c:pt idx="122">
                  <c:v>2.3961065856746599E-4</c:v>
                </c:pt>
                <c:pt idx="123">
                  <c:v>2.39163773271048E-4</c:v>
                </c:pt>
                <c:pt idx="124">
                  <c:v>2.3871728860061601E-4</c:v>
                </c:pt>
                <c:pt idx="125">
                  <c:v>2.3827120680831101E-4</c:v>
                </c:pt>
                <c:pt idx="126">
                  <c:v>2.3782553016113E-4</c:v>
                </c:pt>
                <c:pt idx="127">
                  <c:v>2.3738026094102899E-4</c:v>
                </c:pt>
                <c:pt idx="128">
                  <c:v>2.3693540144502099E-4</c:v>
                </c:pt>
                <c:pt idx="129">
                  <c:v>2.3649095398528501E-4</c:v>
                </c:pt>
                <c:pt idx="130">
                  <c:v>2.3604692088926199E-4</c:v>
                </c:pt>
                <c:pt idx="131">
                  <c:v>2.3560330449976199E-4</c:v>
                </c:pt>
                <c:pt idx="132">
                  <c:v>2.3516010717506501E-4</c:v>
                </c:pt>
                <c:pt idx="133">
                  <c:v>2.3471733128902701E-4</c:v>
                </c:pt>
                <c:pt idx="134">
                  <c:v>2.3427497923118499E-4</c:v>
                </c:pt>
                <c:pt idx="135">
                  <c:v>2.3383305340686001E-4</c:v>
                </c:pt>
                <c:pt idx="136">
                  <c:v>2.33391556237268E-4</c:v>
                </c:pt>
                <c:pt idx="137">
                  <c:v>2.32950490159618E-4</c:v>
                </c:pt>
                <c:pt idx="138">
                  <c:v>2.3250985762722701E-4</c:v>
                </c:pt>
                <c:pt idx="139">
                  <c:v>2.3206966110962199E-4</c:v>
                </c:pt>
                <c:pt idx="140">
                  <c:v>2.31629903092651E-4</c:v>
                </c:pt>
                <c:pt idx="141">
                  <c:v>2.3119058607858799E-4</c:v>
                </c:pt>
                <c:pt idx="142">
                  <c:v>2.3075171258624699E-4</c:v>
                </c:pt>
                <c:pt idx="143">
                  <c:v>2.3031328515108599E-4</c:v>
                </c:pt>
                <c:pt idx="144">
                  <c:v>2.29875306325319E-4</c:v>
                </c:pt>
                <c:pt idx="145">
                  <c:v>2.2943777867802701E-4</c:v>
                </c:pt>
                <c:pt idx="146">
                  <c:v>2.2900070435882599E-4</c:v>
                </c:pt>
                <c:pt idx="147">
                  <c:v>2.28564060075859E-4</c:v>
                </c:pt>
                <c:pt idx="148">
                  <c:v>2.28127851627173E-4</c:v>
                </c:pt>
                <c:pt idx="149">
                  <c:v>2.2769209920555199E-4</c:v>
                </c:pt>
                <c:pt idx="150">
                  <c:v>2.2725679887175101E-4</c:v>
                </c:pt>
                <c:pt idx="151">
                  <c:v>2.26821904289109E-4</c:v>
                </c:pt>
                <c:pt idx="152">
                  <c:v>2.26387427762604E-4</c:v>
                </c:pt>
                <c:pt idx="153">
                  <c:v>2.25953408225231E-4</c:v>
                </c:pt>
                <c:pt idx="154">
                  <c:v>2.2551982806518099E-4</c:v>
                </c:pt>
                <c:pt idx="155">
                  <c:v>2.25086655469467E-4</c:v>
                </c:pt>
                <c:pt idx="156">
                  <c:v>2.2465396955656099E-4</c:v>
                </c:pt>
                <c:pt idx="157">
                  <c:v>2.2422174341598999E-4</c:v>
                </c:pt>
                <c:pt idx="158">
                  <c:v>2.23789944473402E-4</c:v>
                </c:pt>
                <c:pt idx="159">
                  <c:v>2.2335868066242901E-4</c:v>
                </c:pt>
                <c:pt idx="160">
                  <c:v>2.22928048458765E-4</c:v>
                </c:pt>
                <c:pt idx="161">
                  <c:v>2.22497962817205E-4</c:v>
                </c:pt>
                <c:pt idx="162">
                  <c:v>2.2206842594241601E-4</c:v>
                </c:pt>
                <c:pt idx="163">
                  <c:v>2.21639375768833E-4</c:v>
                </c:pt>
                <c:pt idx="164">
                  <c:v>2.21210866054082E-4</c:v>
                </c:pt>
                <c:pt idx="165">
                  <c:v>2.2078290102902501E-4</c:v>
                </c:pt>
                <c:pt idx="166">
                  <c:v>2.20355411063514E-4</c:v>
                </c:pt>
                <c:pt idx="167">
                  <c:v>2.1992853071131001E-4</c:v>
                </c:pt>
                <c:pt idx="168">
                  <c:v>2.1950244606319999E-4</c:v>
                </c:pt>
                <c:pt idx="169">
                  <c:v>2.19077097733743E-4</c:v>
                </c:pt>
                <c:pt idx="170">
                  <c:v>2.1865239055852999E-4</c:v>
                </c:pt>
                <c:pt idx="171">
                  <c:v>2.18228393306716E-4</c:v>
                </c:pt>
                <c:pt idx="172">
                  <c:v>2.17805175996224E-4</c:v>
                </c:pt>
                <c:pt idx="173">
                  <c:v>2.17382773346323E-4</c:v>
                </c:pt>
                <c:pt idx="174">
                  <c:v>2.1696100100241901E-4</c:v>
                </c:pt>
                <c:pt idx="175">
                  <c:v>2.1653978426294901E-4</c:v>
                </c:pt>
                <c:pt idx="176">
                  <c:v>2.1611917121670899E-4</c:v>
                </c:pt>
                <c:pt idx="177">
                  <c:v>2.1569919191234501E-4</c:v>
                </c:pt>
                <c:pt idx="178">
                  <c:v>2.1527986521600401E-4</c:v>
                </c:pt>
                <c:pt idx="179">
                  <c:v>2.1486118393098099E-4</c:v>
                </c:pt>
                <c:pt idx="180">
                  <c:v>2.14443149049824E-4</c:v>
                </c:pt>
                <c:pt idx="181">
                  <c:v>2.1402576184640301E-4</c:v>
                </c:pt>
                <c:pt idx="182">
                  <c:v>2.1360902328341301E-4</c:v>
                </c:pt>
                <c:pt idx="183">
                  <c:v>2.1319293504314899E-4</c:v>
                </c:pt>
                <c:pt idx="184">
                  <c:v>2.1277749879371199E-4</c:v>
                </c:pt>
                <c:pt idx="185">
                  <c:v>2.12362716208083E-4</c:v>
                </c:pt>
                <c:pt idx="186">
                  <c:v>2.1194858899875501E-4</c:v>
                </c:pt>
                <c:pt idx="187">
                  <c:v>2.1153511890948201E-4</c:v>
                </c:pt>
                <c:pt idx="188">
                  <c:v>2.1112230777869701E-4</c:v>
                </c:pt>
                <c:pt idx="189">
                  <c:v>2.1071015751497E-4</c:v>
                </c:pt>
                <c:pt idx="190">
                  <c:v>2.10298670112283E-4</c:v>
                </c:pt>
                <c:pt idx="191">
                  <c:v>2.09887847719817E-4</c:v>
                </c:pt>
                <c:pt idx="192">
                  <c:v>2.09477692688296E-4</c:v>
                </c:pt>
                <c:pt idx="193">
                  <c:v>2.0906820756344701E-4</c:v>
                </c:pt>
                <c:pt idx="194">
                  <c:v>2.0865939522687299E-4</c:v>
                </c:pt>
                <c:pt idx="195">
                  <c:v>2.0825125883557299E-4</c:v>
                </c:pt>
                <c:pt idx="196">
                  <c:v>2.0784380195829001E-4</c:v>
                </c:pt>
                <c:pt idx="197">
                  <c:v>2.0743702861941599E-4</c:v>
                </c:pt>
                <c:pt idx="198">
                  <c:v>2.07030943191734E-4</c:v>
                </c:pt>
                <c:pt idx="199">
                  <c:v>2.0662555074210599E-4</c:v>
                </c:pt>
                <c:pt idx="200">
                  <c:v>2.06220857197893E-4</c:v>
                </c:pt>
                <c:pt idx="201">
                  <c:v>2.0581686931121399E-4</c:v>
                </c:pt>
                <c:pt idx="202">
                  <c:v>2.0541359496995101E-4</c:v>
                </c:pt>
                <c:pt idx="203">
                  <c:v>2.0501104402781401E-4</c:v>
                </c:pt>
                <c:pt idx="204">
                  <c:v>2.0460923333735201E-4</c:v>
                </c:pt>
                <c:pt idx="205">
                  <c:v>2.0420818547269601E-4</c:v>
                </c:pt>
                <c:pt idx="206">
                  <c:v>2.03807919204032E-4</c:v>
                </c:pt>
                <c:pt idx="207">
                  <c:v>2.0340844999357699E-4</c:v>
                </c:pt>
                <c:pt idx="208">
                  <c:v>2.0300980625135101E-4</c:v>
                </c:pt>
                <c:pt idx="209">
                  <c:v>2.02612054490764E-4</c:v>
                </c:pt>
                <c:pt idx="210">
                  <c:v>2.02215240153208E-4</c:v>
                </c:pt>
                <c:pt idx="211">
                  <c:v>2.01819359239364E-4</c:v>
                </c:pt>
                <c:pt idx="212">
                  <c:v>2.0142441211102799E-4</c:v>
                </c:pt>
                <c:pt idx="213">
                  <c:v>2.010304142596E-4</c:v>
                </c:pt>
                <c:pt idx="214">
                  <c:v>2.0063731798491499E-4</c:v>
                </c:pt>
                <c:pt idx="215">
                  <c:v>2.0024501306313699E-4</c:v>
                </c:pt>
                <c:pt idx="216">
                  <c:v>1.9985342515021001E-4</c:v>
                </c:pt>
                <c:pt idx="217">
                  <c:v>1.9946245307572599E-4</c:v>
                </c:pt>
                <c:pt idx="218">
                  <c:v>1.9907184332665801E-4</c:v>
                </c:pt>
                <c:pt idx="219">
                  <c:v>1.9868142555554E-4</c:v>
                </c:pt>
                <c:pt idx="220">
                  <c:v>1.9829117744931101E-4</c:v>
                </c:pt>
                <c:pt idx="221">
                  <c:v>1.97900877656573E-4</c:v>
                </c:pt>
                <c:pt idx="222">
                  <c:v>1.9751026106796401E-4</c:v>
                </c:pt>
                <c:pt idx="223">
                  <c:v>1.9711936036927901E-4</c:v>
                </c:pt>
                <c:pt idx="224">
                  <c:v>1.9672846164863701E-4</c:v>
                </c:pt>
                <c:pt idx="225">
                  <c:v>1.96337744606937E-4</c:v>
                </c:pt>
                <c:pt idx="226">
                  <c:v>1.95947250454625E-4</c:v>
                </c:pt>
                <c:pt idx="227">
                  <c:v>1.9555736712155401E-4</c:v>
                </c:pt>
                <c:pt idx="228">
                  <c:v>1.9516875221177601E-4</c:v>
                </c:pt>
                <c:pt idx="229">
                  <c:v>1.94781426347634E-4</c:v>
                </c:pt>
                <c:pt idx="230">
                  <c:v>1.9439471933500101E-4</c:v>
                </c:pt>
                <c:pt idx="231">
                  <c:v>1.9400830021038299E-4</c:v>
                </c:pt>
                <c:pt idx="232">
                  <c:v>1.93622161451671E-4</c:v>
                </c:pt>
                <c:pt idx="233">
                  <c:v>1.9323635613251701E-4</c:v>
                </c:pt>
                <c:pt idx="234">
                  <c:v>1.9285103583403999E-4</c:v>
                </c:pt>
                <c:pt idx="235">
                  <c:v>1.92466649887785E-4</c:v>
                </c:pt>
                <c:pt idx="236">
                  <c:v>1.9208463491245001E-4</c:v>
                </c:pt>
                <c:pt idx="237">
                  <c:v>1.9170712442403501E-4</c:v>
                </c:pt>
                <c:pt idx="238">
                  <c:v>1.9133691737296699E-4</c:v>
                </c:pt>
                <c:pt idx="239">
                  <c:v>1.9097803784872501E-4</c:v>
                </c:pt>
                <c:pt idx="240">
                  <c:v>1.9063609324782699E-4</c:v>
                </c:pt>
                <c:pt idx="241">
                  <c:v>1.9031789251751599E-4</c:v>
                </c:pt>
                <c:pt idx="242">
                  <c:v>1.9003130063950801E-4</c:v>
                </c:pt>
                <c:pt idx="243">
                  <c:v>1.8978459366409599E-4</c:v>
                </c:pt>
                <c:pt idx="244">
                  <c:v>1.8958645875795499E-4</c:v>
                </c:pt>
                <c:pt idx="245">
                  <c:v>1.89445963661437E-4</c:v>
                </c:pt>
                <c:pt idx="246">
                  <c:v>1.8937217148664299E-4</c:v>
                </c:pt>
                <c:pt idx="247">
                  <c:v>1.8937335911702299E-4</c:v>
                </c:pt>
                <c:pt idx="248">
                  <c:v>1.89456081483952E-4</c:v>
                </c:pt>
                <c:pt idx="249">
                  <c:v>1.89624427132183E-4</c:v>
                </c:pt>
                <c:pt idx="250">
                  <c:v>1.8988014685286799E-4</c:v>
                </c:pt>
                <c:pt idx="251">
                  <c:v>1.9022279935030899E-4</c:v>
                </c:pt>
                <c:pt idx="252">
                  <c:v>1.9064912066048801E-4</c:v>
                </c:pt>
                <c:pt idx="253">
                  <c:v>1.91153564477976E-4</c:v>
                </c:pt>
                <c:pt idx="254">
                  <c:v>1.9172909099755199E-4</c:v>
                </c:pt>
                <c:pt idx="255">
                  <c:v>1.9236672133871599E-4</c:v>
                </c:pt>
                <c:pt idx="256">
                  <c:v>1.93055289007065E-4</c:v>
                </c:pt>
                <c:pt idx="257">
                  <c:v>1.93782220577176E-4</c:v>
                </c:pt>
                <c:pt idx="258">
                  <c:v>1.9453457890211001E-4</c:v>
                </c:pt>
                <c:pt idx="259">
                  <c:v>1.9529958608725299E-4</c:v>
                </c:pt>
                <c:pt idx="260">
                  <c:v>1.9606410401315201E-4</c:v>
                </c:pt>
                <c:pt idx="261">
                  <c:v>1.96814624842238E-4</c:v>
                </c:pt>
                <c:pt idx="262">
                  <c:v>1.9753796183233799E-4</c:v>
                </c:pt>
                <c:pt idx="263">
                  <c:v>1.98222566847162E-4</c:v>
                </c:pt>
                <c:pt idx="264">
                  <c:v>1.9885844210677E-4</c:v>
                </c:pt>
                <c:pt idx="265">
                  <c:v>1.9943731195136899E-4</c:v>
                </c:pt>
                <c:pt idx="266">
                  <c:v>1.9995196386218199E-4</c:v>
                </c:pt>
                <c:pt idx="267">
                  <c:v>2.00396924702541E-4</c:v>
                </c:pt>
                <c:pt idx="268">
                  <c:v>2.0076825637440401E-4</c:v>
                </c:pt>
                <c:pt idx="269">
                  <c:v>2.01063577318184E-4</c:v>
                </c:pt>
                <c:pt idx="270">
                  <c:v>2.0128182059608399E-4</c:v>
                </c:pt>
                <c:pt idx="271">
                  <c:v>2.0142309485418901E-4</c:v>
                </c:pt>
                <c:pt idx="272">
                  <c:v>2.0148832850054401E-4</c:v>
                </c:pt>
                <c:pt idx="273">
                  <c:v>2.01478760166705E-4</c:v>
                </c:pt>
                <c:pt idx="274">
                  <c:v>2.01396318995433E-4</c:v>
                </c:pt>
                <c:pt idx="275">
                  <c:v>2.0124393952162799E-4</c:v>
                </c:pt>
                <c:pt idx="276">
                  <c:v>2.01024798661218E-4</c:v>
                </c:pt>
                <c:pt idx="277">
                  <c:v>2.0074212662281999E-4</c:v>
                </c:pt>
                <c:pt idx="278">
                  <c:v>2.0039937275331999E-4</c:v>
                </c:pt>
                <c:pt idx="279">
                  <c:v>1.9999974209136001E-4</c:v>
                </c:pt>
                <c:pt idx="280">
                  <c:v>1.9954657880579801E-4</c:v>
                </c:pt>
                <c:pt idx="281">
                  <c:v>1.99043302194572E-4</c:v>
                </c:pt>
                <c:pt idx="282">
                  <c:v>1.98492781441856E-4</c:v>
                </c:pt>
                <c:pt idx="283">
                  <c:v>1.9789802868641599E-4</c:v>
                </c:pt>
                <c:pt idx="284">
                  <c:v>1.9726209363810299E-4</c:v>
                </c:pt>
                <c:pt idx="285">
                  <c:v>1.9658796356202899E-4</c:v>
                </c:pt>
                <c:pt idx="286">
                  <c:v>1.9587842526039401E-4</c:v>
                </c:pt>
                <c:pt idx="287">
                  <c:v>1.9513625399075101E-4</c:v>
                </c:pt>
                <c:pt idx="288">
                  <c:v>1.9436426672173699E-4</c:v>
                </c:pt>
                <c:pt idx="289">
                  <c:v>1.93565034686277E-4</c:v>
                </c:pt>
                <c:pt idx="290">
                  <c:v>1.9274116093410501E-4</c:v>
                </c:pt>
                <c:pt idx="291">
                  <c:v>1.91895328420855E-4</c:v>
                </c:pt>
                <c:pt idx="292">
                  <c:v>1.9102996658215701E-4</c:v>
                </c:pt>
                <c:pt idx="293">
                  <c:v>1.90147507359125E-4</c:v>
                </c:pt>
                <c:pt idx="294">
                  <c:v>1.89250611488079E-4</c:v>
                </c:pt>
                <c:pt idx="295">
                  <c:v>1.8834196950507899E-4</c:v>
                </c:pt>
                <c:pt idx="296">
                  <c:v>1.8742426913584501E-4</c:v>
                </c:pt>
                <c:pt idx="297">
                  <c:v>1.8650032634339101E-4</c:v>
                </c:pt>
                <c:pt idx="298">
                  <c:v>1.85572585854686E-4</c:v>
                </c:pt>
                <c:pt idx="299">
                  <c:v>1.8464355869126099E-4</c:v>
                </c:pt>
                <c:pt idx="300">
                  <c:v>1.8371573235579001E-4</c:v>
                </c:pt>
                <c:pt idx="301">
                  <c:v>1.8279104424455501E-4</c:v>
                </c:pt>
                <c:pt idx="302">
                  <c:v>1.8187118673298E-4</c:v>
                </c:pt>
                <c:pt idx="303">
                  <c:v>1.8095753914764199E-4</c:v>
                </c:pt>
                <c:pt idx="304">
                  <c:v>1.8005114806377199E-4</c:v>
                </c:pt>
                <c:pt idx="305">
                  <c:v>1.7915260194735299E-4</c:v>
                </c:pt>
                <c:pt idx="306">
                  <c:v>1.7826210093642799E-4</c:v>
                </c:pt>
                <c:pt idx="307">
                  <c:v>1.7737945466408399E-4</c:v>
                </c:pt>
                <c:pt idx="308">
                  <c:v>1.76504250099025E-4</c:v>
                </c:pt>
                <c:pt idx="309">
                  <c:v>1.75635608065991E-4</c:v>
                </c:pt>
                <c:pt idx="310">
                  <c:v>1.7477266394716199E-4</c:v>
                </c:pt>
                <c:pt idx="311">
                  <c:v>1.7391385334567601E-4</c:v>
                </c:pt>
                <c:pt idx="312">
                  <c:v>1.73057522640554E-4</c:v>
                </c:pt>
                <c:pt idx="313">
                  <c:v>1.72202220005575E-4</c:v>
                </c:pt>
                <c:pt idx="314">
                  <c:v>1.7134655160635801E-4</c:v>
                </c:pt>
                <c:pt idx="315">
                  <c:v>1.70489126535519E-4</c:v>
                </c:pt>
                <c:pt idx="316">
                  <c:v>1.6962852215971901E-4</c:v>
                </c:pt>
                <c:pt idx="317">
                  <c:v>1.68763675825643E-4</c:v>
                </c:pt>
                <c:pt idx="318">
                  <c:v>1.6789354777351799E-4</c:v>
                </c:pt>
                <c:pt idx="319">
                  <c:v>1.6701728455142701E-4</c:v>
                </c:pt>
                <c:pt idx="320">
                  <c:v>1.6613401677136399E-4</c:v>
                </c:pt>
                <c:pt idx="321">
                  <c:v>1.65243157475796E-4</c:v>
                </c:pt>
                <c:pt idx="322">
                  <c:v>1.64344490453182E-4</c:v>
                </c:pt>
                <c:pt idx="323">
                  <c:v>1.63437602949892E-4</c:v>
                </c:pt>
                <c:pt idx="324">
                  <c:v>1.6252238825041799E-4</c:v>
                </c:pt>
                <c:pt idx="325">
                  <c:v>1.6159890650708101E-4</c:v>
                </c:pt>
                <c:pt idx="326">
                  <c:v>1.6066752527317101E-4</c:v>
                </c:pt>
                <c:pt idx="327">
                  <c:v>1.59728562984308E-4</c:v>
                </c:pt>
                <c:pt idx="328">
                  <c:v>1.58782226821535E-4</c:v>
                </c:pt>
                <c:pt idx="329">
                  <c:v>1.57828833912435E-4</c:v>
                </c:pt>
                <c:pt idx="330">
                  <c:v>1.5686875182199499E-4</c:v>
                </c:pt>
                <c:pt idx="331">
                  <c:v>1.5590246769857201E-4</c:v>
                </c:pt>
                <c:pt idx="332">
                  <c:v>1.54930410592216E-4</c:v>
                </c:pt>
                <c:pt idx="333">
                  <c:v>1.53952951433811E-4</c:v>
                </c:pt>
                <c:pt idx="334">
                  <c:v>1.5297050585293801E-4</c:v>
                </c:pt>
                <c:pt idx="335">
                  <c:v>1.51983502338869E-4</c:v>
                </c:pt>
                <c:pt idx="336">
                  <c:v>1.50992348287408E-4</c:v>
                </c:pt>
                <c:pt idx="337">
                  <c:v>1.49997431101564E-4</c:v>
                </c:pt>
                <c:pt idx="338">
                  <c:v>1.4899912003360301E-4</c:v>
                </c:pt>
                <c:pt idx="339">
                  <c:v>1.47997767874691E-4</c:v>
                </c:pt>
                <c:pt idx="340">
                  <c:v>1.4699371256596901E-4</c:v>
                </c:pt>
                <c:pt idx="341">
                  <c:v>1.4598727874072799E-4</c:v>
                </c:pt>
                <c:pt idx="342">
                  <c:v>1.44978779137059E-4</c:v>
                </c:pt>
                <c:pt idx="343">
                  <c:v>1.4396851593299E-4</c:v>
                </c:pt>
                <c:pt idx="344">
                  <c:v>1.4295678200455699E-4</c:v>
                </c:pt>
                <c:pt idx="345">
                  <c:v>1.41943862104476E-4</c:v>
                </c:pt>
                <c:pt idx="346">
                  <c:v>1.40930033953022E-4</c:v>
                </c:pt>
                <c:pt idx="347">
                  <c:v>1.3991556927129301E-4</c:v>
                </c:pt>
                <c:pt idx="348">
                  <c:v>1.3890073473880299E-4</c:v>
                </c:pt>
                <c:pt idx="349">
                  <c:v>1.3788579287474801E-4</c:v>
                </c:pt>
                <c:pt idx="350">
                  <c:v>1.3687100286227801E-4</c:v>
                </c:pt>
                <c:pt idx="351">
                  <c:v>1.3585662132291701E-4</c:v>
                </c:pt>
                <c:pt idx="352">
                  <c:v>1.3484290303043399E-4</c:v>
                </c:pt>
                <c:pt idx="353">
                  <c:v>1.3383010155624999E-4</c:v>
                </c:pt>
                <c:pt idx="354">
                  <c:v>1.3281846990654799E-4</c:v>
                </c:pt>
                <c:pt idx="355">
                  <c:v>1.3180826110277999E-4</c:v>
                </c:pt>
                <c:pt idx="356">
                  <c:v>1.30799728736647E-4</c:v>
                </c:pt>
                <c:pt idx="357">
                  <c:v>1.2979312748651501E-4</c:v>
                </c:pt>
                <c:pt idx="358">
                  <c:v>1.2878871357623601E-4</c:v>
                </c:pt>
                <c:pt idx="359">
                  <c:v>1.2778674520284999E-4</c:v>
                </c:pt>
                <c:pt idx="360">
                  <c:v>1.2678748294934599E-4</c:v>
                </c:pt>
                <c:pt idx="361">
                  <c:v>1.2579119017811199E-4</c:v>
                </c:pt>
                <c:pt idx="362">
                  <c:v>1.24798133399279E-4</c:v>
                </c:pt>
                <c:pt idx="363">
                  <c:v>1.23808582633707E-4</c:v>
                </c:pt>
                <c:pt idx="364">
                  <c:v>1.2282281174817299E-4</c:v>
                </c:pt>
                <c:pt idx="365">
                  <c:v>1.2184109879125E-4</c:v>
                </c:pt>
                <c:pt idx="366">
                  <c:v>1.20863726299353E-4</c:v>
                </c:pt>
                <c:pt idx="367">
                  <c:v>1.19890981578366E-4</c:v>
                </c:pt>
                <c:pt idx="368">
                  <c:v>1.18923156983573E-4</c:v>
                </c:pt>
                <c:pt idx="369">
                  <c:v>1.17960550173442E-4</c:v>
                </c:pt>
                <c:pt idx="370">
                  <c:v>1.1700346436740501E-4</c:v>
                </c:pt>
                <c:pt idx="371">
                  <c:v>1.1605220855847499E-4</c:v>
                </c:pt>
                <c:pt idx="372">
                  <c:v>1.1510709772947999E-4</c:v>
                </c:pt>
                <c:pt idx="373">
                  <c:v>1.14168453059433E-4</c:v>
                </c:pt>
                <c:pt idx="374">
                  <c:v>1.13236602073961E-4</c:v>
                </c:pt>
                <c:pt idx="375">
                  <c:v>1.1231187880434799E-4</c:v>
                </c:pt>
                <c:pt idx="376">
                  <c:v>1.11394623914029E-4</c:v>
                </c:pt>
                <c:pt idx="377">
                  <c:v>1.1048518479128701E-4</c:v>
                </c:pt>
                <c:pt idx="378">
                  <c:v>1.0958391563252799E-4</c:v>
                </c:pt>
                <c:pt idx="379">
                  <c:v>1.08691177488807E-4</c:v>
                </c:pt>
                <c:pt idx="380">
                  <c:v>1.07807338292006E-4</c:v>
                </c:pt>
                <c:pt idx="381">
                  <c:v>1.06932772864228E-4</c:v>
                </c:pt>
                <c:pt idx="382">
                  <c:v>1.0606786287796699E-4</c:v>
                </c:pt>
                <c:pt idx="383">
                  <c:v>1.05212996794962E-4</c:v>
                </c:pt>
                <c:pt idx="384">
                  <c:v>1.0436856979333099E-4</c:v>
                </c:pt>
                <c:pt idx="385">
                  <c:v>1.03534983625487E-4</c:v>
                </c:pt>
                <c:pt idx="386">
                  <c:v>1.02712646459531E-4</c:v>
                </c:pt>
                <c:pt idx="387">
                  <c:v>1.01901972705926E-4</c:v>
                </c:pt>
                <c:pt idx="388">
                  <c:v>1.01103382789995E-4</c:v>
                </c:pt>
                <c:pt idx="389">
                  <c:v>1.00317302878754E-4</c:v>
                </c:pt>
                <c:pt idx="390">
                  <c:v>9.9544164581446895E-5</c:v>
                </c:pt>
                <c:pt idx="391">
                  <c:v>9.8784404604049505E-5</c:v>
                </c:pt>
                <c:pt idx="392">
                  <c:v>9.8038464361405799E-5</c:v>
                </c:pt>
                <c:pt idx="393">
                  <c:v>9.7306789528589594E-5</c:v>
                </c:pt>
                <c:pt idx="394">
                  <c:v>9.6589829551032202E-5</c:v>
                </c:pt>
                <c:pt idx="395">
                  <c:v>9.5888037113426997E-5</c:v>
                </c:pt>
                <c:pt idx="396">
                  <c:v>9.5201867555680302E-5</c:v>
                </c:pt>
                <c:pt idx="397">
                  <c:v>9.4531778219368294E-5</c:v>
                </c:pt>
                <c:pt idx="398">
                  <c:v>9.38782277479603E-5</c:v>
                </c:pt>
                <c:pt idx="399">
                  <c:v>9.3241675340220403E-5</c:v>
                </c:pt>
                <c:pt idx="400">
                  <c:v>9.2622579940314001E-5</c:v>
                </c:pt>
                <c:pt idx="401">
                  <c:v>9.2021399393171698E-5</c:v>
                </c:pt>
                <c:pt idx="402">
                  <c:v>9.1438589506387405E-5</c:v>
                </c:pt>
                <c:pt idx="403">
                  <c:v>9.0874603095231996E-5</c:v>
                </c:pt>
                <c:pt idx="404">
                  <c:v>9.0329888989107394E-5</c:v>
                </c:pt>
                <c:pt idx="405">
                  <c:v>8.9804890962489695E-5</c:v>
                </c:pt>
                <c:pt idx="406">
                  <c:v>8.9300046627704995E-5</c:v>
                </c:pt>
                <c:pt idx="407">
                  <c:v>8.88157863073568E-5</c:v>
                </c:pt>
                <c:pt idx="408">
                  <c:v>8.83525318638642E-5</c:v>
                </c:pt>
                <c:pt idx="409">
                  <c:v>8.7910695481253497E-5</c:v>
                </c:pt>
                <c:pt idx="410">
                  <c:v>8.74906784300704E-5</c:v>
                </c:pt>
                <c:pt idx="411">
                  <c:v>8.7092869812880006E-5</c:v>
                </c:pt>
                <c:pt idx="412">
                  <c:v>8.6717645296755297E-5</c:v>
                </c:pt>
                <c:pt idx="413">
                  <c:v>8.6365365827186798E-5</c:v>
                </c:pt>
                <c:pt idx="414">
                  <c:v>8.6036376339165805E-5</c:v>
                </c:pt>
                <c:pt idx="415">
                  <c:v>8.5731004494289296E-5</c:v>
                </c:pt>
                <c:pt idx="416">
                  <c:v>8.5449559413032093E-5</c:v>
                </c:pt>
                <c:pt idx="417">
                  <c:v>8.5192330450062503E-5</c:v>
                </c:pt>
                <c:pt idx="418">
                  <c:v>8.49595859973879E-5</c:v>
                </c:pt>
                <c:pt idx="419">
                  <c:v>8.4751572338911103E-5</c:v>
                </c:pt>
                <c:pt idx="420">
                  <c:v>8.4568512563712307E-5</c:v>
                </c:pt>
                <c:pt idx="421">
                  <c:v>8.4410605550238994E-5</c:v>
                </c:pt>
                <c:pt idx="422">
                  <c:v>8.4278025027580196E-5</c:v>
                </c:pt>
                <c:pt idx="423">
                  <c:v>8.4170918720549698E-5</c:v>
                </c:pt>
                <c:pt idx="424">
                  <c:v>8.4089407613261599E-5</c:v>
                </c:pt>
                <c:pt idx="425">
                  <c:v>8.4033585299095906E-5</c:v>
                </c:pt>
                <c:pt idx="426">
                  <c:v>8.4003517449565105E-5</c:v>
                </c:pt>
                <c:pt idx="427">
                  <c:v>8.3999241393552005E-5</c:v>
                </c:pt>
                <c:pt idx="428">
                  <c:v>8.4020765821423405E-5</c:v>
                </c:pt>
                <c:pt idx="429">
                  <c:v>8.4068070600509998E-5</c:v>
                </c:pt>
                <c:pt idx="430">
                  <c:v>8.4141106722655296E-5</c:v>
                </c:pt>
                <c:pt idx="431">
                  <c:v>8.4239796351279195E-5</c:v>
                </c:pt>
                <c:pt idx="432">
                  <c:v>8.4364032984336502E-5</c:v>
                </c:pt>
                <c:pt idx="433">
                  <c:v>8.4513681737808196E-5</c:v>
                </c:pt>
                <c:pt idx="434">
                  <c:v>8.4688579726640201E-5</c:v>
                </c:pt>
                <c:pt idx="435">
                  <c:v>8.4888536541322701E-5</c:v>
                </c:pt>
                <c:pt idx="436">
                  <c:v>8.5113334836028705E-5</c:v>
                </c:pt>
                <c:pt idx="437">
                  <c:v>8.5362730974864094E-5</c:v>
                </c:pt>
                <c:pt idx="438">
                  <c:v>8.56364557657421E-5</c:v>
                </c:pt>
                <c:pt idx="439">
                  <c:v>8.5934215262029902E-5</c:v>
                </c:pt>
                <c:pt idx="440">
                  <c:v>8.6255691608842306E-5</c:v>
                </c:pt>
                <c:pt idx="441">
                  <c:v>8.6600543929144405E-5</c:v>
                </c:pt>
                <c:pt idx="442">
                  <c:v>8.6968409244302398E-5</c:v>
                </c:pt>
                <c:pt idx="443">
                  <c:v>8.7358903394590796E-5</c:v>
                </c:pt>
                <c:pt idx="444">
                  <c:v>8.7771621979859595E-5</c:v>
                </c:pt>
                <c:pt idx="445">
                  <c:v>8.8206141288227702E-5</c:v>
                </c:pt>
                <c:pt idx="446">
                  <c:v>8.8662019186987095E-5</c:v>
                </c:pt>
                <c:pt idx="447">
                  <c:v>8.9138795987573095E-5</c:v>
                </c:pt>
                <c:pt idx="448">
                  <c:v>8.9635995250176101E-5</c:v>
                </c:pt>
                <c:pt idx="449">
                  <c:v>9.0153124532037096E-5</c:v>
                </c:pt>
                <c:pt idx="450">
                  <c:v>9.0689676077237202E-5</c:v>
                </c:pt>
                <c:pt idx="451">
                  <c:v>9.1245127416003202E-5</c:v>
                </c:pt>
                <c:pt idx="452">
                  <c:v>9.1818941845326198E-5</c:v>
                </c:pt>
                <c:pt idx="453">
                  <c:v>9.2410568820805905E-5</c:v>
                </c:pt>
                <c:pt idx="454">
                  <c:v>9.3019444215393498E-5</c:v>
                </c:pt>
                <c:pt idx="455">
                  <c:v>9.3644990465563204E-5</c:v>
                </c:pt>
                <c:pt idx="456">
                  <c:v>9.42866165922776E-5</c:v>
                </c:pt>
                <c:pt idx="457">
                  <c:v>9.4943718035931198E-5</c:v>
                </c:pt>
                <c:pt idx="458">
                  <c:v>9.5615676328790605E-5</c:v>
                </c:pt>
                <c:pt idx="459">
                  <c:v>9.6301858643501703E-5</c:v>
                </c:pt>
                <c:pt idx="460">
                  <c:v>9.7001617124045606E-5</c:v>
                </c:pt>
                <c:pt idx="461">
                  <c:v>9.7714288056437894E-5</c:v>
                </c:pt>
                <c:pt idx="462">
                  <c:v>9.8439190862583697E-5</c:v>
                </c:pt>
                <c:pt idx="463">
                  <c:v>9.9175626902271101E-5</c:v>
                </c:pt>
                <c:pt idx="464">
                  <c:v>9.99228780916826E-5</c:v>
                </c:pt>
                <c:pt idx="465">
                  <c:v>1.0068020535589701E-4</c:v>
                </c:pt>
                <c:pt idx="466">
                  <c:v>1.01446846893093E-4</c:v>
                </c:pt>
                <c:pt idx="467">
                  <c:v>1.02222016195038E-4</c:v>
                </c:pt>
                <c:pt idx="468">
                  <c:v>1.0300489986108301E-4</c:v>
                </c:pt>
                <c:pt idx="469">
                  <c:v>1.03794655242173E-4</c:v>
                </c:pt>
                <c:pt idx="470">
                  <c:v>1.04590407888305E-4</c:v>
                </c:pt>
                <c:pt idx="471">
                  <c:v>1.05391248769949E-4</c:v>
                </c:pt>
                <c:pt idx="472">
                  <c:v>1.06196231545909E-4</c:v>
                </c:pt>
                <c:pt idx="473">
                  <c:v>1.07004390893879E-4</c:v>
                </c:pt>
                <c:pt idx="474">
                  <c:v>1.07814776152614E-4</c:v>
                </c:pt>
                <c:pt idx="475">
                  <c:v>1.08626434760679E-4</c:v>
                </c:pt>
                <c:pt idx="476">
                  <c:v>1.0943836651645499E-4</c:v>
                </c:pt>
                <c:pt idx="477">
                  <c:v>1.10249768319113E-4</c:v>
                </c:pt>
                <c:pt idx="478">
                  <c:v>1.11060065680321E-4</c:v>
                </c:pt>
                <c:pt idx="479">
                  <c:v>1.11868657856871E-4</c:v>
                </c:pt>
                <c:pt idx="480">
                  <c:v>1.1267518583150301E-4</c:v>
                </c:pt>
                <c:pt idx="481">
                  <c:v>1.1347989814032299E-4</c:v>
                </c:pt>
                <c:pt idx="482">
                  <c:v>1.1428346058694E-4</c:v>
                </c:pt>
                <c:pt idx="483">
                  <c:v>1.15086686123335E-4</c:v>
                </c:pt>
                <c:pt idx="484">
                  <c:v>1.15890890839039E-4</c:v>
                </c:pt>
                <c:pt idx="485">
                  <c:v>1.16697827379076E-4</c:v>
                </c:pt>
                <c:pt idx="486">
                  <c:v>1.17509776069607E-4</c:v>
                </c:pt>
                <c:pt idx="487">
                  <c:v>1.1832911193450801E-4</c:v>
                </c:pt>
                <c:pt idx="488">
                  <c:v>1.19158392768603E-4</c:v>
                </c:pt>
                <c:pt idx="489">
                  <c:v>1.20000245794821E-4</c:v>
                </c:pt>
                <c:pt idx="490">
                  <c:v>1.20857608951351E-4</c:v>
                </c:pt>
                <c:pt idx="491">
                  <c:v>1.2173302949001799E-4</c:v>
                </c:pt>
                <c:pt idx="492">
                  <c:v>1.2262895913782101E-4</c:v>
                </c:pt>
                <c:pt idx="493">
                  <c:v>1.23547439680512E-4</c:v>
                </c:pt>
                <c:pt idx="494">
                  <c:v>1.2449003775131799E-4</c:v>
                </c:pt>
                <c:pt idx="495">
                  <c:v>1.25457689199687E-4</c:v>
                </c:pt>
                <c:pt idx="496">
                  <c:v>1.2645095856103701E-4</c:v>
                </c:pt>
                <c:pt idx="497">
                  <c:v>1.2746983483499999E-4</c:v>
                </c:pt>
                <c:pt idx="498">
                  <c:v>1.2851351554493399E-4</c:v>
                </c:pt>
                <c:pt idx="499">
                  <c:v>1.2958061322497201E-4</c:v>
                </c:pt>
                <c:pt idx="500">
                  <c:v>1.3066908798532601E-4</c:v>
                </c:pt>
                <c:pt idx="501">
                  <c:v>1.3177642034182299E-4</c:v>
                </c:pt>
                <c:pt idx="502">
                  <c:v>1.3289971812635999E-4</c:v>
                </c:pt>
                <c:pt idx="503">
                  <c:v>1.3403589614437801E-4</c:v>
                </c:pt>
                <c:pt idx="504">
                  <c:v>1.3518127972495501E-4</c:v>
                </c:pt>
                <c:pt idx="505">
                  <c:v>1.3633209814820299E-4</c:v>
                </c:pt>
                <c:pt idx="506">
                  <c:v>1.37484589180271E-4</c:v>
                </c:pt>
                <c:pt idx="507">
                  <c:v>1.3863476613662401E-4</c:v>
                </c:pt>
                <c:pt idx="508">
                  <c:v>1.39778439850074E-4</c:v>
                </c:pt>
                <c:pt idx="509">
                  <c:v>1.4091171250210001E-4</c:v>
                </c:pt>
                <c:pt idx="510">
                  <c:v>1.4203072646078101E-4</c:v>
                </c:pt>
                <c:pt idx="511">
                  <c:v>1.4313154570195201E-4</c:v>
                </c:pt>
                <c:pt idx="512">
                  <c:v>1.44210104086864E-4</c:v>
                </c:pt>
                <c:pt idx="513">
                  <c:v>1.45262600257053E-4</c:v>
                </c:pt>
                <c:pt idx="514">
                  <c:v>1.46285084382304E-4</c:v>
                </c:pt>
                <c:pt idx="515">
                  <c:v>1.4727370487238801E-4</c:v>
                </c:pt>
                <c:pt idx="516">
                  <c:v>1.48224953499706E-4</c:v>
                </c:pt>
                <c:pt idx="517">
                  <c:v>1.49135198308738E-4</c:v>
                </c:pt>
                <c:pt idx="518">
                  <c:v>1.5000079854249099E-4</c:v>
                </c:pt>
                <c:pt idx="519">
                  <c:v>1.50818161969405E-4</c:v>
                </c:pt>
                <c:pt idx="520">
                  <c:v>1.5158343187094499E-4</c:v>
                </c:pt>
                <c:pt idx="521">
                  <c:v>1.5229226888310301E-4</c:v>
                </c:pt>
                <c:pt idx="522">
                  <c:v>1.5294019602316399E-4</c:v>
                </c:pt>
                <c:pt idx="523">
                  <c:v>1.5352219202548499E-4</c:v>
                </c:pt>
                <c:pt idx="524">
                  <c:v>1.54032853488849E-4</c:v>
                </c:pt>
                <c:pt idx="525">
                  <c:v>1.5446643233756399E-4</c:v>
                </c:pt>
                <c:pt idx="526">
                  <c:v>1.5481636559395699E-4</c:v>
                </c:pt>
                <c:pt idx="527">
                  <c:v>1.5507599877047601E-4</c:v>
                </c:pt>
                <c:pt idx="528">
                  <c:v>1.5523836615383599E-4</c:v>
                </c:pt>
                <c:pt idx="529">
                  <c:v>1.5529613181592899E-4</c:v>
                </c:pt>
                <c:pt idx="530">
                  <c:v>1.55242020299875E-4</c:v>
                </c:pt>
                <c:pt idx="531">
                  <c:v>1.5506921492829099E-4</c:v>
                </c:pt>
                <c:pt idx="532">
                  <c:v>1.5477128790994699E-4</c:v>
                </c:pt>
                <c:pt idx="533">
                  <c:v>1.5434235094925801E-4</c:v>
                </c:pt>
                <c:pt idx="534">
                  <c:v>1.5377756180756899E-4</c:v>
                </c:pt>
                <c:pt idx="535">
                  <c:v>1.5307349940022499E-4</c:v>
                </c:pt>
                <c:pt idx="536">
                  <c:v>1.5222860967763601E-4</c:v>
                </c:pt>
                <c:pt idx="537">
                  <c:v>1.5124334520812401E-4</c:v>
                </c:pt>
                <c:pt idx="538">
                  <c:v>1.5012100876918299E-4</c:v>
                </c:pt>
                <c:pt idx="539">
                  <c:v>1.4886763090358801E-4</c:v>
                </c:pt>
                <c:pt idx="540">
                  <c:v>1.47492301268129E-4</c:v>
                </c:pt>
                <c:pt idx="541">
                  <c:v>1.4600750294270601E-4</c:v>
                </c:pt>
                <c:pt idx="542">
                  <c:v>1.44428979999237E-4</c:v>
                </c:pt>
                <c:pt idx="543">
                  <c:v>1.4277566500818699E-4</c:v>
                </c:pt>
                <c:pt idx="544">
                  <c:v>1.41069137632293E-4</c:v>
                </c:pt>
                <c:pt idx="545">
                  <c:v>1.3933321808309699E-4</c:v>
                </c:pt>
                <c:pt idx="546">
                  <c:v>1.3759359190746299E-4</c:v>
                </c:pt>
                <c:pt idx="547">
                  <c:v>1.35877218849694E-4</c:v>
                </c:pt>
                <c:pt idx="548">
                  <c:v>1.3421139146246999E-4</c:v>
                </c:pt>
                <c:pt idx="549">
                  <c:v>1.32622802948809E-4</c:v>
                </c:pt>
                <c:pt idx="550">
                  <c:v>1.31136375599621E-4</c:v>
                </c:pt>
                <c:pt idx="551">
                  <c:v>1.2977528429993101E-4</c:v>
                </c:pt>
                <c:pt idx="552">
                  <c:v>1.2855981482339101E-4</c:v>
                </c:pt>
                <c:pt idx="553">
                  <c:v>1.2750694009538801E-4</c:v>
                </c:pt>
                <c:pt idx="554">
                  <c:v>1.26629012570239E-4</c:v>
                </c:pt>
                <c:pt idx="555">
                  <c:v>1.25933556712379E-4</c:v>
                </c:pt>
                <c:pt idx="556">
                  <c:v>1.2542261917292E-4</c:v>
                </c:pt>
                <c:pt idx="557">
                  <c:v>1.25093687260563E-4</c:v>
                </c:pt>
                <c:pt idx="558">
                  <c:v>1.2493976552599699E-4</c:v>
                </c:pt>
                <c:pt idx="559">
                  <c:v>1.2494996176059701E-4</c:v>
                </c:pt>
                <c:pt idx="560">
                  <c:v>1.25110745666993E-4</c:v>
                </c:pt>
                <c:pt idx="561">
                  <c:v>1.2540605102737799E-4</c:v>
                </c:pt>
                <c:pt idx="562">
                  <c:v>1.2581824610709299E-4</c:v>
                </c:pt>
                <c:pt idx="563">
                  <c:v>1.2632940396857401E-4</c:v>
                </c:pt>
                <c:pt idx="564">
                  <c:v>1.26921742611006E-4</c:v>
                </c:pt>
                <c:pt idx="565">
                  <c:v>1.2757810493267701E-4</c:v>
                </c:pt>
                <c:pt idx="566">
                  <c:v>1.28283555467465E-4</c:v>
                </c:pt>
                <c:pt idx="567">
                  <c:v>1.2902546036408201E-4</c:v>
                </c:pt>
                <c:pt idx="568">
                  <c:v>1.29793831254735E-4</c:v>
                </c:pt>
                <c:pt idx="569">
                  <c:v>1.3058148563209701E-4</c:v>
                </c:pt>
                <c:pt idx="570">
                  <c:v>1.3138333528744199E-4</c:v>
                </c:pt>
                <c:pt idx="571">
                  <c:v>1.3219598441025201E-4</c:v>
                </c:pt>
                <c:pt idx="572">
                  <c:v>1.33017838014182E-4</c:v>
                </c:pt>
                <c:pt idx="573">
                  <c:v>1.3384832845555201E-4</c:v>
                </c:pt>
                <c:pt idx="574">
                  <c:v>1.34687503245907E-4</c:v>
                </c:pt>
                <c:pt idx="575">
                  <c:v>1.3553612619608501E-4</c:v>
                </c:pt>
                <c:pt idx="576">
                  <c:v>1.3639491741490099E-4</c:v>
                </c:pt>
                <c:pt idx="577">
                  <c:v>1.3726446294802701E-4</c:v>
                </c:pt>
                <c:pt idx="578">
                  <c:v>1.3814502147301301E-4</c:v>
                </c:pt>
                <c:pt idx="579">
                  <c:v>1.39035794708111E-4</c:v>
                </c:pt>
                <c:pt idx="580">
                  <c:v>1.3993555271829799E-4</c:v>
                </c:pt>
                <c:pt idx="581">
                  <c:v>1.40843155998053E-4</c:v>
                </c:pt>
                <c:pt idx="582">
                  <c:v>1.41757256161086E-4</c:v>
                </c:pt>
                <c:pt idx="583">
                  <c:v>1.4267636381345601E-4</c:v>
                </c:pt>
                <c:pt idx="584">
                  <c:v>1.4359907582933701E-4</c:v>
                </c:pt>
                <c:pt idx="585">
                  <c:v>1.4452438598411599E-4</c:v>
                </c:pt>
                <c:pt idx="586">
                  <c:v>1.4545192077973301E-4</c:v>
                </c:pt>
                <c:pt idx="587">
                  <c:v>1.46381390272537E-4</c:v>
                </c:pt>
                <c:pt idx="588">
                  <c:v>1.4731226843665E-4</c:v>
                </c:pt>
                <c:pt idx="589">
                  <c:v>1.48244174365378E-4</c:v>
                </c:pt>
                <c:pt idx="590">
                  <c:v>1.49177083134181E-4</c:v>
                </c:pt>
                <c:pt idx="591">
                  <c:v>1.5011126829925399E-4</c:v>
                </c:pt>
                <c:pt idx="592">
                  <c:v>1.5104697371755001E-4</c:v>
                </c:pt>
                <c:pt idx="593">
                  <c:v>1.5198426311068401E-4</c:v>
                </c:pt>
                <c:pt idx="594">
                  <c:v>1.5292315155966701E-4</c:v>
                </c:pt>
                <c:pt idx="595">
                  <c:v>1.53863657947889E-4</c:v>
                </c:pt>
                <c:pt idx="596">
                  <c:v>1.5480583091199599E-4</c:v>
                </c:pt>
                <c:pt idx="597">
                  <c:v>1.55749692896595E-4</c:v>
                </c:pt>
                <c:pt idx="598">
                  <c:v>1.5669524460723799E-4</c:v>
                </c:pt>
                <c:pt idx="599">
                  <c:v>1.5764248138436601E-4</c:v>
                </c:pt>
                <c:pt idx="600">
                  <c:v>1.5859139409549899E-4</c:v>
                </c:pt>
                <c:pt idx="601">
                  <c:v>1.5954197277656801E-4</c:v>
                </c:pt>
                <c:pt idx="602">
                  <c:v>1.6049420518737199E-4</c:v>
                </c:pt>
                <c:pt idx="603">
                  <c:v>1.6144807821755501E-4</c:v>
                </c:pt>
                <c:pt idx="604">
                  <c:v>1.6240357654876501E-4</c:v>
                </c:pt>
                <c:pt idx="605">
                  <c:v>1.6336068363450199E-4</c:v>
                </c:pt>
                <c:pt idx="606">
                  <c:v>1.6431938229160699E-4</c:v>
                </c:pt>
                <c:pt idx="607">
                  <c:v>1.6527965483840399E-4</c:v>
                </c:pt>
                <c:pt idx="608">
                  <c:v>1.66241483016274E-4</c:v>
                </c:pt>
                <c:pt idx="609">
                  <c:v>1.6720484783424E-4</c:v>
                </c:pt>
                <c:pt idx="610">
                  <c:v>1.6816972949917E-4</c:v>
                </c:pt>
                <c:pt idx="611">
                  <c:v>1.6913610745358901E-4</c:v>
                </c:pt>
                <c:pt idx="612">
                  <c:v>1.70103960596631E-4</c:v>
                </c:pt>
                <c:pt idx="613">
                  <c:v>1.7107326746335999E-4</c:v>
                </c:pt>
                <c:pt idx="614">
                  <c:v>1.72044006214802E-4</c:v>
                </c:pt>
                <c:pt idx="615">
                  <c:v>1.7301615471627499E-4</c:v>
                </c:pt>
                <c:pt idx="616">
                  <c:v>1.7398969072999901E-4</c:v>
                </c:pt>
                <c:pt idx="617">
                  <c:v>1.7496459199182199E-4</c:v>
                </c:pt>
                <c:pt idx="618">
                  <c:v>1.75940836236445E-4</c:v>
                </c:pt>
                <c:pt idx="619">
                  <c:v>1.76918401230426E-4</c:v>
                </c:pt>
                <c:pt idx="620">
                  <c:v>1.7789726489679999E-4</c:v>
                </c:pt>
                <c:pt idx="621">
                  <c:v>1.7887740534589601E-4</c:v>
                </c:pt>
                <c:pt idx="622">
                  <c:v>1.79858800925257E-4</c:v>
                </c:pt>
                <c:pt idx="623">
                  <c:v>1.80841430171975E-4</c:v>
                </c:pt>
                <c:pt idx="624">
                  <c:v>1.8182527193051501E-4</c:v>
                </c:pt>
                <c:pt idx="625">
                  <c:v>1.8281029604638101E-4</c:v>
                </c:pt>
                <c:pt idx="626">
                  <c:v>1.8379645972596201E-4</c:v>
                </c:pt>
                <c:pt idx="627">
                  <c:v>1.8478376064695999E-4</c:v>
                </c:pt>
                <c:pt idx="628">
                  <c:v>1.8577216993447801E-4</c:v>
                </c:pt>
                <c:pt idx="629">
                  <c:v>1.8676158980703901E-4</c:v>
                </c:pt>
                <c:pt idx="630">
                  <c:v>1.8775185728305401E-4</c:v>
                </c:pt>
                <c:pt idx="631">
                  <c:v>1.8874294190685499E-4</c:v>
                </c:pt>
                <c:pt idx="632">
                  <c:v>1.8973466638809699E-4</c:v>
                </c:pt>
                <c:pt idx="633">
                  <c:v>1.9072668995645501E-4</c:v>
                </c:pt>
                <c:pt idx="634">
                  <c:v>1.91718689760387E-4</c:v>
                </c:pt>
                <c:pt idx="635">
                  <c:v>1.9271036522115799E-4</c:v>
                </c:pt>
                <c:pt idx="636">
                  <c:v>1.9370124966442499E-4</c:v>
                </c:pt>
                <c:pt idx="637">
                  <c:v>1.94691021311296E-4</c:v>
                </c:pt>
                <c:pt idx="638">
                  <c:v>1.9567947146765599E-4</c:v>
                </c:pt>
                <c:pt idx="639">
                  <c:v>1.9666649420823699E-4</c:v>
                </c:pt>
                <c:pt idx="640">
                  <c:v>1.97652074337543E-4</c:v>
                </c:pt>
                <c:pt idx="641">
                  <c:v>1.98636269294772E-4</c:v>
                </c:pt>
                <c:pt idx="642">
                  <c:v>1.99619217168649E-4</c:v>
                </c:pt>
                <c:pt idx="643">
                  <c:v>2.0060121053776001E-4</c:v>
                </c:pt>
                <c:pt idx="644">
                  <c:v>2.0158250782762799E-4</c:v>
                </c:pt>
                <c:pt idx="645">
                  <c:v>2.02563286505521E-4</c:v>
                </c:pt>
                <c:pt idx="646">
                  <c:v>2.03544016798571E-4</c:v>
                </c:pt>
                <c:pt idx="647">
                  <c:v>2.0452500860666001E-4</c:v>
                </c:pt>
                <c:pt idx="648">
                  <c:v>2.05506382523354E-4</c:v>
                </c:pt>
                <c:pt idx="649">
                  <c:v>2.0648824200647799E-4</c:v>
                </c:pt>
                <c:pt idx="650">
                  <c:v>2.0747071827931701E-4</c:v>
                </c:pt>
                <c:pt idx="651">
                  <c:v>2.08453898940955E-4</c:v>
                </c:pt>
                <c:pt idx="652">
                  <c:v>2.0943779405587499E-4</c:v>
                </c:pt>
                <c:pt idx="653">
                  <c:v>2.1042223423310501E-4</c:v>
                </c:pt>
                <c:pt idx="654">
                  <c:v>2.1140721944412099E-4</c:v>
                </c:pt>
                <c:pt idx="655">
                  <c:v>2.1239277397163E-4</c:v>
                </c:pt>
                <c:pt idx="656">
                  <c:v>2.1337893926706001E-4</c:v>
                </c:pt>
                <c:pt idx="657">
                  <c:v>2.1436572365632201E-4</c:v>
                </c:pt>
                <c:pt idx="658">
                  <c:v>2.1535311668682001E-4</c:v>
                </c:pt>
                <c:pt idx="659">
                  <c:v>2.16341118874828E-4</c:v>
                </c:pt>
                <c:pt idx="660">
                  <c:v>2.1732971984477999E-4</c:v>
                </c:pt>
                <c:pt idx="661">
                  <c:v>2.1831891058893499E-4</c:v>
                </c:pt>
                <c:pt idx="662">
                  <c:v>2.1930868312677301E-4</c:v>
                </c:pt>
                <c:pt idx="663">
                  <c:v>2.20299029616543E-4</c:v>
                </c:pt>
                <c:pt idx="664">
                  <c:v>2.21289942352363E-4</c:v>
                </c:pt>
                <c:pt idx="665">
                  <c:v>2.2228141376139701E-4</c:v>
                </c:pt>
                <c:pt idx="666">
                  <c:v>2.2327343640108499E-4</c:v>
                </c:pt>
                <c:pt idx="667">
                  <c:v>2.2426600295645399E-4</c:v>
                </c:pt>
                <c:pt idx="668">
                  <c:v>2.2525910623748401E-4</c:v>
                </c:pt>
                <c:pt idx="669">
                  <c:v>2.2625273917653899E-4</c:v>
                </c:pt>
                <c:pt idx="670">
                  <c:v>2.2724689482585901E-4</c:v>
                </c:pt>
                <c:pt idx="671">
                  <c:v>2.2824156635510901E-4</c:v>
                </c:pt>
                <c:pt idx="672">
                  <c:v>2.2923674704899199E-4</c:v>
                </c:pt>
                <c:pt idx="673">
                  <c:v>2.30232430304909E-4</c:v>
                </c:pt>
                <c:pt idx="674">
                  <c:v>2.3122860963067799E-4</c:v>
                </c:pt>
                <c:pt idx="675">
                  <c:v>2.3222527864231199E-4</c:v>
                </c:pt>
                <c:pt idx="676">
                  <c:v>2.3322243106183699E-4</c:v>
                </c:pt>
                <c:pt idx="677">
                  <c:v>2.3422006071517E-4</c:v>
                </c:pt>
                <c:pt idx="678">
                  <c:v>2.3521816153004399E-4</c:v>
                </c:pt>
                <c:pt idx="679">
                  <c:v>2.3621672753397599E-4</c:v>
                </c:pt>
                <c:pt idx="680">
                  <c:v>2.3721575285228999E-4</c:v>
                </c:pt>
                <c:pt idx="681">
                  <c:v>2.3821523170617701E-4</c:v>
                </c:pt>
                <c:pt idx="682">
                  <c:v>2.3921515841080699E-4</c:v>
                </c:pt>
                <c:pt idx="683">
                  <c:v>2.4021552737347801E-4</c:v>
                </c:pt>
                <c:pt idx="684">
                  <c:v>2.4121633309181199E-4</c:v>
                </c:pt>
                <c:pt idx="685">
                  <c:v>2.4221757015198701E-4</c:v>
                </c:pt>
                <c:pt idx="686">
                  <c:v>2.4321923322701401E-4</c:v>
                </c:pt>
                <c:pt idx="687">
                  <c:v>2.44221317075048E-4</c:v>
                </c:pt>
                <c:pt idx="688">
                  <c:v>2.4522381653774397E-4</c:v>
                </c:pt>
                <c:pt idx="689">
                  <c:v>2.4622672653863898E-4</c:v>
                </c:pt>
                <c:pt idx="690">
                  <c:v>2.4723004208158299E-4</c:v>
                </c:pt>
                <c:pt idx="691">
                  <c:v>2.4823375824919601E-4</c:v>
                </c:pt>
                <c:pt idx="692">
                  <c:v>2.4923787020136E-4</c:v>
                </c:pt>
                <c:pt idx="693">
                  <c:v>2.5024237317375098E-4</c:v>
                </c:pt>
                <c:pt idx="694">
                  <c:v>2.5124726247639502E-4</c:v>
                </c:pt>
                <c:pt idx="695">
                  <c:v>2.5225253349226302E-4</c:v>
                </c:pt>
                <c:pt idx="696">
                  <c:v>2.5325818167589202E-4</c:v>
                </c:pt>
                <c:pt idx="697">
                  <c:v>2.54264202552038E-4</c:v>
                </c:pt>
                <c:pt idx="698">
                  <c:v>2.5527059171436001E-4</c:v>
                </c:pt>
                <c:pt idx="699">
                  <c:v>2.5627734482412998E-4</c:v>
                </c:pt>
                <c:pt idx="700">
                  <c:v>2.57284457608973E-4</c:v>
                </c:pt>
                <c:pt idx="701">
                  <c:v>2.5829192586163498E-4</c:v>
                </c:pt>
                <c:pt idx="702">
                  <c:v>2.5929974543877201E-4</c:v>
                </c:pt>
                <c:pt idx="703">
                  <c:v>2.6030791225977498E-4</c:v>
                </c:pt>
                <c:pt idx="704">
                  <c:v>2.6131642230561001E-4</c:v>
                </c:pt>
                <c:pt idx="705">
                  <c:v>2.6232527161769399E-4</c:v>
                </c:pt>
                <c:pt idx="706">
                  <c:v>2.63334456296779E-4</c:v>
                </c:pt>
                <c:pt idx="707">
                  <c:v>2.64343972501881E-4</c:v>
                </c:pt>
                <c:pt idx="708">
                  <c:v>2.6535381644920899E-4</c:v>
                </c:pt>
                <c:pt idx="709">
                  <c:v>2.6636398441113901E-4</c:v>
                </c:pt>
                <c:pt idx="710">
                  <c:v>2.6737447271518798E-4</c:v>
                </c:pt>
                <c:pt idx="711">
                  <c:v>2.6838527774303002E-4</c:v>
                </c:pt>
                <c:pt idx="712">
                  <c:v>2.6939639592951702E-4</c:v>
                </c:pt>
                <c:pt idx="713">
                  <c:v>2.7040782376172801E-4</c:v>
                </c:pt>
                <c:pt idx="714">
                  <c:v>2.7141955777803699E-4</c:v>
                </c:pt>
                <c:pt idx="715">
                  <c:v>2.7243159456720098E-4</c:v>
                </c:pt>
                <c:pt idx="716">
                  <c:v>2.73443930767463E-4</c:v>
                </c:pt>
                <c:pt idx="717">
                  <c:v>2.7445656306567998E-4</c:v>
                </c:pt>
                <c:pt idx="718">
                  <c:v>2.7546948819646299E-4</c:v>
                </c:pt>
                <c:pt idx="719">
                  <c:v>2.7648270294133702E-4</c:v>
                </c:pt>
                <c:pt idx="720">
                  <c:v>2.7749620412792199E-4</c:v>
                </c:pt>
                <c:pt idx="721">
                  <c:v>2.7850998862912201E-4</c:v>
                </c:pt>
                <c:pt idx="722">
                  <c:v>2.7952405336234201E-4</c:v>
                </c:pt>
                <c:pt idx="723">
                  <c:v>2.8053839528870898E-4</c:v>
                </c:pt>
                <c:pt idx="724">
                  <c:v>2.8155301141231899E-4</c:v>
                </c:pt>
                <c:pt idx="725">
                  <c:v>2.82567898779493E-4</c:v>
                </c:pt>
                <c:pt idx="726">
                  <c:v>2.8358305447805099E-4</c:v>
                </c:pt>
                <c:pt idx="727">
                  <c:v>2.8459847563659901E-4</c:v>
                </c:pt>
                <c:pt idx="728">
                  <c:v>2.8561415942382999E-4</c:v>
                </c:pt>
                <c:pt idx="729">
                  <c:v>2.8663010304784398E-4</c:v>
                </c:pt>
                <c:pt idx="730">
                  <c:v>2.8764630375547099E-4</c:v>
                </c:pt>
                <c:pt idx="731">
                  <c:v>2.8866275883162202E-4</c:v>
                </c:pt>
                <c:pt idx="732">
                  <c:v>2.8967946559863798E-4</c:v>
                </c:pt>
                <c:pt idx="733">
                  <c:v>2.9069642141566398E-4</c:v>
                </c:pt>
                <c:pt idx="734">
                  <c:v>2.91713623678025E-4</c:v>
                </c:pt>
                <c:pt idx="735">
                  <c:v>2.9273106981662699E-4</c:v>
                </c:pt>
                <c:pt idx="736">
                  <c:v>2.9374875729735501E-4</c:v>
                </c:pt>
                <c:pt idx="737">
                  <c:v>2.94766683620494E-4</c:v>
                </c:pt>
                <c:pt idx="738">
                  <c:v>2.9578484632015903E-4</c:v>
                </c:pt>
                <c:pt idx="739">
                  <c:v>2.9680324296372899E-4</c:v>
                </c:pt>
                <c:pt idx="740">
                  <c:v>2.9782187115130401E-4</c:v>
                </c:pt>
                <c:pt idx="741">
                  <c:v>2.9884072851516099E-4</c:v>
                </c:pt>
                <c:pt idx="742">
                  <c:v>2.9985981271922902E-4</c:v>
                </c:pt>
                <c:pt idx="743">
                  <c:v>3.00879121458571E-4</c:v>
                </c:pt>
                <c:pt idx="744">
                  <c:v>3.0189865245887202E-4</c:v>
                </c:pt>
                <c:pt idx="745">
                  <c:v>3.0291840347594499E-4</c:v>
                </c:pt>
                <c:pt idx="746">
                  <c:v>3.03938372295238E-4</c:v>
                </c:pt>
                <c:pt idx="747">
                  <c:v>3.0495855673135799E-4</c:v>
                </c:pt>
                <c:pt idx="748">
                  <c:v>3.0597895462759902E-4</c:v>
                </c:pt>
                <c:pt idx="749">
                  <c:v>3.0699956385547898E-4</c:v>
                </c:pt>
                <c:pt idx="750">
                  <c:v>3.0802038231429101E-4</c:v>
                </c:pt>
                <c:pt idx="751">
                  <c:v>3.0904140793065201E-4</c:v>
                </c:pt>
                <c:pt idx="752">
                  <c:v>3.10062638658077E-4</c:v>
                </c:pt>
                <c:pt idx="753">
                  <c:v>3.1108407247654001E-4</c:v>
                </c:pt>
                <c:pt idx="754">
                  <c:v>3.12105707392064E-4</c:v>
                </c:pt>
                <c:pt idx="755">
                  <c:v>3.13127541436302E-4</c:v>
                </c:pt>
                <c:pt idx="756">
                  <c:v>3.1414957266613598E-4</c:v>
                </c:pt>
                <c:pt idx="757">
                  <c:v>3.1517179916328199E-4</c:v>
                </c:pt>
                <c:pt idx="758">
                  <c:v>3.16194219033896E-4</c:v>
                </c:pt>
                <c:pt idx="759">
                  <c:v>3.17216830408195E-4</c:v>
                </c:pt>
                <c:pt idx="760">
                  <c:v>3.18239631440081E-4</c:v>
                </c:pt>
                <c:pt idx="761">
                  <c:v>3.1926262030677302E-4</c:v>
                </c:pt>
                <c:pt idx="762">
                  <c:v>3.2028579520844501E-4</c:v>
                </c:pt>
                <c:pt idx="763">
                  <c:v>3.2130915436787101E-4</c:v>
                </c:pt>
                <c:pt idx="764">
                  <c:v>3.2233269603007601E-4</c:v>
                </c:pt>
                <c:pt idx="765">
                  <c:v>3.2335641846199602E-4</c:v>
                </c:pt>
                <c:pt idx="766">
                  <c:v>3.2438031995214001E-4</c:v>
                </c:pt>
                <c:pt idx="767">
                  <c:v>3.2540439881025999E-4</c:v>
                </c:pt>
                <c:pt idx="768">
                  <c:v>3.2642865336702902E-4</c:v>
                </c:pt>
                <c:pt idx="769">
                  <c:v>3.2745308197371998E-4</c:v>
                </c:pt>
                <c:pt idx="770">
                  <c:v>3.2847768300189802E-4</c:v>
                </c:pt>
                <c:pt idx="771">
                  <c:v>3.2950245484310601E-4</c:v>
                </c:pt>
                <c:pt idx="772">
                  <c:v>3.3052739590857199E-4</c:v>
                </c:pt>
                <c:pt idx="773">
                  <c:v>3.3155250462890798E-4</c:v>
                </c:pt>
                <c:pt idx="774">
                  <c:v>3.32577779453819E-4</c:v>
                </c:pt>
                <c:pt idx="775">
                  <c:v>3.3360321885181999E-4</c:v>
                </c:pt>
                <c:pt idx="776">
                  <c:v>3.34628821309953E-4</c:v>
                </c:pt>
                <c:pt idx="777">
                  <c:v>3.35654585333513E-4</c:v>
                </c:pt>
                <c:pt idx="778">
                  <c:v>3.3668050944577599E-4</c:v>
                </c:pt>
                <c:pt idx="779">
                  <c:v>3.3770659218773598E-4</c:v>
                </c:pt>
                <c:pt idx="780">
                  <c:v>3.3873283211783699E-4</c:v>
                </c:pt>
                <c:pt idx="781">
                  <c:v>3.3975922781172302E-4</c:v>
                </c:pt>
                <c:pt idx="782">
                  <c:v>3.40785777861984E-4</c:v>
                </c:pt>
                <c:pt idx="783">
                  <c:v>3.41812480877904E-4</c:v>
                </c:pt>
                <c:pt idx="784">
                  <c:v>3.4283933548522202E-4</c:v>
                </c:pt>
                <c:pt idx="785">
                  <c:v>3.4386634032588902E-4</c:v>
                </c:pt>
                <c:pt idx="786">
                  <c:v>3.4489349405783699E-4</c:v>
                </c:pt>
                <c:pt idx="787">
                  <c:v>3.4592079535474202E-4</c:v>
                </c:pt>
                <c:pt idx="788">
                  <c:v>3.4694824290580102E-4</c:v>
                </c:pt>
                <c:pt idx="789">
                  <c:v>3.4797583541550402E-4</c:v>
                </c:pt>
                <c:pt idx="790">
                  <c:v>3.49003571603422E-4</c:v>
                </c:pt>
                <c:pt idx="791">
                  <c:v>3.5003145020398298E-4</c:v>
                </c:pt>
                <c:pt idx="792">
                  <c:v>3.5105946996626098E-4</c:v>
                </c:pt>
                <c:pt idx="793">
                  <c:v>3.5208762965377297E-4</c:v>
                </c:pt>
                <c:pt idx="794">
                  <c:v>3.5311592804426598E-4</c:v>
                </c:pt>
                <c:pt idx="795">
                  <c:v>3.5414436392952099E-4</c:v>
                </c:pt>
                <c:pt idx="796">
                  <c:v>3.5517293611515198E-4</c:v>
                </c:pt>
                <c:pt idx="797">
                  <c:v>3.5620164342041103E-4</c:v>
                </c:pt>
                <c:pt idx="798">
                  <c:v>3.57230484677997E-4</c:v>
                </c:pt>
                <c:pt idx="799">
                  <c:v>3.5825945873386501E-4</c:v>
                </c:pt>
                <c:pt idx="800">
                  <c:v>3.5928856444704599E-4</c:v>
                </c:pt>
                <c:pt idx="801">
                  <c:v>3.6031780068945601E-4</c:v>
                </c:pt>
                <c:pt idx="802">
                  <c:v>3.6134716634572602E-4</c:v>
                </c:pt>
                <c:pt idx="803">
                  <c:v>3.6237666031301702E-4</c:v>
                </c:pt>
                <c:pt idx="804">
                  <c:v>3.6340628150085202E-4</c:v>
                </c:pt>
                <c:pt idx="805">
                  <c:v>3.64436028830943E-4</c:v>
                </c:pt>
                <c:pt idx="806">
                  <c:v>3.6546590123702499E-4</c:v>
                </c:pt>
                <c:pt idx="807">
                  <c:v>3.6649589766468699E-4</c:v>
                </c:pt>
                <c:pt idx="808">
                  <c:v>3.6752601707121301E-4</c:v>
                </c:pt>
                <c:pt idx="809">
                  <c:v>3.6855625842542101E-4</c:v>
                </c:pt>
                <c:pt idx="810">
                  <c:v>3.6958662070750399E-4</c:v>
                </c:pt>
                <c:pt idx="811">
                  <c:v>3.7061710290887799E-4</c:v>
                </c:pt>
                <c:pt idx="812">
                  <c:v>3.7164770403202898E-4</c:v>
                </c:pt>
                <c:pt idx="813">
                  <c:v>3.7267842309036102E-4</c:v>
                </c:pt>
                <c:pt idx="814">
                  <c:v>3.7370925910805203E-4</c:v>
                </c:pt>
                <c:pt idx="815">
                  <c:v>3.7474021111990501E-4</c:v>
                </c:pt>
                <c:pt idx="816">
                  <c:v>3.7577127817120802E-4</c:v>
                </c:pt>
                <c:pt idx="817">
                  <c:v>3.7680245931759403E-4</c:v>
                </c:pt>
                <c:pt idx="818">
                  <c:v>3.7783375362490001E-4</c:v>
                </c:pt>
                <c:pt idx="819">
                  <c:v>3.78865160169034E-4</c:v>
                </c:pt>
                <c:pt idx="820">
                  <c:v>3.7989667803583701E-4</c:v>
                </c:pt>
                <c:pt idx="821">
                  <c:v>3.8092830632095601E-4</c:v>
                </c:pt>
                <c:pt idx="822">
                  <c:v>3.8196004412971099E-4</c:v>
                </c:pt>
                <c:pt idx="823">
                  <c:v>3.8299189057696803E-4</c:v>
                </c:pt>
                <c:pt idx="824">
                  <c:v>3.8402384478701399E-4</c:v>
                </c:pt>
                <c:pt idx="825">
                  <c:v>3.85055905893433E-4</c:v>
                </c:pt>
                <c:pt idx="826">
                  <c:v>3.8608807303898299E-4</c:v>
                </c:pt>
                <c:pt idx="827">
                  <c:v>3.8712034537547699E-4</c:v>
                </c:pt>
                <c:pt idx="828">
                  <c:v>3.8815272206366603E-4</c:v>
                </c:pt>
                <c:pt idx="829">
                  <c:v>3.8918520227311997E-4</c:v>
                </c:pt>
                <c:pt idx="830">
                  <c:v>3.9021778518211599E-4</c:v>
                </c:pt>
                <c:pt idx="831">
                  <c:v>3.9125046997752402E-4</c:v>
                </c:pt>
                <c:pt idx="832">
                  <c:v>3.9228325585469702E-4</c:v>
                </c:pt>
                <c:pt idx="833">
                  <c:v>3.9331614201736201E-4</c:v>
                </c:pt>
                <c:pt idx="834">
                  <c:v>3.9434912767750897E-4</c:v>
                </c:pt>
                <c:pt idx="835">
                  <c:v>3.9538221205528902E-4</c:v>
                </c:pt>
                <c:pt idx="836">
                  <c:v>3.9641539437890898E-4</c:v>
                </c:pt>
                <c:pt idx="837">
                  <c:v>3.9744867388452799E-4</c:v>
                </c:pt>
                <c:pt idx="838">
                  <c:v>3.9848204981615399E-4</c:v>
                </c:pt>
                <c:pt idx="839">
                  <c:v>3.9951552142555098E-4</c:v>
                </c:pt>
                <c:pt idx="840">
                  <c:v>4.0054908797213201E-4</c:v>
                </c:pt>
                <c:pt idx="841">
                  <c:v>4.0158274872286798E-4</c:v>
                </c:pt>
                <c:pt idx="842">
                  <c:v>4.02616502952192E-4</c:v>
                </c:pt>
                <c:pt idx="843">
                  <c:v>4.0365034994190399E-4</c:v>
                </c:pt>
                <c:pt idx="844">
                  <c:v>4.0468428898108E-4</c:v>
                </c:pt>
                <c:pt idx="845">
                  <c:v>4.0571831936597801E-4</c:v>
                </c:pt>
                <c:pt idx="846">
                  <c:v>4.0675244039995199E-4</c:v>
                </c:pt>
                <c:pt idx="847">
                  <c:v>4.0778665139335998E-4</c:v>
                </c:pt>
                <c:pt idx="848">
                  <c:v>4.0882095166348099E-4</c:v>
                </c:pt>
                <c:pt idx="849">
                  <c:v>4.0985534053442502E-4</c:v>
                </c:pt>
                <c:pt idx="850">
                  <c:v>4.1088981733705199E-4</c:v>
                </c:pt>
                <c:pt idx="851">
                  <c:v>4.1192438140888601E-4</c:v>
                </c:pt>
                <c:pt idx="852">
                  <c:v>4.1295903209403502E-4</c:v>
                </c:pt>
                <c:pt idx="853">
                  <c:v>4.1399376874310702E-4</c:v>
                </c:pt>
                <c:pt idx="854">
                  <c:v>4.1502859071313602E-4</c:v>
                </c:pt>
                <c:pt idx="855">
                  <c:v>4.16063497367497E-4</c:v>
                </c:pt>
                <c:pt idx="856">
                  <c:v>4.1709848807583297E-4</c:v>
                </c:pt>
                <c:pt idx="857">
                  <c:v>4.1813356221397601E-4</c:v>
                </c:pt>
                <c:pt idx="858">
                  <c:v>4.1916871916387503E-4</c:v>
                </c:pt>
                <c:pt idx="859">
                  <c:v>4.2020395831351802E-4</c:v>
                </c:pt>
                <c:pt idx="860">
                  <c:v>4.2123927905686199E-4</c:v>
                </c:pt>
                <c:pt idx="861">
                  <c:v>4.2227468079376098E-4</c:v>
                </c:pt>
                <c:pt idx="862">
                  <c:v>4.2331016292989103E-4</c:v>
                </c:pt>
                <c:pt idx="863">
                  <c:v>4.2434572487668598E-4</c:v>
                </c:pt>
                <c:pt idx="864">
                  <c:v>4.25381366051265E-4</c:v>
                </c:pt>
                <c:pt idx="865">
                  <c:v>4.2641708587636598E-4</c:v>
                </c:pt>
                <c:pt idx="866">
                  <c:v>4.27452883780276E-4</c:v>
                </c:pt>
                <c:pt idx="867">
                  <c:v>4.2848875919676999E-4</c:v>
                </c:pt>
              </c:numCache>
            </c:numRef>
          </c:yVal>
          <c:smooth val="1"/>
          <c:extLst>
            <c:ext xmlns:c16="http://schemas.microsoft.com/office/drawing/2014/chart" uri="{C3380CC4-5D6E-409C-BE32-E72D297353CC}">
              <c16:uniqueId val="{00000000-3831-4082-94E1-9A15C3BBC8B7}"/>
            </c:ext>
          </c:extLst>
        </c:ser>
        <c:ser>
          <c:idx val="2"/>
          <c:order val="1"/>
          <c:tx>
            <c:strRef>
              <c:f>'Force 200 keV Gabs field'!$A$1:$R$1</c:f>
              <c:strCache>
                <c:ptCount val="1"/>
                <c:pt idx="0">
                  <c:v>200 keV Gab's fields 15 mm</c:v>
                </c:pt>
              </c:strCache>
            </c:strRef>
          </c:tx>
          <c:marker>
            <c:symbol val="none"/>
          </c:marker>
          <c:xVal>
            <c:numRef>
              <c:f>'Force 200 keV Gabs field'!$M$3:$M$870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-0.26356377040082102</c:v>
                </c:pt>
                <c:pt idx="149">
                  <c:v>-0.26252141701800902</c:v>
                </c:pt>
                <c:pt idx="150">
                  <c:v>-0.261479063635214</c:v>
                </c:pt>
                <c:pt idx="151">
                  <c:v>-0.26043671025250298</c:v>
                </c:pt>
                <c:pt idx="152">
                  <c:v>-0.25939435686986001</c:v>
                </c:pt>
                <c:pt idx="153">
                  <c:v>-0.258352003487266</c:v>
                </c:pt>
                <c:pt idx="154">
                  <c:v>-0.25730965010478501</c:v>
                </c:pt>
                <c:pt idx="155">
                  <c:v>-0.25626729672252302</c:v>
                </c:pt>
                <c:pt idx="156">
                  <c:v>-0.25522494334053097</c:v>
                </c:pt>
                <c:pt idx="157">
                  <c:v>-0.25418258995892101</c:v>
                </c:pt>
                <c:pt idx="158">
                  <c:v>-0.25314023657789902</c:v>
                </c:pt>
                <c:pt idx="159">
                  <c:v>-0.25209788319764997</c:v>
                </c:pt>
                <c:pt idx="160">
                  <c:v>-0.25105552981838603</c:v>
                </c:pt>
                <c:pt idx="161">
                  <c:v>-0.25001317644041299</c:v>
                </c:pt>
                <c:pt idx="162">
                  <c:v>-0.248970823064009</c:v>
                </c:pt>
                <c:pt idx="163">
                  <c:v>-0.247928469689499</c:v>
                </c:pt>
                <c:pt idx="164">
                  <c:v>-0.246886116317173</c:v>
                </c:pt>
                <c:pt idx="165">
                  <c:v>-0.24584376294741001</c:v>
                </c:pt>
                <c:pt idx="166">
                  <c:v>-0.24480140958066801</c:v>
                </c:pt>
                <c:pt idx="167">
                  <c:v>-0.24375905621734401</c:v>
                </c:pt>
                <c:pt idx="168">
                  <c:v>-0.24271670285781</c:v>
                </c:pt>
                <c:pt idx="169">
                  <c:v>-0.24167434950261599</c:v>
                </c:pt>
                <c:pt idx="170">
                  <c:v>-0.240631996152288</c:v>
                </c:pt>
                <c:pt idx="171">
                  <c:v>-0.23958964280735101</c:v>
                </c:pt>
                <c:pt idx="172">
                  <c:v>-0.23854728946832801</c:v>
                </c:pt>
                <c:pt idx="173">
                  <c:v>-0.23750493613571799</c:v>
                </c:pt>
                <c:pt idx="174">
                  <c:v>-0.236462582810118</c:v>
                </c:pt>
                <c:pt idx="175">
                  <c:v>-0.235420229492112</c:v>
                </c:pt>
                <c:pt idx="176">
                  <c:v>-0.234377876182226</c:v>
                </c:pt>
                <c:pt idx="177">
                  <c:v>-0.23333552288095999</c:v>
                </c:pt>
                <c:pt idx="178">
                  <c:v>-0.23229316958878901</c:v>
                </c:pt>
                <c:pt idx="179">
                  <c:v>-0.231250816306214</c:v>
                </c:pt>
                <c:pt idx="180">
                  <c:v>-0.230208463033717</c:v>
                </c:pt>
                <c:pt idx="181">
                  <c:v>-0.22916610977178301</c:v>
                </c:pt>
                <c:pt idx="182">
                  <c:v>-0.22812375652088601</c:v>
                </c:pt>
                <c:pt idx="183">
                  <c:v>-0.22708140328149401</c:v>
                </c:pt>
                <c:pt idx="184">
                  <c:v>-0.22603905005406</c:v>
                </c:pt>
                <c:pt idx="185">
                  <c:v>-0.22499669683902901</c:v>
                </c:pt>
                <c:pt idx="186">
                  <c:v>-0.223954343636836</c:v>
                </c:pt>
                <c:pt idx="187">
                  <c:v>-0.222911990447904</c:v>
                </c:pt>
                <c:pt idx="188">
                  <c:v>-0.221869637272648</c:v>
                </c:pt>
                <c:pt idx="189">
                  <c:v>-0.22082728411146901</c:v>
                </c:pt>
                <c:pt idx="190">
                  <c:v>-0.21978493096476001</c:v>
                </c:pt>
                <c:pt idx="191">
                  <c:v>-0.21874257783291001</c:v>
                </c:pt>
                <c:pt idx="192">
                  <c:v>-0.21770022471630099</c:v>
                </c:pt>
                <c:pt idx="193">
                  <c:v>-0.216657871615308</c:v>
                </c:pt>
                <c:pt idx="194">
                  <c:v>-0.21561551853031599</c:v>
                </c:pt>
                <c:pt idx="195">
                  <c:v>-0.214573165461726</c:v>
                </c:pt>
                <c:pt idx="196">
                  <c:v>-0.213530812409958</c:v>
                </c:pt>
                <c:pt idx="197">
                  <c:v>-0.21248845937546501</c:v>
                </c:pt>
                <c:pt idx="198">
                  <c:v>-0.21144610635879299</c:v>
                </c:pt>
                <c:pt idx="199">
                  <c:v>-0.21040375336069</c:v>
                </c:pt>
                <c:pt idx="200">
                  <c:v>-0.20936140038198101</c:v>
                </c:pt>
                <c:pt idx="201">
                  <c:v>-0.20831904742318699</c:v>
                </c:pt>
                <c:pt idx="202">
                  <c:v>-0.20727669448472399</c:v>
                </c:pt>
                <c:pt idx="203">
                  <c:v>-0.20623434156725301</c:v>
                </c:pt>
                <c:pt idx="204">
                  <c:v>-0.205191988671172</c:v>
                </c:pt>
                <c:pt idx="205">
                  <c:v>-0.20414963580008899</c:v>
                </c:pt>
                <c:pt idx="206">
                  <c:v>-0.20310728296047001</c:v>
                </c:pt>
                <c:pt idx="207">
                  <c:v>-0.20206493015228799</c:v>
                </c:pt>
                <c:pt idx="208">
                  <c:v>-0.20102257737638499</c:v>
                </c:pt>
                <c:pt idx="209">
                  <c:v>-0.19998022464958201</c:v>
                </c:pt>
                <c:pt idx="210">
                  <c:v>-0.19893787199540799</c:v>
                </c:pt>
                <c:pt idx="211">
                  <c:v>-0.19789551944113001</c:v>
                </c:pt>
                <c:pt idx="212">
                  <c:v>-0.19685316702554001</c:v>
                </c:pt>
                <c:pt idx="213">
                  <c:v>-0.19581081481022899</c:v>
                </c:pt>
                <c:pt idx="214">
                  <c:v>-0.19476846287174099</c:v>
                </c:pt>
                <c:pt idx="215">
                  <c:v>-0.19372611127487999</c:v>
                </c:pt>
                <c:pt idx="216">
                  <c:v>-0.19268376008293001</c:v>
                </c:pt>
                <c:pt idx="217">
                  <c:v>-0.19164140939442301</c:v>
                </c:pt>
                <c:pt idx="218">
                  <c:v>-0.190599059343243</c:v>
                </c:pt>
                <c:pt idx="219">
                  <c:v>-0.18955671005514499</c:v>
                </c:pt>
                <c:pt idx="220">
                  <c:v>-0.18851436165602301</c:v>
                </c:pt>
                <c:pt idx="221">
                  <c:v>-0.187472014241575</c:v>
                </c:pt>
                <c:pt idx="222">
                  <c:v>-0.18642966788037099</c:v>
                </c:pt>
                <c:pt idx="223">
                  <c:v>-0.18538732263197499</c:v>
                </c:pt>
                <c:pt idx="224">
                  <c:v>-0.18434497857625201</c:v>
                </c:pt>
                <c:pt idx="225">
                  <c:v>-0.18330263585604401</c:v>
                </c:pt>
                <c:pt idx="226">
                  <c:v>-0.182260294722521</c:v>
                </c:pt>
                <c:pt idx="227">
                  <c:v>-0.18121795546498401</c:v>
                </c:pt>
                <c:pt idx="228">
                  <c:v>-0.180175618398764</c:v>
                </c:pt>
                <c:pt idx="229">
                  <c:v>-0.17913328382920099</c:v>
                </c:pt>
                <c:pt idx="230">
                  <c:v>-0.17809095214673001</c:v>
                </c:pt>
                <c:pt idx="231">
                  <c:v>-0.17704862396320301</c:v>
                </c:pt>
                <c:pt idx="232">
                  <c:v>-0.17600630000933601</c:v>
                </c:pt>
                <c:pt idx="233">
                  <c:v>-0.174963980840417</c:v>
                </c:pt>
                <c:pt idx="234">
                  <c:v>-0.173921666994788</c:v>
                </c:pt>
                <c:pt idx="235">
                  <c:v>-0.17287935904426799</c:v>
                </c:pt>
                <c:pt idx="236">
                  <c:v>-0.17183705733582599</c:v>
                </c:pt>
                <c:pt idx="237">
                  <c:v>-0.170794762092113</c:v>
                </c:pt>
                <c:pt idx="238">
                  <c:v>-0.169752474072981</c:v>
                </c:pt>
                <c:pt idx="239">
                  <c:v>-0.16871019411864499</c:v>
                </c:pt>
                <c:pt idx="240">
                  <c:v>-0.167667922731496</c:v>
                </c:pt>
                <c:pt idx="241">
                  <c:v>-0.16662566022376599</c:v>
                </c:pt>
                <c:pt idx="242">
                  <c:v>-0.165583406676798</c:v>
                </c:pt>
                <c:pt idx="243">
                  <c:v>-0.16454116169216701</c:v>
                </c:pt>
                <c:pt idx="244">
                  <c:v>-0.163498924728671</c:v>
                </c:pt>
                <c:pt idx="245">
                  <c:v>-0.16245669521453199</c:v>
                </c:pt>
                <c:pt idx="246">
                  <c:v>-0.161414472496548</c:v>
                </c:pt>
                <c:pt idx="247">
                  <c:v>-0.160372255787397</c:v>
                </c:pt>
                <c:pt idx="248">
                  <c:v>-0.15933004419630001</c:v>
                </c:pt>
                <c:pt idx="249">
                  <c:v>-0.158287836710788</c:v>
                </c:pt>
                <c:pt idx="250">
                  <c:v>-0.15724563206749501</c:v>
                </c:pt>
                <c:pt idx="251">
                  <c:v>-0.15620342871534201</c:v>
                </c:pt>
                <c:pt idx="252">
                  <c:v>-0.15516122490829001</c:v>
                </c:pt>
                <c:pt idx="253">
                  <c:v>-0.15411901867851099</c:v>
                </c:pt>
                <c:pt idx="254">
                  <c:v>-0.153076807973238</c:v>
                </c:pt>
                <c:pt idx="255">
                  <c:v>-0.15203459067309999</c:v>
                </c:pt>
                <c:pt idx="256">
                  <c:v>-0.15099236454420201</c:v>
                </c:pt>
                <c:pt idx="257">
                  <c:v>-0.149950127275018</c:v>
                </c:pt>
                <c:pt idx="258">
                  <c:v>-0.148907876535253</c:v>
                </c:pt>
                <c:pt idx="259">
                  <c:v>-0.147865609883951</c:v>
                </c:pt>
                <c:pt idx="260">
                  <c:v>-0.14682332474708601</c:v>
                </c:pt>
                <c:pt idx="261">
                  <c:v>-0.14578101847828201</c:v>
                </c:pt>
                <c:pt idx="262">
                  <c:v>-0.14473868844739499</c:v>
                </c:pt>
                <c:pt idx="263">
                  <c:v>-0.143696331977991</c:v>
                </c:pt>
                <c:pt idx="264">
                  <c:v>-0.14265394627090999</c:v>
                </c:pt>
                <c:pt idx="265">
                  <c:v>-0.14161152851526701</c:v>
                </c:pt>
                <c:pt idx="266">
                  <c:v>-0.140569075944599</c:v>
                </c:pt>
                <c:pt idx="267">
                  <c:v>-0.13952658577867999</c:v>
                </c:pt>
                <c:pt idx="268">
                  <c:v>-0.13848405518892401</c:v>
                </c:pt>
                <c:pt idx="269">
                  <c:v>-0.137441481376533</c:v>
                </c:pt>
                <c:pt idx="270">
                  <c:v>-0.13639886163706899</c:v>
                </c:pt>
                <c:pt idx="271">
                  <c:v>-0.13535619326526999</c:v>
                </c:pt>
                <c:pt idx="272">
                  <c:v>-0.13431347353916601</c:v>
                </c:pt>
                <c:pt idx="273">
                  <c:v>-0.13327069982046499</c:v>
                </c:pt>
                <c:pt idx="274">
                  <c:v>-0.132227869550476</c:v>
                </c:pt>
                <c:pt idx="275">
                  <c:v>-0.13118498019425501</c:v>
                </c:pt>
                <c:pt idx="276">
                  <c:v>-0.13014202932347499</c:v>
                </c:pt>
                <c:pt idx="277">
                  <c:v>-0.12909901459989201</c:v>
                </c:pt>
                <c:pt idx="278">
                  <c:v>-0.12805593376111199</c:v>
                </c:pt>
                <c:pt idx="279">
                  <c:v>-0.12701278464433899</c:v>
                </c:pt>
                <c:pt idx="280">
                  <c:v>-0.125969565154433</c:v>
                </c:pt>
                <c:pt idx="281">
                  <c:v>-0.124926273237407</c:v>
                </c:pt>
                <c:pt idx="282">
                  <c:v>-0.123882906918815</c:v>
                </c:pt>
                <c:pt idx="283">
                  <c:v>-0.12283946431727701</c:v>
                </c:pt>
                <c:pt idx="284">
                  <c:v>-0.12179594365166101</c:v>
                </c:pt>
                <c:pt idx="285">
                  <c:v>-0.120752343209796</c:v>
                </c:pt>
                <c:pt idx="286">
                  <c:v>-0.11970866134251899</c:v>
                </c:pt>
                <c:pt idx="287">
                  <c:v>-0.118664896496668</c:v>
                </c:pt>
                <c:pt idx="288">
                  <c:v>-0.117621047233835</c:v>
                </c:pt>
                <c:pt idx="289">
                  <c:v>-0.116577112168379</c:v>
                </c:pt>
                <c:pt idx="290">
                  <c:v>-0.11553308999557001</c:v>
                </c:pt>
                <c:pt idx="291">
                  <c:v>-0.11448897950131599</c:v>
                </c:pt>
                <c:pt idx="292">
                  <c:v>-0.113444779566408</c:v>
                </c:pt>
                <c:pt idx="293">
                  <c:v>-0.11240048918651301</c:v>
                </c:pt>
                <c:pt idx="294">
                  <c:v>-0.111356107448462</c:v>
                </c:pt>
                <c:pt idx="295">
                  <c:v>-0.110311633529277</c:v>
                </c:pt>
                <c:pt idx="296">
                  <c:v>-0.109267066713474</c:v>
                </c:pt>
                <c:pt idx="297">
                  <c:v>-0.108222406376858</c:v>
                </c:pt>
                <c:pt idx="298">
                  <c:v>-0.107177651987146</c:v>
                </c:pt>
                <c:pt idx="299">
                  <c:v>-0.106132803110754</c:v>
                </c:pt>
                <c:pt idx="300">
                  <c:v>-0.105087859403119</c:v>
                </c:pt>
                <c:pt idx="301">
                  <c:v>-0.104042820598088</c:v>
                </c:pt>
                <c:pt idx="302">
                  <c:v>-0.10299768651635401</c:v>
                </c:pt>
                <c:pt idx="303">
                  <c:v>-0.101952457057548</c:v>
                </c:pt>
                <c:pt idx="304">
                  <c:v>-0.10090713220200399</c:v>
                </c:pt>
                <c:pt idx="305">
                  <c:v>-9.9861712004422495E-2</c:v>
                </c:pt>
                <c:pt idx="306">
                  <c:v>-9.8816196585860105E-2</c:v>
                </c:pt>
                <c:pt idx="307">
                  <c:v>-9.7770586134664106E-2</c:v>
                </c:pt>
                <c:pt idx="308">
                  <c:v>-9.6724880903670304E-2</c:v>
                </c:pt>
                <c:pt idx="309">
                  <c:v>-9.5679081204042601E-2</c:v>
                </c:pt>
                <c:pt idx="310">
                  <c:v>-9.4633187401105698E-2</c:v>
                </c:pt>
                <c:pt idx="311">
                  <c:v>-9.3587199912597299E-2</c:v>
                </c:pt>
                <c:pt idx="312">
                  <c:v>-9.2541119205456102E-2</c:v>
                </c:pt>
                <c:pt idx="313">
                  <c:v>-9.1494945792030699E-2</c:v>
                </c:pt>
                <c:pt idx="314">
                  <c:v>-9.0448680227158407E-2</c:v>
                </c:pt>
                <c:pt idx="315">
                  <c:v>-8.9402323105597301E-2</c:v>
                </c:pt>
                <c:pt idx="316">
                  <c:v>-8.83558750593956E-2</c:v>
                </c:pt>
                <c:pt idx="317">
                  <c:v>-8.7309336755311107E-2</c:v>
                </c:pt>
                <c:pt idx="318">
                  <c:v>-8.6262708892430304E-2</c:v>
                </c:pt>
                <c:pt idx="319">
                  <c:v>-8.5215992199961302E-2</c:v>
                </c:pt>
                <c:pt idx="320">
                  <c:v>-8.4169187435064005E-2</c:v>
                </c:pt>
                <c:pt idx="321">
                  <c:v>-8.3122295380959804E-2</c:v>
                </c:pt>
                <c:pt idx="322">
                  <c:v>-8.2075316845089799E-2</c:v>
                </c:pt>
                <c:pt idx="323">
                  <c:v>-8.10282526574026E-2</c:v>
                </c:pt>
                <c:pt idx="324">
                  <c:v>-7.9981103668771605E-2</c:v>
                </c:pt>
                <c:pt idx="325">
                  <c:v>-7.8933870749542598E-2</c:v>
                </c:pt>
                <c:pt idx="326">
                  <c:v>-7.7886554788079404E-2</c:v>
                </c:pt>
                <c:pt idx="327">
                  <c:v>-7.6839156689517699E-2</c:v>
                </c:pt>
                <c:pt idx="328">
                  <c:v>-7.5791677374604405E-2</c:v>
                </c:pt>
                <c:pt idx="329">
                  <c:v>-7.4744117778552194E-2</c:v>
                </c:pt>
                <c:pt idx="330">
                  <c:v>-7.3696478850016497E-2</c:v>
                </c:pt>
                <c:pt idx="331">
                  <c:v>-7.2648761550185598E-2</c:v>
                </c:pt>
                <c:pt idx="332">
                  <c:v>-7.16009668518829E-2</c:v>
                </c:pt>
                <c:pt idx="333">
                  <c:v>-7.0553095738754207E-2</c:v>
                </c:pt>
                <c:pt idx="334">
                  <c:v>-6.9505149204540401E-2</c:v>
                </c:pt>
                <c:pt idx="335">
                  <c:v>-6.8457128252407198E-2</c:v>
                </c:pt>
                <c:pt idx="336">
                  <c:v>-6.7409033894326106E-2</c:v>
                </c:pt>
                <c:pt idx="337">
                  <c:v>-6.6360867150516104E-2</c:v>
                </c:pt>
                <c:pt idx="338">
                  <c:v>-6.5312629048895204E-2</c:v>
                </c:pt>
                <c:pt idx="339">
                  <c:v>-6.4264320624586604E-2</c:v>
                </c:pt>
                <c:pt idx="340">
                  <c:v>-6.3215942919508397E-2</c:v>
                </c:pt>
                <c:pt idx="341">
                  <c:v>-6.2167496981993302E-2</c:v>
                </c:pt>
                <c:pt idx="342">
                  <c:v>-6.1118983866425003E-2</c:v>
                </c:pt>
                <c:pt idx="343">
                  <c:v>-6.0070404632895098E-2</c:v>
                </c:pt>
                <c:pt idx="344">
                  <c:v>-5.9021760346852803E-2</c:v>
                </c:pt>
                <c:pt idx="345">
                  <c:v>-5.7973052078790097E-2</c:v>
                </c:pt>
                <c:pt idx="346">
                  <c:v>-5.6924280903951997E-2</c:v>
                </c:pt>
                <c:pt idx="347">
                  <c:v>-5.5875447902076901E-2</c:v>
                </c:pt>
                <c:pt idx="348">
                  <c:v>-5.4826554157152901E-2</c:v>
                </c:pt>
                <c:pt idx="349">
                  <c:v>-5.37776007571776E-2</c:v>
                </c:pt>
                <c:pt idx="350">
                  <c:v>-5.2728588793968502E-2</c:v>
                </c:pt>
                <c:pt idx="351">
                  <c:v>-5.1679519362949199E-2</c:v>
                </c:pt>
                <c:pt idx="352">
                  <c:v>-5.0630393562944798E-2</c:v>
                </c:pt>
                <c:pt idx="353">
                  <c:v>-4.9581212496010198E-2</c:v>
                </c:pt>
                <c:pt idx="354">
                  <c:v>-4.8531977267283602E-2</c:v>
                </c:pt>
                <c:pt idx="355">
                  <c:v>-4.7482688984789197E-2</c:v>
                </c:pt>
                <c:pt idx="356">
                  <c:v>-4.6433348759338501E-2</c:v>
                </c:pt>
                <c:pt idx="357">
                  <c:v>-4.5383957704389598E-2</c:v>
                </c:pt>
                <c:pt idx="358">
                  <c:v>-4.4334516935901097E-2</c:v>
                </c:pt>
                <c:pt idx="359">
                  <c:v>-4.3285027572259702E-2</c:v>
                </c:pt>
                <c:pt idx="360">
                  <c:v>-4.2235490734211303E-2</c:v>
                </c:pt>
                <c:pt idx="361">
                  <c:v>-4.1185907544695199E-2</c:v>
                </c:pt>
                <c:pt idx="362">
                  <c:v>-4.0136279128771497E-2</c:v>
                </c:pt>
                <c:pt idx="363">
                  <c:v>-3.9086606613579801E-2</c:v>
                </c:pt>
                <c:pt idx="364">
                  <c:v>-3.8036891128223699E-2</c:v>
                </c:pt>
                <c:pt idx="365">
                  <c:v>-3.6987133803677102E-2</c:v>
                </c:pt>
                <c:pt idx="366">
                  <c:v>-3.5937335772715198E-2</c:v>
                </c:pt>
                <c:pt idx="367">
                  <c:v>-3.4887498169841699E-2</c:v>
                </c:pt>
                <c:pt idx="368">
                  <c:v>-3.3837622131267502E-2</c:v>
                </c:pt>
                <c:pt idx="369">
                  <c:v>-3.2787708794849699E-2</c:v>
                </c:pt>
                <c:pt idx="370">
                  <c:v>-3.1737759300038103E-2</c:v>
                </c:pt>
                <c:pt idx="371">
                  <c:v>-3.06877747878679E-2</c:v>
                </c:pt>
                <c:pt idx="372">
                  <c:v>-2.9637756400890201E-2</c:v>
                </c:pt>
                <c:pt idx="373">
                  <c:v>-2.8587705283108202E-2</c:v>
                </c:pt>
                <c:pt idx="374">
                  <c:v>-2.7537622579956501E-2</c:v>
                </c:pt>
                <c:pt idx="375">
                  <c:v>-2.64875094382373E-2</c:v>
                </c:pt>
                <c:pt idx="376">
                  <c:v>-2.5437367006084999E-2</c:v>
                </c:pt>
                <c:pt idx="377">
                  <c:v>-2.43871964328627E-2</c:v>
                </c:pt>
                <c:pt idx="378">
                  <c:v>-2.33369988690998E-2</c:v>
                </c:pt>
                <c:pt idx="379">
                  <c:v>-2.2286775466473601E-2</c:v>
                </c:pt>
                <c:pt idx="380">
                  <c:v>-2.12365273777659E-2</c:v>
                </c:pt>
                <c:pt idx="381">
                  <c:v>-2.0186255756781402E-2</c:v>
                </c:pt>
                <c:pt idx="382">
                  <c:v>-1.91359617583001E-2</c:v>
                </c:pt>
                <c:pt idx="383">
                  <c:v>-1.80856465380967E-2</c:v>
                </c:pt>
                <c:pt idx="384">
                  <c:v>-1.70353112527457E-2</c:v>
                </c:pt>
                <c:pt idx="385">
                  <c:v>-1.5984957059602602E-2</c:v>
                </c:pt>
                <c:pt idx="386">
                  <c:v>-1.49345851167541E-2</c:v>
                </c:pt>
                <c:pt idx="387">
                  <c:v>-1.38841965829406E-2</c:v>
                </c:pt>
                <c:pt idx="388">
                  <c:v>-1.28337926174682E-2</c:v>
                </c:pt>
                <c:pt idx="389">
                  <c:v>-1.17833743802699E-2</c:v>
                </c:pt>
                <c:pt idx="390">
                  <c:v>-1.0732943031846E-2</c:v>
                </c:pt>
                <c:pt idx="391">
                  <c:v>-9.6824997331231392E-3</c:v>
                </c:pt>
                <c:pt idx="392">
                  <c:v>-8.6320456454845908E-3</c:v>
                </c:pt>
                <c:pt idx="393">
                  <c:v>-7.5815819306863002E-3</c:v>
                </c:pt>
                <c:pt idx="394">
                  <c:v>-6.5311097508006502E-3</c:v>
                </c:pt>
                <c:pt idx="395">
                  <c:v>-5.4806302682109996E-3</c:v>
                </c:pt>
                <c:pt idx="396">
                  <c:v>-4.4301446455529197E-3</c:v>
                </c:pt>
                <c:pt idx="397">
                  <c:v>-3.3796540456806998E-3</c:v>
                </c:pt>
                <c:pt idx="398">
                  <c:v>-2.3291596316162202E-3</c:v>
                </c:pt>
                <c:pt idx="399">
                  <c:v>-1.27866256646643E-3</c:v>
                </c:pt>
                <c:pt idx="400">
                  <c:v>-2.2816401336524201E-4</c:v>
                </c:pt>
                <c:pt idx="401">
                  <c:v>8.22334864528374E-4</c:v>
                </c:pt>
                <c:pt idx="402">
                  <c:v>1.87283290409282E-3</c:v>
                </c:pt>
                <c:pt idx="403">
                  <c:v>2.92332894227192E-3</c:v>
                </c:pt>
                <c:pt idx="404">
                  <c:v>3.97382181609856E-3</c:v>
                </c:pt>
                <c:pt idx="405">
                  <c:v>5.0243103627805596E-3</c:v>
                </c:pt>
                <c:pt idx="406">
                  <c:v>6.07479341969682E-3</c:v>
                </c:pt>
                <c:pt idx="407">
                  <c:v>7.1252698244340601E-3</c:v>
                </c:pt>
                <c:pt idx="408">
                  <c:v>8.1757384148428997E-3</c:v>
                </c:pt>
                <c:pt idx="409">
                  <c:v>9.2261980290584706E-3</c:v>
                </c:pt>
                <c:pt idx="410">
                  <c:v>1.027664750549E-2</c:v>
                </c:pt>
                <c:pt idx="411">
                  <c:v>1.1327085682865499E-2</c:v>
                </c:pt>
                <c:pt idx="412">
                  <c:v>1.23775114002697E-2</c:v>
                </c:pt>
                <c:pt idx="413">
                  <c:v>1.3427923497203099E-2</c:v>
                </c:pt>
                <c:pt idx="414">
                  <c:v>1.44783208136134E-2</c:v>
                </c:pt>
                <c:pt idx="415">
                  <c:v>1.5528702189935999E-2</c:v>
                </c:pt>
                <c:pt idx="416">
                  <c:v>1.6579066467147099E-2</c:v>
                </c:pt>
                <c:pt idx="417">
                  <c:v>1.7629412486825601E-2</c:v>
                </c:pt>
                <c:pt idx="418">
                  <c:v>1.8679739091127901E-2</c:v>
                </c:pt>
                <c:pt idx="419">
                  <c:v>1.9730045122901E-2</c:v>
                </c:pt>
                <c:pt idx="420">
                  <c:v>2.0780329425769298E-2</c:v>
                </c:pt>
                <c:pt idx="421">
                  <c:v>2.1830590844133298E-2</c:v>
                </c:pt>
                <c:pt idx="422">
                  <c:v>2.2880828223228601E-2</c:v>
                </c:pt>
                <c:pt idx="423">
                  <c:v>2.39310404091852E-2</c:v>
                </c:pt>
                <c:pt idx="424">
                  <c:v>2.4981226249055799E-2</c:v>
                </c:pt>
                <c:pt idx="425">
                  <c:v>2.6031384590857101E-2</c:v>
                </c:pt>
                <c:pt idx="426">
                  <c:v>2.7081514283626599E-2</c:v>
                </c:pt>
                <c:pt idx="427">
                  <c:v>2.8131614177486001E-2</c:v>
                </c:pt>
                <c:pt idx="428">
                  <c:v>2.9181683123689E-2</c:v>
                </c:pt>
                <c:pt idx="429">
                  <c:v>3.0231719974646101E-2</c:v>
                </c:pt>
                <c:pt idx="430">
                  <c:v>3.1281723583989701E-2</c:v>
                </c:pt>
                <c:pt idx="431">
                  <c:v>3.2331692806675701E-2</c:v>
                </c:pt>
                <c:pt idx="432">
                  <c:v>3.3381626498985698E-2</c:v>
                </c:pt>
                <c:pt idx="433">
                  <c:v>3.4431523518511899E-2</c:v>
                </c:pt>
                <c:pt idx="434">
                  <c:v>3.5481382724260303E-2</c:v>
                </c:pt>
                <c:pt idx="435">
                  <c:v>3.6531202976698297E-2</c:v>
                </c:pt>
                <c:pt idx="436">
                  <c:v>3.7580983137787197E-2</c:v>
                </c:pt>
                <c:pt idx="437">
                  <c:v>3.8630722071066298E-2</c:v>
                </c:pt>
                <c:pt idx="438">
                  <c:v>3.9680418641771499E-2</c:v>
                </c:pt>
                <c:pt idx="439">
                  <c:v>4.0730071716893801E-2</c:v>
                </c:pt>
                <c:pt idx="440">
                  <c:v>4.1779680165247697E-2</c:v>
                </c:pt>
                <c:pt idx="441">
                  <c:v>4.2829242857499603E-2</c:v>
                </c:pt>
                <c:pt idx="442">
                  <c:v>4.3878758666290402E-2</c:v>
                </c:pt>
                <c:pt idx="443">
                  <c:v>4.4928226466315301E-2</c:v>
                </c:pt>
                <c:pt idx="444">
                  <c:v>4.5977645134437202E-2</c:v>
                </c:pt>
                <c:pt idx="445">
                  <c:v>4.7027013549812202E-2</c:v>
                </c:pt>
                <c:pt idx="446">
                  <c:v>4.8076330594012298E-2</c:v>
                </c:pt>
                <c:pt idx="447">
                  <c:v>4.91255951511433E-2</c:v>
                </c:pt>
                <c:pt idx="448">
                  <c:v>5.0174806107962301E-2</c:v>
                </c:pt>
                <c:pt idx="449">
                  <c:v>5.1223962354018999E-2</c:v>
                </c:pt>
                <c:pt idx="450">
                  <c:v>5.2273062781801501E-2</c:v>
                </c:pt>
                <c:pt idx="451">
                  <c:v>5.3322106286909303E-2</c:v>
                </c:pt>
                <c:pt idx="452">
                  <c:v>5.4371091768211498E-2</c:v>
                </c:pt>
                <c:pt idx="453">
                  <c:v>5.5420018127992597E-2</c:v>
                </c:pt>
                <c:pt idx="454">
                  <c:v>5.6468884272151902E-2</c:v>
                </c:pt>
                <c:pt idx="455">
                  <c:v>5.7517689110361502E-2</c:v>
                </c:pt>
                <c:pt idx="456">
                  <c:v>5.85664315562959E-2</c:v>
                </c:pt>
                <c:pt idx="457">
                  <c:v>5.9615110527876797E-2</c:v>
                </c:pt>
                <c:pt idx="458">
                  <c:v>6.0663724947519398E-2</c:v>
                </c:pt>
                <c:pt idx="459">
                  <c:v>6.1712273742380697E-2</c:v>
                </c:pt>
                <c:pt idx="460">
                  <c:v>6.2760755844668295E-2</c:v>
                </c:pt>
                <c:pt idx="461">
                  <c:v>6.3809170191973394E-2</c:v>
                </c:pt>
                <c:pt idx="462">
                  <c:v>6.4857515727592394E-2</c:v>
                </c:pt>
                <c:pt idx="463">
                  <c:v>6.5905791400893199E-2</c:v>
                </c:pt>
                <c:pt idx="464">
                  <c:v>6.6953996167723795E-2</c:v>
                </c:pt>
                <c:pt idx="465">
                  <c:v>6.8002128990897304E-2</c:v>
                </c:pt>
                <c:pt idx="466">
                  <c:v>6.9050188840690502E-2</c:v>
                </c:pt>
                <c:pt idx="467">
                  <c:v>7.0098174695348306E-2</c:v>
                </c:pt>
                <c:pt idx="468">
                  <c:v>7.1146085541635207E-2</c:v>
                </c:pt>
                <c:pt idx="469">
                  <c:v>7.2193920375453594E-2</c:v>
                </c:pt>
                <c:pt idx="470">
                  <c:v>7.3241678202456695E-2</c:v>
                </c:pt>
                <c:pt idx="471">
                  <c:v>7.42893580387778E-2</c:v>
                </c:pt>
                <c:pt idx="472">
                  <c:v>7.5336958911831897E-2</c:v>
                </c:pt>
                <c:pt idx="473">
                  <c:v>7.6384479861147103E-2</c:v>
                </c:pt>
                <c:pt idx="474">
                  <c:v>7.7431919939256896E-2</c:v>
                </c:pt>
                <c:pt idx="475">
                  <c:v>7.8479278212709003E-2</c:v>
                </c:pt>
                <c:pt idx="476">
                  <c:v>7.9526553763088204E-2</c:v>
                </c:pt>
                <c:pt idx="477">
                  <c:v>8.0573745688133705E-2</c:v>
                </c:pt>
                <c:pt idx="478">
                  <c:v>8.1620853102980506E-2</c:v>
                </c:pt>
                <c:pt idx="479">
                  <c:v>8.2667875141494193E-2</c:v>
                </c:pt>
                <c:pt idx="480">
                  <c:v>8.3714810957704305E-2</c:v>
                </c:pt>
                <c:pt idx="481">
                  <c:v>8.4761659727317806E-2</c:v>
                </c:pt>
                <c:pt idx="482">
                  <c:v>8.5808420649391801E-2</c:v>
                </c:pt>
                <c:pt idx="483">
                  <c:v>8.6855092948128307E-2</c:v>
                </c:pt>
                <c:pt idx="484">
                  <c:v>8.7901675874751894E-2</c:v>
                </c:pt>
                <c:pt idx="485">
                  <c:v>8.8948168709503006E-2</c:v>
                </c:pt>
                <c:pt idx="486">
                  <c:v>8.9994570763822598E-2</c:v>
                </c:pt>
                <c:pt idx="487">
                  <c:v>9.1040881382633401E-2</c:v>
                </c:pt>
                <c:pt idx="488">
                  <c:v>9.2087099946794704E-2</c:v>
                </c:pt>
                <c:pt idx="489">
                  <c:v>9.3133225875737802E-2</c:v>
                </c:pt>
                <c:pt idx="490">
                  <c:v>9.4179258630257806E-2</c:v>
                </c:pt>
                <c:pt idx="491">
                  <c:v>9.5225197715418694E-2</c:v>
                </c:pt>
                <c:pt idx="492">
                  <c:v>9.6271042683668401E-2</c:v>
                </c:pt>
                <c:pt idx="493">
                  <c:v>9.7316793138118002E-2</c:v>
                </c:pt>
                <c:pt idx="494">
                  <c:v>9.8362448736045605E-2</c:v>
                </c:pt>
                <c:pt idx="495">
                  <c:v>9.9408009192488406E-2</c:v>
                </c:pt>
                <c:pt idx="496">
                  <c:v>0.100453474284194</c:v>
                </c:pt>
                <c:pt idx="497">
                  <c:v>0.10149884385373301</c:v>
                </c:pt>
                <c:pt idx="498">
                  <c:v>0.102544117813541</c:v>
                </c:pt>
                <c:pt idx="499">
                  <c:v>0.103589296149148</c:v>
                </c:pt>
                <c:pt idx="500">
                  <c:v>0.104634378924612</c:v>
                </c:pt>
                <c:pt idx="501">
                  <c:v>0.10567936628894201</c:v>
                </c:pt>
                <c:pt idx="502">
                  <c:v>0.106724258477435</c:v>
                </c:pt>
                <c:pt idx="503">
                  <c:v>0.10776905581341099</c:v>
                </c:pt>
                <c:pt idx="504">
                  <c:v>0.108813758715973</c:v>
                </c:pt>
                <c:pt idx="505">
                  <c:v>0.10985836770221399</c:v>
                </c:pt>
                <c:pt idx="506">
                  <c:v>0.11090288338736699</c:v>
                </c:pt>
                <c:pt idx="507">
                  <c:v>0.111947306482446</c:v>
                </c:pt>
                <c:pt idx="508">
                  <c:v>0.112991637791299</c:v>
                </c:pt>
                <c:pt idx="509">
                  <c:v>0.114035878216747</c:v>
                </c:pt>
                <c:pt idx="510">
                  <c:v>0.115080028759303</c:v>
                </c:pt>
                <c:pt idx="511">
                  <c:v>0.11612409050200299</c:v>
                </c:pt>
                <c:pt idx="512">
                  <c:v>0.117168064606692</c:v>
                </c:pt>
                <c:pt idx="513">
                  <c:v>0.118211952328766</c:v>
                </c:pt>
                <c:pt idx="514">
                  <c:v>0.119255755003606</c:v>
                </c:pt>
                <c:pt idx="515">
                  <c:v>0.120299474041677</c:v>
                </c:pt>
                <c:pt idx="516">
                  <c:v>0.12134311096162401</c:v>
                </c:pt>
                <c:pt idx="517">
                  <c:v>0.122386667335793</c:v>
                </c:pt>
                <c:pt idx="518">
                  <c:v>0.123430144821771</c:v>
                </c:pt>
                <c:pt idx="519">
                  <c:v>0.12447354519869901</c:v>
                </c:pt>
                <c:pt idx="520">
                  <c:v>0.12551687032779299</c:v>
                </c:pt>
                <c:pt idx="521">
                  <c:v>0.12656012212317599</c:v>
                </c:pt>
                <c:pt idx="522">
                  <c:v>0.12760330263654901</c:v>
                </c:pt>
                <c:pt idx="523">
                  <c:v>0.12864641402872001</c:v>
                </c:pt>
                <c:pt idx="524">
                  <c:v>0.129689458482629</c:v>
                </c:pt>
                <c:pt idx="525">
                  <c:v>0.13073243826632899</c:v>
                </c:pt>
                <c:pt idx="526">
                  <c:v>0.13177535575027899</c:v>
                </c:pt>
                <c:pt idx="527">
                  <c:v>0.132818213355239</c:v>
                </c:pt>
                <c:pt idx="528">
                  <c:v>0.13386101350663701</c:v>
                </c:pt>
                <c:pt idx="529">
                  <c:v>0.13490375869552601</c:v>
                </c:pt>
                <c:pt idx="530">
                  <c:v>0.13594645150239601</c:v>
                </c:pt>
                <c:pt idx="531">
                  <c:v>0.13698909456672301</c:v>
                </c:pt>
                <c:pt idx="532">
                  <c:v>0.138031690517053</c:v>
                </c:pt>
                <c:pt idx="533">
                  <c:v>0.13907424203111099</c:v>
                </c:pt>
                <c:pt idx="534">
                  <c:v>0.14011675180416899</c:v>
                </c:pt>
                <c:pt idx="535">
                  <c:v>0.141159222528461</c:v>
                </c:pt>
                <c:pt idx="536">
                  <c:v>0.14220165692617001</c:v>
                </c:pt>
                <c:pt idx="537">
                  <c:v>0.14324405780414301</c:v>
                </c:pt>
                <c:pt idx="538">
                  <c:v>0.144286427959018</c:v>
                </c:pt>
                <c:pt idx="539">
                  <c:v>0.14532877019621601</c:v>
                </c:pt>
                <c:pt idx="540">
                  <c:v>0.146371087336719</c:v>
                </c:pt>
                <c:pt idx="541">
                  <c:v>0.14741338215216901</c:v>
                </c:pt>
                <c:pt idx="542">
                  <c:v>0.14845565736136701</c:v>
                </c:pt>
                <c:pt idx="543">
                  <c:v>0.14949791570635099</c:v>
                </c:pt>
                <c:pt idx="544">
                  <c:v>0.150540159818326</c:v>
                </c:pt>
                <c:pt idx="545">
                  <c:v>0.15158239225708101</c:v>
                </c:pt>
                <c:pt idx="546">
                  <c:v>0.15262461539739</c:v>
                </c:pt>
                <c:pt idx="547">
                  <c:v>0.15366683146576901</c:v>
                </c:pt>
                <c:pt idx="548">
                  <c:v>0.15470904244625699</c:v>
                </c:pt>
                <c:pt idx="549">
                  <c:v>0.155751250114774</c:v>
                </c:pt>
                <c:pt idx="550">
                  <c:v>0.15679345589640001</c:v>
                </c:pt>
                <c:pt idx="551">
                  <c:v>0.157835660902157</c:v>
                </c:pt>
                <c:pt idx="552">
                  <c:v>0.15887786599907899</c:v>
                </c:pt>
                <c:pt idx="553">
                  <c:v>0.15992007180371801</c:v>
                </c:pt>
                <c:pt idx="554">
                  <c:v>0.16096227861026799</c:v>
                </c:pt>
                <c:pt idx="555">
                  <c:v>0.16200448657303801</c:v>
                </c:pt>
                <c:pt idx="556">
                  <c:v>0.163046695760143</c:v>
                </c:pt>
                <c:pt idx="557">
                  <c:v>0.164088906082756</c:v>
                </c:pt>
                <c:pt idx="558">
                  <c:v>0.165131117495389</c:v>
                </c:pt>
                <c:pt idx="559">
                  <c:v>0.16617333003745199</c:v>
                </c:pt>
                <c:pt idx="560">
                  <c:v>0.16721554379145601</c:v>
                </c:pt>
                <c:pt idx="561">
                  <c:v>0.16825775908445001</c:v>
                </c:pt>
                <c:pt idx="562">
                  <c:v>0.169299976382768</c:v>
                </c:pt>
                <c:pt idx="563">
                  <c:v>0.170342196155536</c:v>
                </c:pt>
                <c:pt idx="564">
                  <c:v>0.17138441886137201</c:v>
                </c:pt>
                <c:pt idx="565">
                  <c:v>0.172426645046624</c:v>
                </c:pt>
                <c:pt idx="566">
                  <c:v>0.17346887501188399</c:v>
                </c:pt>
                <c:pt idx="567">
                  <c:v>0.174511108777929</c:v>
                </c:pt>
                <c:pt idx="568">
                  <c:v>0.17555334618354199</c:v>
                </c:pt>
                <c:pt idx="569">
                  <c:v>0.17659558706992001</c:v>
                </c:pt>
                <c:pt idx="570">
                  <c:v>0.17763783144221901</c:v>
                </c:pt>
                <c:pt idx="571">
                  <c:v>0.178680079206394</c:v>
                </c:pt>
                <c:pt idx="572">
                  <c:v>0.179722330341094</c:v>
                </c:pt>
                <c:pt idx="573">
                  <c:v>0.18076458487546801</c:v>
                </c:pt>
                <c:pt idx="574">
                  <c:v>0.18180684270879499</c:v>
                </c:pt>
                <c:pt idx="575">
                  <c:v>0.18284910345764599</c:v>
                </c:pt>
                <c:pt idx="576">
                  <c:v>0.18389136661255201</c:v>
                </c:pt>
                <c:pt idx="577">
                  <c:v>0.184933631863688</c:v>
                </c:pt>
                <c:pt idx="578">
                  <c:v>0.18597589891236299</c:v>
                </c:pt>
                <c:pt idx="579">
                  <c:v>0.187018167474369</c:v>
                </c:pt>
                <c:pt idx="580">
                  <c:v>0.18806043741423101</c:v>
                </c:pt>
                <c:pt idx="581">
                  <c:v>0.189102708589445</c:v>
                </c:pt>
                <c:pt idx="582">
                  <c:v>0.19014498089266099</c:v>
                </c:pt>
                <c:pt idx="583">
                  <c:v>0.19118725428258501</c:v>
                </c:pt>
                <c:pt idx="584">
                  <c:v>0.192229528691931</c:v>
                </c:pt>
                <c:pt idx="585">
                  <c:v>0.19327180400476801</c:v>
                </c:pt>
                <c:pt idx="586">
                  <c:v>0.19431408012288101</c:v>
                </c:pt>
                <c:pt idx="587">
                  <c:v>0.19535635692511299</c:v>
                </c:pt>
                <c:pt idx="588">
                  <c:v>0.19639863423950199</c:v>
                </c:pt>
                <c:pt idx="589">
                  <c:v>0.19744091186554399</c:v>
                </c:pt>
                <c:pt idx="590">
                  <c:v>0.198483189664624</c:v>
                </c:pt>
                <c:pt idx="591">
                  <c:v>0.199525467618551</c:v>
                </c:pt>
                <c:pt idx="592">
                  <c:v>0.20056774572059799</c:v>
                </c:pt>
                <c:pt idx="593">
                  <c:v>0.201610023923426</c:v>
                </c:pt>
                <c:pt idx="594">
                  <c:v>0.20265230220338401</c:v>
                </c:pt>
                <c:pt idx="595">
                  <c:v>0.203694580562614</c:v>
                </c:pt>
                <c:pt idx="596">
                  <c:v>0.20473685899585001</c:v>
                </c:pt>
                <c:pt idx="597">
                  <c:v>0.20577913747955401</c:v>
                </c:pt>
                <c:pt idx="598">
                  <c:v>0.20682141599100601</c:v>
                </c:pt>
                <c:pt idx="599">
                  <c:v>0.207863694527127</c:v>
                </c:pt>
                <c:pt idx="600">
                  <c:v>0.20890597308372999</c:v>
                </c:pt>
                <c:pt idx="601">
                  <c:v>0.20994825164919301</c:v>
                </c:pt>
                <c:pt idx="602">
                  <c:v>0.21099053021749201</c:v>
                </c:pt>
                <c:pt idx="603">
                  <c:v>0.21203280878933001</c:v>
                </c:pt>
                <c:pt idx="604">
                  <c:v>0.213075087367294</c:v>
                </c:pt>
                <c:pt idx="605">
                  <c:v>0.21411736595397801</c:v>
                </c:pt>
                <c:pt idx="606">
                  <c:v>0.215159644550973</c:v>
                </c:pt>
                <c:pt idx="607">
                  <c:v>0.21620192315883399</c:v>
                </c:pt>
                <c:pt idx="608">
                  <c:v>0.21724420177777001</c:v>
                </c:pt>
                <c:pt idx="609">
                  <c:v>0.218286480407893</c:v>
                </c:pt>
                <c:pt idx="610">
                  <c:v>0.21932875904920901</c:v>
                </c:pt>
                <c:pt idx="611">
                  <c:v>0.22037103770163199</c:v>
                </c:pt>
                <c:pt idx="612">
                  <c:v>0.221413316365</c:v>
                </c:pt>
                <c:pt idx="613">
                  <c:v>0.222455595039079</c:v>
                </c:pt>
                <c:pt idx="614">
                  <c:v>0.22349787372357299</c:v>
                </c:pt>
                <c:pt idx="615">
                  <c:v>0.22454015241813299</c:v>
                </c:pt>
                <c:pt idx="616">
                  <c:v>0.22558243112236601</c:v>
                </c:pt>
                <c:pt idx="617">
                  <c:v>0.226624709835856</c:v>
                </c:pt>
                <c:pt idx="618">
                  <c:v>0.22766698855815901</c:v>
                </c:pt>
                <c:pt idx="619">
                  <c:v>0.228709267288809</c:v>
                </c:pt>
                <c:pt idx="620">
                  <c:v>0.22975154602732201</c:v>
                </c:pt>
                <c:pt idx="621">
                  <c:v>0.23079382477320701</c:v>
                </c:pt>
                <c:pt idx="622">
                  <c:v>0.23183610352596201</c:v>
                </c:pt>
                <c:pt idx="623">
                  <c:v>0.23287838228507801</c:v>
                </c:pt>
                <c:pt idx="624">
                  <c:v>0.23392066105003401</c:v>
                </c:pt>
                <c:pt idx="625">
                  <c:v>0.23496293982032099</c:v>
                </c:pt>
                <c:pt idx="626">
                  <c:v>0.23600521859544299</c:v>
                </c:pt>
                <c:pt idx="627">
                  <c:v>0.23704749737484401</c:v>
                </c:pt>
                <c:pt idx="628">
                  <c:v>0.23808977615799401</c:v>
                </c:pt>
                <c:pt idx="629">
                  <c:v>0.239132054944445</c:v>
                </c:pt>
                <c:pt idx="630">
                  <c:v>0.24017433373378599</c:v>
                </c:pt>
                <c:pt idx="631">
                  <c:v>0.24121661252554</c:v>
                </c:pt>
                <c:pt idx="632">
                  <c:v>0.242258891319443</c:v>
                </c:pt>
                <c:pt idx="633">
                  <c:v>0.24330117011531499</c:v>
                </c:pt>
                <c:pt idx="634">
                  <c:v>0.244343448912932</c:v>
                </c:pt>
                <c:pt idx="635">
                  <c:v>0.245385727712187</c:v>
                </c:pt>
                <c:pt idx="636">
                  <c:v>0.24642800651314101</c:v>
                </c:pt>
                <c:pt idx="637">
                  <c:v>0.247470285315775</c:v>
                </c:pt>
                <c:pt idx="638">
                  <c:v>0.24851256411994599</c:v>
                </c:pt>
                <c:pt idx="639">
                  <c:v>0.24955484292555599</c:v>
                </c:pt>
                <c:pt idx="640">
                  <c:v>0.25059712173252202</c:v>
                </c:pt>
                <c:pt idx="641">
                  <c:v>0.25163940054086897</c:v>
                </c:pt>
                <c:pt idx="642">
                  <c:v>0.25268167935048602</c:v>
                </c:pt>
                <c:pt idx="643">
                  <c:v>0.25372395816110499</c:v>
                </c:pt>
                <c:pt idx="644">
                  <c:v>0.25476623697265799</c:v>
                </c:pt>
                <c:pt idx="645">
                  <c:v>0.25580851578493802</c:v>
                </c:pt>
                <c:pt idx="646">
                  <c:v>0.25685079459762</c:v>
                </c:pt>
                <c:pt idx="647">
                  <c:v>0.25789307341054701</c:v>
                </c:pt>
                <c:pt idx="648">
                  <c:v>0.25893535222368902</c:v>
                </c:pt>
                <c:pt idx="649">
                  <c:v>0.25997763103693899</c:v>
                </c:pt>
                <c:pt idx="650">
                  <c:v>0.26101990985016199</c:v>
                </c:pt>
                <c:pt idx="651">
                  <c:v>0.26206218866328301</c:v>
                </c:pt>
                <c:pt idx="652">
                  <c:v>0.26310446747636701</c:v>
                </c:pt>
                <c:pt idx="653">
                  <c:v>0.26414674628955298</c:v>
                </c:pt>
                <c:pt idx="654">
                  <c:v>0.26518902510276599</c:v>
                </c:pt>
                <c:pt idx="655">
                  <c:v>0.26623130391598099</c:v>
                </c:pt>
                <c:pt idx="656">
                  <c:v>0.26727358272917101</c:v>
                </c:pt>
                <c:pt idx="657">
                  <c:v>0.26831586154234499</c:v>
                </c:pt>
                <c:pt idx="658">
                  <c:v>0.26935814035550998</c:v>
                </c:pt>
                <c:pt idx="659">
                  <c:v>0.27040041916867202</c:v>
                </c:pt>
                <c:pt idx="660">
                  <c:v>0.27144269798183401</c:v>
                </c:pt>
                <c:pt idx="661">
                  <c:v>0.272484976794996</c:v>
                </c:pt>
                <c:pt idx="662">
                  <c:v>0.27352725560815799</c:v>
                </c:pt>
                <c:pt idx="663">
                  <c:v>0.27456953442131998</c:v>
                </c:pt>
                <c:pt idx="664">
                  <c:v>0.27561181323448197</c:v>
                </c:pt>
                <c:pt idx="665">
                  <c:v>0.27665409204764402</c:v>
                </c:pt>
                <c:pt idx="666">
                  <c:v>0.27769637086080601</c:v>
                </c:pt>
                <c:pt idx="667">
                  <c:v>0.278738649673968</c:v>
                </c:pt>
                <c:pt idx="668">
                  <c:v>0.27978092848712999</c:v>
                </c:pt>
                <c:pt idx="669">
                  <c:v>0.28082320730029198</c:v>
                </c:pt>
                <c:pt idx="670">
                  <c:v>0.28186548611345402</c:v>
                </c:pt>
                <c:pt idx="671">
                  <c:v>0.28290776492661501</c:v>
                </c:pt>
                <c:pt idx="672">
                  <c:v>0.283950043739778</c:v>
                </c:pt>
                <c:pt idx="673">
                  <c:v>0.28499232255293899</c:v>
                </c:pt>
                <c:pt idx="674">
                  <c:v>0.28603460136610098</c:v>
                </c:pt>
                <c:pt idx="675">
                  <c:v>0.28707688017926303</c:v>
                </c:pt>
                <c:pt idx="676">
                  <c:v>0.28811915899242502</c:v>
                </c:pt>
                <c:pt idx="677">
                  <c:v>0.28916143780558701</c:v>
                </c:pt>
                <c:pt idx="678">
                  <c:v>0.290203716618749</c:v>
                </c:pt>
                <c:pt idx="679">
                  <c:v>0.29124599543191099</c:v>
                </c:pt>
                <c:pt idx="680">
                  <c:v>0.29228827424507298</c:v>
                </c:pt>
                <c:pt idx="681">
                  <c:v>0.29333055305823502</c:v>
                </c:pt>
                <c:pt idx="682">
                  <c:v>0.29437283187139701</c:v>
                </c:pt>
                <c:pt idx="683">
                  <c:v>0.295415110684559</c:v>
                </c:pt>
                <c:pt idx="684">
                  <c:v>0.29645738949772099</c:v>
                </c:pt>
                <c:pt idx="685">
                  <c:v>0.29749966831088298</c:v>
                </c:pt>
                <c:pt idx="686">
                  <c:v>0.29854194712404503</c:v>
                </c:pt>
                <c:pt idx="687">
                  <c:v>0.29958422593720702</c:v>
                </c:pt>
                <c:pt idx="688">
                  <c:v>0.30062650475036901</c:v>
                </c:pt>
                <c:pt idx="689">
                  <c:v>0.30166878356353</c:v>
                </c:pt>
                <c:pt idx="690">
                  <c:v>0.30271106237669299</c:v>
                </c:pt>
                <c:pt idx="691">
                  <c:v>0.30375334118985498</c:v>
                </c:pt>
                <c:pt idx="692">
                  <c:v>0.30479562000301602</c:v>
                </c:pt>
                <c:pt idx="693">
                  <c:v>0.30583789881617901</c:v>
                </c:pt>
                <c:pt idx="694">
                  <c:v>0.30688017762934</c:v>
                </c:pt>
                <c:pt idx="695">
                  <c:v>0.30792245644250199</c:v>
                </c:pt>
                <c:pt idx="696">
                  <c:v>0.30896473525566398</c:v>
                </c:pt>
                <c:pt idx="697">
                  <c:v>0.31000701406882603</c:v>
                </c:pt>
                <c:pt idx="698">
                  <c:v>0.31104929288198802</c:v>
                </c:pt>
                <c:pt idx="699">
                  <c:v>0.31209157169515001</c:v>
                </c:pt>
                <c:pt idx="700">
                  <c:v>0.31313385050831199</c:v>
                </c:pt>
                <c:pt idx="701">
                  <c:v>0.31417612932147398</c:v>
                </c:pt>
                <c:pt idx="702">
                  <c:v>0.31521840813463498</c:v>
                </c:pt>
                <c:pt idx="703">
                  <c:v>0.31626068694779802</c:v>
                </c:pt>
                <c:pt idx="704">
                  <c:v>0.31730296576096001</c:v>
                </c:pt>
                <c:pt idx="705">
                  <c:v>0.318345244574122</c:v>
                </c:pt>
                <c:pt idx="706">
                  <c:v>0.31938752338728399</c:v>
                </c:pt>
                <c:pt idx="707">
                  <c:v>0.32042980220044598</c:v>
                </c:pt>
                <c:pt idx="708">
                  <c:v>0.32147208101360802</c:v>
                </c:pt>
                <c:pt idx="709">
                  <c:v>0.32251435982677001</c:v>
                </c:pt>
                <c:pt idx="710">
                  <c:v>0.323556638639931</c:v>
                </c:pt>
                <c:pt idx="711">
                  <c:v>0.32459891745309299</c:v>
                </c:pt>
                <c:pt idx="712">
                  <c:v>0.32564119626625498</c:v>
                </c:pt>
                <c:pt idx="713">
                  <c:v>0.32668347507941697</c:v>
                </c:pt>
                <c:pt idx="714">
                  <c:v>0.32772575389257902</c:v>
                </c:pt>
                <c:pt idx="715">
                  <c:v>0.32876803270574101</c:v>
                </c:pt>
                <c:pt idx="716">
                  <c:v>0.329810311518903</c:v>
                </c:pt>
                <c:pt idx="717">
                  <c:v>0.33085259033206499</c:v>
                </c:pt>
                <c:pt idx="718">
                  <c:v>0.33189486914522698</c:v>
                </c:pt>
                <c:pt idx="719">
                  <c:v>0.33293714795838902</c:v>
                </c:pt>
                <c:pt idx="720">
                  <c:v>0.33397942677155101</c:v>
                </c:pt>
                <c:pt idx="721">
                  <c:v>0.335021705584713</c:v>
                </c:pt>
                <c:pt idx="722">
                  <c:v>0.33606398439787499</c:v>
                </c:pt>
                <c:pt idx="723">
                  <c:v>0.33710626321103698</c:v>
                </c:pt>
                <c:pt idx="724">
                  <c:v>0.33814854202419897</c:v>
                </c:pt>
                <c:pt idx="725">
                  <c:v>0.33919082083736102</c:v>
                </c:pt>
                <c:pt idx="726">
                  <c:v>0.34023309965052301</c:v>
                </c:pt>
                <c:pt idx="727">
                  <c:v>0.341275378463685</c:v>
                </c:pt>
                <c:pt idx="728">
                  <c:v>0.34231765727684599</c:v>
                </c:pt>
                <c:pt idx="729">
                  <c:v>0.34335993609000798</c:v>
                </c:pt>
                <c:pt idx="730">
                  <c:v>0.34440221490317002</c:v>
                </c:pt>
                <c:pt idx="731">
                  <c:v>0.34544449371633201</c:v>
                </c:pt>
                <c:pt idx="732">
                  <c:v>0.346486772529494</c:v>
                </c:pt>
                <c:pt idx="733">
                  <c:v>0.34752905134265599</c:v>
                </c:pt>
                <c:pt idx="734">
                  <c:v>0.34857133015581798</c:v>
                </c:pt>
                <c:pt idx="735">
                  <c:v>0.34961360896898003</c:v>
                </c:pt>
                <c:pt idx="736">
                  <c:v>0.35065588778214202</c:v>
                </c:pt>
                <c:pt idx="737">
                  <c:v>0.35169816659530401</c:v>
                </c:pt>
                <c:pt idx="738">
                  <c:v>0.352740445408466</c:v>
                </c:pt>
                <c:pt idx="739">
                  <c:v>0.35378272422162799</c:v>
                </c:pt>
                <c:pt idx="740">
                  <c:v>0.35482500303478998</c:v>
                </c:pt>
                <c:pt idx="741">
                  <c:v>0.35586728184795202</c:v>
                </c:pt>
                <c:pt idx="742">
                  <c:v>0.35690956066111401</c:v>
                </c:pt>
                <c:pt idx="743">
                  <c:v>0.357951839474276</c:v>
                </c:pt>
                <c:pt idx="744">
                  <c:v>0.35899411828743799</c:v>
                </c:pt>
                <c:pt idx="745">
                  <c:v>0.36003639710059998</c:v>
                </c:pt>
                <c:pt idx="746">
                  <c:v>0.36107867591376103</c:v>
                </c:pt>
                <c:pt idx="747">
                  <c:v>0.36212095472692302</c:v>
                </c:pt>
                <c:pt idx="748">
                  <c:v>0.36316323354008501</c:v>
                </c:pt>
                <c:pt idx="749">
                  <c:v>0.364205512353247</c:v>
                </c:pt>
                <c:pt idx="750">
                  <c:v>0.36524779116640899</c:v>
                </c:pt>
                <c:pt idx="751">
                  <c:v>0.36629006997957098</c:v>
                </c:pt>
                <c:pt idx="752">
                  <c:v>0.36733234879273302</c:v>
                </c:pt>
                <c:pt idx="753">
                  <c:v>0.36837462760589501</c:v>
                </c:pt>
                <c:pt idx="754">
                  <c:v>0.369416906419057</c:v>
                </c:pt>
                <c:pt idx="755">
                  <c:v>0.37045918523221899</c:v>
                </c:pt>
                <c:pt idx="756">
                  <c:v>0.37150146404538098</c:v>
                </c:pt>
                <c:pt idx="757">
                  <c:v>0.37254374285854303</c:v>
                </c:pt>
                <c:pt idx="758">
                  <c:v>0.37358602167170502</c:v>
                </c:pt>
                <c:pt idx="759">
                  <c:v>0.37462830048486701</c:v>
                </c:pt>
                <c:pt idx="760">
                  <c:v>0.375670579298028</c:v>
                </c:pt>
                <c:pt idx="761">
                  <c:v>0.37671285811119098</c:v>
                </c:pt>
                <c:pt idx="762">
                  <c:v>0.37775513692435297</c:v>
                </c:pt>
                <c:pt idx="763">
                  <c:v>0.37879741573751402</c:v>
                </c:pt>
                <c:pt idx="764">
                  <c:v>0.37983969455067601</c:v>
                </c:pt>
                <c:pt idx="765">
                  <c:v>0.380881973363839</c:v>
                </c:pt>
                <c:pt idx="766">
                  <c:v>0.38192425217699999</c:v>
                </c:pt>
                <c:pt idx="767">
                  <c:v>0.38296653099016198</c:v>
                </c:pt>
                <c:pt idx="768">
                  <c:v>0.38400880980332402</c:v>
                </c:pt>
                <c:pt idx="769">
                  <c:v>0.38505108861648601</c:v>
                </c:pt>
                <c:pt idx="770">
                  <c:v>0.386093367429648</c:v>
                </c:pt>
                <c:pt idx="771">
                  <c:v>0.38713564624280999</c:v>
                </c:pt>
                <c:pt idx="772">
                  <c:v>0.38817792505597198</c:v>
                </c:pt>
                <c:pt idx="773">
                  <c:v>0.38922020386913397</c:v>
                </c:pt>
                <c:pt idx="774">
                  <c:v>0.39026248268229602</c:v>
                </c:pt>
                <c:pt idx="775">
                  <c:v>0.39130476149545801</c:v>
                </c:pt>
                <c:pt idx="776">
                  <c:v>0.39234704030862</c:v>
                </c:pt>
                <c:pt idx="777">
                  <c:v>0.39338931912178199</c:v>
                </c:pt>
                <c:pt idx="778">
                  <c:v>0.39443159793494398</c:v>
                </c:pt>
                <c:pt idx="779">
                  <c:v>0.39547387674810602</c:v>
                </c:pt>
                <c:pt idx="780">
                  <c:v>0.39651615556126801</c:v>
                </c:pt>
                <c:pt idx="781">
                  <c:v>0.39755843437443</c:v>
                </c:pt>
                <c:pt idx="782">
                  <c:v>0.39860071318759199</c:v>
                </c:pt>
                <c:pt idx="783">
                  <c:v>0.39964299200075298</c:v>
                </c:pt>
                <c:pt idx="784">
                  <c:v>0.40068527081391497</c:v>
                </c:pt>
                <c:pt idx="785">
                  <c:v>0.40172754962707702</c:v>
                </c:pt>
                <c:pt idx="786">
                  <c:v>0.40276982844023901</c:v>
                </c:pt>
                <c:pt idx="787">
                  <c:v>0.403812107253401</c:v>
                </c:pt>
                <c:pt idx="788">
                  <c:v>0.40485438606656299</c:v>
                </c:pt>
                <c:pt idx="789">
                  <c:v>0.40589666487972498</c:v>
                </c:pt>
                <c:pt idx="790">
                  <c:v>0.40693894369288702</c:v>
                </c:pt>
                <c:pt idx="791">
                  <c:v>0.40798122250604901</c:v>
                </c:pt>
                <c:pt idx="792">
                  <c:v>0.409023501319211</c:v>
                </c:pt>
                <c:pt idx="793">
                  <c:v>0.41006578013237299</c:v>
                </c:pt>
                <c:pt idx="794">
                  <c:v>0.41110805894553498</c:v>
                </c:pt>
                <c:pt idx="795">
                  <c:v>0.41215033775869703</c:v>
                </c:pt>
                <c:pt idx="796">
                  <c:v>0.41319261657185902</c:v>
                </c:pt>
                <c:pt idx="797">
                  <c:v>0.41423489538502101</c:v>
                </c:pt>
                <c:pt idx="798">
                  <c:v>0.415277174198183</c:v>
                </c:pt>
                <c:pt idx="799">
                  <c:v>0.41631945301134499</c:v>
                </c:pt>
                <c:pt idx="800">
                  <c:v>0.41736173182450598</c:v>
                </c:pt>
                <c:pt idx="801">
                  <c:v>0.41840401063766802</c:v>
                </c:pt>
                <c:pt idx="802">
                  <c:v>0.41944628945083001</c:v>
                </c:pt>
                <c:pt idx="803">
                  <c:v>0.420488568263992</c:v>
                </c:pt>
                <c:pt idx="804">
                  <c:v>0.42153084707715499</c:v>
                </c:pt>
                <c:pt idx="805">
                  <c:v>0.42257312589031698</c:v>
                </c:pt>
                <c:pt idx="806">
                  <c:v>0.42361540470347803</c:v>
                </c:pt>
                <c:pt idx="807">
                  <c:v>0.42465768351664002</c:v>
                </c:pt>
                <c:pt idx="808">
                  <c:v>0.42569996232980201</c:v>
                </c:pt>
                <c:pt idx="809">
                  <c:v>0.426742241142964</c:v>
                </c:pt>
                <c:pt idx="810">
                  <c:v>0.42778451995612599</c:v>
                </c:pt>
                <c:pt idx="811">
                  <c:v>0.42882679876928798</c:v>
                </c:pt>
                <c:pt idx="812">
                  <c:v>0.42986907758245002</c:v>
                </c:pt>
                <c:pt idx="813">
                  <c:v>0.43091135639561201</c:v>
                </c:pt>
                <c:pt idx="814">
                  <c:v>0.431953635208774</c:v>
                </c:pt>
                <c:pt idx="815">
                  <c:v>0.43299591402193499</c:v>
                </c:pt>
                <c:pt idx="816">
                  <c:v>0.43403819283509798</c:v>
                </c:pt>
                <c:pt idx="817">
                  <c:v>0.43508047164826003</c:v>
                </c:pt>
                <c:pt idx="818">
                  <c:v>0.43612275046142202</c:v>
                </c:pt>
                <c:pt idx="819">
                  <c:v>0.43716502927458301</c:v>
                </c:pt>
                <c:pt idx="820">
                  <c:v>0.438207308087745</c:v>
                </c:pt>
                <c:pt idx="821">
                  <c:v>0.43924958690090699</c:v>
                </c:pt>
                <c:pt idx="822">
                  <c:v>0.44029186571406898</c:v>
                </c:pt>
                <c:pt idx="823">
                  <c:v>0.44133414452723102</c:v>
                </c:pt>
                <c:pt idx="824">
                  <c:v>0.44237642334039301</c:v>
                </c:pt>
                <c:pt idx="825">
                  <c:v>0.443418702153555</c:v>
                </c:pt>
                <c:pt idx="826">
                  <c:v>0.44446098096671699</c:v>
                </c:pt>
                <c:pt idx="827">
                  <c:v>0.44550325977987898</c:v>
                </c:pt>
                <c:pt idx="828">
                  <c:v>0.44654553859304102</c:v>
                </c:pt>
                <c:pt idx="829">
                  <c:v>0.44758781740620301</c:v>
                </c:pt>
                <c:pt idx="830">
                  <c:v>0.448630096219365</c:v>
                </c:pt>
                <c:pt idx="831">
                  <c:v>0.44967237503252699</c:v>
                </c:pt>
                <c:pt idx="832">
                  <c:v>0.45071465384568898</c:v>
                </c:pt>
                <c:pt idx="833">
                  <c:v>0.45175693265885097</c:v>
                </c:pt>
                <c:pt idx="834">
                  <c:v>0.45279921147201302</c:v>
                </c:pt>
                <c:pt idx="835">
                  <c:v>0.45384149028517401</c:v>
                </c:pt>
                <c:pt idx="836">
                  <c:v>0.454883769098337</c:v>
                </c:pt>
                <c:pt idx="837">
                  <c:v>0.45592604791149899</c:v>
                </c:pt>
                <c:pt idx="838">
                  <c:v>0.45696832672465998</c:v>
                </c:pt>
                <c:pt idx="839">
                  <c:v>0.45801060553782202</c:v>
                </c:pt>
                <c:pt idx="840">
                  <c:v>0.45905288435098401</c:v>
                </c:pt>
                <c:pt idx="841">
                  <c:v>0.460095163164146</c:v>
                </c:pt>
                <c:pt idx="842">
                  <c:v>0.46113744197730799</c:v>
                </c:pt>
                <c:pt idx="843">
                  <c:v>0.46217972079046998</c:v>
                </c:pt>
                <c:pt idx="844">
                  <c:v>0.46322199960363197</c:v>
                </c:pt>
                <c:pt idx="845">
                  <c:v>0.46426427841679402</c:v>
                </c:pt>
                <c:pt idx="846">
                  <c:v>0.46530655722995601</c:v>
                </c:pt>
                <c:pt idx="847">
                  <c:v>0.466348836043118</c:v>
                </c:pt>
                <c:pt idx="848">
                  <c:v>0.46739111485627999</c:v>
                </c:pt>
                <c:pt idx="849">
                  <c:v>0.46843339366944198</c:v>
                </c:pt>
                <c:pt idx="850">
                  <c:v>0.46947567248260302</c:v>
                </c:pt>
                <c:pt idx="851">
                  <c:v>0.47051795129576601</c:v>
                </c:pt>
                <c:pt idx="852">
                  <c:v>0.471560230108928</c:v>
                </c:pt>
                <c:pt idx="853">
                  <c:v>0.47260250892208999</c:v>
                </c:pt>
                <c:pt idx="854">
                  <c:v>0.47364478773525198</c:v>
                </c:pt>
                <c:pt idx="855">
                  <c:v>0.47468706654841403</c:v>
                </c:pt>
                <c:pt idx="856">
                  <c:v>0.47572934536157502</c:v>
                </c:pt>
                <c:pt idx="857">
                  <c:v>0.47677162417473801</c:v>
                </c:pt>
                <c:pt idx="858">
                  <c:v>0.477813902987899</c:v>
                </c:pt>
                <c:pt idx="859">
                  <c:v>0.47885618180106199</c:v>
                </c:pt>
                <c:pt idx="860">
                  <c:v>0.47989846061422298</c:v>
                </c:pt>
                <c:pt idx="861">
                  <c:v>0.48094073942738502</c:v>
                </c:pt>
                <c:pt idx="862">
                  <c:v>0.48198301824054701</c:v>
                </c:pt>
                <c:pt idx="863">
                  <c:v>0.48302529705371</c:v>
                </c:pt>
                <c:pt idx="864">
                  <c:v>0.48406757586687099</c:v>
                </c:pt>
                <c:pt idx="865">
                  <c:v>0.48510985468003298</c:v>
                </c:pt>
                <c:pt idx="866">
                  <c:v>0.48615213349319503</c:v>
                </c:pt>
                <c:pt idx="867">
                  <c:v>0.48719441230635702</c:v>
                </c:pt>
              </c:numCache>
            </c:numRef>
          </c:xVal>
          <c:yVal>
            <c:numRef>
              <c:f>'Force 200 keV Gabs field'!$P$3:$P$870</c:f>
              <c:numCache>
                <c:formatCode>0.00E+00</c:formatCode>
                <c:ptCount val="868"/>
                <c:pt idx="0">
                  <c:v>3.0418464763209502E-4</c:v>
                </c:pt>
                <c:pt idx="1">
                  <c:v>3.0567335925758501E-4</c:v>
                </c:pt>
                <c:pt idx="2">
                  <c:v>3.0610746727546302E-4</c:v>
                </c:pt>
                <c:pt idx="3">
                  <c:v>3.08084321753742E-4</c:v>
                </c:pt>
                <c:pt idx="4">
                  <c:v>3.0655563802091298E-4</c:v>
                </c:pt>
                <c:pt idx="5">
                  <c:v>3.04947109938283E-4</c:v>
                </c:pt>
                <c:pt idx="6">
                  <c:v>3.0356217786279199E-4</c:v>
                </c:pt>
                <c:pt idx="7">
                  <c:v>3.0234681376645401E-4</c:v>
                </c:pt>
                <c:pt idx="8">
                  <c:v>2.9949015820965601E-4</c:v>
                </c:pt>
                <c:pt idx="9">
                  <c:v>2.97430810742099E-4</c:v>
                </c:pt>
                <c:pt idx="10">
                  <c:v>2.9511174177622299E-4</c:v>
                </c:pt>
                <c:pt idx="11">
                  <c:v>2.9363697461999398E-4</c:v>
                </c:pt>
                <c:pt idx="12">
                  <c:v>2.94104262287531E-4</c:v>
                </c:pt>
                <c:pt idx="13">
                  <c:v>2.9276009608131698E-4</c:v>
                </c:pt>
                <c:pt idx="14">
                  <c:v>2.9158655362620102E-4</c:v>
                </c:pt>
                <c:pt idx="15">
                  <c:v>2.9061930155790998E-4</c:v>
                </c:pt>
                <c:pt idx="16">
                  <c:v>2.8960048015845297E-4</c:v>
                </c:pt>
                <c:pt idx="17">
                  <c:v>2.89053062657881E-4</c:v>
                </c:pt>
                <c:pt idx="18">
                  <c:v>2.8833135971888702E-4</c:v>
                </c:pt>
                <c:pt idx="19">
                  <c:v>2.874275147771E-4</c:v>
                </c:pt>
                <c:pt idx="20">
                  <c:v>2.8694908676136599E-4</c:v>
                </c:pt>
                <c:pt idx="21">
                  <c:v>2.8647089070427101E-4</c:v>
                </c:pt>
                <c:pt idx="22">
                  <c:v>2.8599292776935699E-4</c:v>
                </c:pt>
                <c:pt idx="23">
                  <c:v>2.8551519912739097E-4</c:v>
                </c:pt>
                <c:pt idx="24">
                  <c:v>2.8503770595641098E-4</c:v>
                </c:pt>
                <c:pt idx="25">
                  <c:v>2.8456044944177899E-4</c:v>
                </c:pt>
                <c:pt idx="26">
                  <c:v>2.8408343077623502E-4</c:v>
                </c:pt>
                <c:pt idx="27">
                  <c:v>2.8360665115994502E-4</c:v>
                </c:pt>
                <c:pt idx="28">
                  <c:v>2.83130111800558E-4</c:v>
                </c:pt>
                <c:pt idx="29">
                  <c:v>2.8265381391325299E-4</c:v>
                </c:pt>
                <c:pt idx="30">
                  <c:v>2.8217775872079999E-4</c:v>
                </c:pt>
                <c:pt idx="31">
                  <c:v>2.8170194745360698E-4</c:v>
                </c:pt>
                <c:pt idx="32">
                  <c:v>2.8122638134977699E-4</c:v>
                </c:pt>
                <c:pt idx="33">
                  <c:v>2.8075106165516099E-4</c:v>
                </c:pt>
                <c:pt idx="34">
                  <c:v>2.80275989623414E-4</c:v>
                </c:pt>
                <c:pt idx="35">
                  <c:v>2.7980116651605001E-4</c:v>
                </c:pt>
                <c:pt idx="36">
                  <c:v>2.7932659360249798E-4</c:v>
                </c:pt>
                <c:pt idx="37">
                  <c:v>2.7885227216015802E-4</c:v>
                </c:pt>
                <c:pt idx="38">
                  <c:v>2.78378203474454E-4</c:v>
                </c:pt>
                <c:pt idx="39">
                  <c:v>2.7790438883889699E-4</c:v>
                </c:pt>
                <c:pt idx="40">
                  <c:v>2.7743082955513802E-4</c:v>
                </c:pt>
                <c:pt idx="41">
                  <c:v>2.76957526933024E-4</c:v>
                </c:pt>
                <c:pt idx="42">
                  <c:v>2.7648448229066402E-4</c:v>
                </c:pt>
                <c:pt idx="43">
                  <c:v>2.7601169695447801E-4</c:v>
                </c:pt>
                <c:pt idx="44">
                  <c:v>2.7553917225926202E-4</c:v>
                </c:pt>
                <c:pt idx="45">
                  <c:v>2.7506690954824501E-4</c:v>
                </c:pt>
                <c:pt idx="46">
                  <c:v>2.74594910173149E-4</c:v>
                </c:pt>
                <c:pt idx="47">
                  <c:v>2.74123175494251E-4</c:v>
                </c:pt>
                <c:pt idx="48">
                  <c:v>2.7365170688044001E-4</c:v>
                </c:pt>
                <c:pt idx="49">
                  <c:v>2.73180505709282E-4</c:v>
                </c:pt>
                <c:pt idx="50">
                  <c:v>2.7270957336707902E-4</c:v>
                </c:pt>
                <c:pt idx="51">
                  <c:v>2.7223891124893298E-4</c:v>
                </c:pt>
                <c:pt idx="52">
                  <c:v>2.71768520758804E-4</c:v>
                </c:pt>
                <c:pt idx="53">
                  <c:v>2.7129840330957899E-4</c:v>
                </c:pt>
                <c:pt idx="54">
                  <c:v>2.70828560323132E-4</c:v>
                </c:pt>
                <c:pt idx="55">
                  <c:v>2.7035899323038601E-4</c:v>
                </c:pt>
                <c:pt idx="56">
                  <c:v>2.6988970347138102E-4</c:v>
                </c:pt>
                <c:pt idx="57">
                  <c:v>2.6942069249533601E-4</c:v>
                </c:pt>
                <c:pt idx="58">
                  <c:v>2.6895196176071498E-4</c:v>
                </c:pt>
                <c:pt idx="59">
                  <c:v>2.6848351273529403E-4</c:v>
                </c:pt>
                <c:pt idx="60">
                  <c:v>2.6801534689622201E-4</c:v>
                </c:pt>
                <c:pt idx="61">
                  <c:v>2.6754746573009498E-4</c:v>
                </c:pt>
                <c:pt idx="62">
                  <c:v>2.6707987073301697E-4</c:v>
                </c:pt>
                <c:pt idx="63">
                  <c:v>2.6661256341067001E-4</c:v>
                </c:pt>
                <c:pt idx="64">
                  <c:v>2.6614554527837998E-4</c:v>
                </c:pt>
                <c:pt idx="65">
                  <c:v>2.6567881786118799E-4</c:v>
                </c:pt>
                <c:pt idx="66">
                  <c:v>2.65212382693917E-4</c:v>
                </c:pt>
                <c:pt idx="67">
                  <c:v>2.6474624132124299E-4</c:v>
                </c:pt>
                <c:pt idx="68">
                  <c:v>2.6428039529776201E-4</c:v>
                </c:pt>
                <c:pt idx="69">
                  <c:v>2.6381484618806202E-4</c:v>
                </c:pt>
                <c:pt idx="70">
                  <c:v>2.6334959556679701E-4</c:v>
                </c:pt>
                <c:pt idx="71">
                  <c:v>2.6288464501875001E-4</c:v>
                </c:pt>
                <c:pt idx="72">
                  <c:v>2.6241999613891301E-4</c:v>
                </c:pt>
                <c:pt idx="73">
                  <c:v>2.6195565053255699E-4</c:v>
                </c:pt>
                <c:pt idx="74">
                  <c:v>2.6149160981530002E-4</c:v>
                </c:pt>
                <c:pt idx="75">
                  <c:v>2.6102787561318801E-4</c:v>
                </c:pt>
                <c:pt idx="76">
                  <c:v>2.6056444956276101E-4</c:v>
                </c:pt>
                <c:pt idx="77">
                  <c:v>2.6010133331113498E-4</c:v>
                </c:pt>
                <c:pt idx="78">
                  <c:v>2.5963852851607002E-4</c:v>
                </c:pt>
                <c:pt idx="79">
                  <c:v>2.5917603684604901E-4</c:v>
                </c:pt>
                <c:pt idx="80">
                  <c:v>2.5871385998035298E-4</c:v>
                </c:pt>
                <c:pt idx="81">
                  <c:v>2.5825199960913503E-4</c:v>
                </c:pt>
                <c:pt idx="82">
                  <c:v>2.5779045743350301E-4</c:v>
                </c:pt>
                <c:pt idx="83">
                  <c:v>2.5732923516558898E-4</c:v>
                </c:pt>
                <c:pt idx="84">
                  <c:v>2.5686833452863298E-4</c:v>
                </c:pt>
                <c:pt idx="85">
                  <c:v>2.56407757257058E-4</c:v>
                </c:pt>
                <c:pt idx="86">
                  <c:v>2.5594750509655298E-4</c:v>
                </c:pt>
                <c:pt idx="87">
                  <c:v>2.5548757980414701E-4</c:v>
                </c:pt>
                <c:pt idx="88">
                  <c:v>2.5502798314829E-4</c:v>
                </c:pt>
                <c:pt idx="89">
                  <c:v>2.54568716908939E-4</c:v>
                </c:pt>
                <c:pt idx="90">
                  <c:v>2.5410978287763102E-4</c:v>
                </c:pt>
                <c:pt idx="91">
                  <c:v>2.5365118285756999E-4</c:v>
                </c:pt>
                <c:pt idx="92">
                  <c:v>2.53192918663708E-4</c:v>
                </c:pt>
                <c:pt idx="93">
                  <c:v>2.5273499212282298E-4</c:v>
                </c:pt>
                <c:pt idx="94">
                  <c:v>2.5227740507361102E-4</c:v>
                </c:pt>
                <c:pt idx="95">
                  <c:v>2.5182015936676001E-4</c:v>
                </c:pt>
                <c:pt idx="96">
                  <c:v>2.5136325686504101E-4</c:v>
                </c:pt>
                <c:pt idx="97">
                  <c:v>2.5090669944338902E-4</c:v>
                </c:pt>
                <c:pt idx="98">
                  <c:v>2.5045048898899002E-4</c:v>
                </c:pt>
                <c:pt idx="99">
                  <c:v>2.4999462740136498E-4</c:v>
                </c:pt>
                <c:pt idx="100">
                  <c:v>2.4953911659245998E-4</c:v>
                </c:pt>
                <c:pt idx="101">
                  <c:v>2.4908395848672699E-4</c:v>
                </c:pt>
                <c:pt idx="102">
                  <c:v>2.4862915502121699E-4</c:v>
                </c:pt>
                <c:pt idx="103">
                  <c:v>2.48174708145664E-4</c:v>
                </c:pt>
                <c:pt idx="104">
                  <c:v>2.4772061982257602E-4</c:v>
                </c:pt>
                <c:pt idx="105">
                  <c:v>2.4726689202732202E-4</c:v>
                </c:pt>
                <c:pt idx="106">
                  <c:v>2.46813526748224E-4</c:v>
                </c:pt>
                <c:pt idx="107">
                  <c:v>2.4636052598664198E-4</c:v>
                </c:pt>
                <c:pt idx="108">
                  <c:v>2.4590789175707402E-4</c:v>
                </c:pt>
                <c:pt idx="109">
                  <c:v>2.4545562608723501E-4</c:v>
                </c:pt>
                <c:pt idx="110">
                  <c:v>2.4500373101816E-4</c:v>
                </c:pt>
                <c:pt idx="111">
                  <c:v>2.4455220860428899E-4</c:v>
                </c:pt>
                <c:pt idx="112">
                  <c:v>2.44101060913563E-4</c:v>
                </c:pt>
                <c:pt idx="113">
                  <c:v>2.4365029002751599E-4</c:v>
                </c:pt>
                <c:pt idx="114">
                  <c:v>2.4319989804137099E-4</c:v>
                </c:pt>
                <c:pt idx="115">
                  <c:v>2.4274988706413E-4</c:v>
                </c:pt>
                <c:pt idx="116">
                  <c:v>2.4230025921867401E-4</c:v>
                </c:pt>
                <c:pt idx="117">
                  <c:v>2.4185101664185799E-4</c:v>
                </c:pt>
                <c:pt idx="118">
                  <c:v>2.41402161484603E-4</c:v>
                </c:pt>
                <c:pt idx="119">
                  <c:v>2.4095369591199599E-4</c:v>
                </c:pt>
                <c:pt idx="120">
                  <c:v>2.40505622103388E-4</c:v>
                </c:pt>
                <c:pt idx="121">
                  <c:v>2.4005794225248899E-4</c:v>
                </c:pt>
                <c:pt idx="122">
                  <c:v>2.3961065856746599E-4</c:v>
                </c:pt>
                <c:pt idx="123">
                  <c:v>2.39163773271048E-4</c:v>
                </c:pt>
                <c:pt idx="124">
                  <c:v>2.3871728860061601E-4</c:v>
                </c:pt>
                <c:pt idx="125">
                  <c:v>2.3827120680831101E-4</c:v>
                </c:pt>
                <c:pt idx="126">
                  <c:v>2.3782553016113E-4</c:v>
                </c:pt>
                <c:pt idx="127">
                  <c:v>2.3738026094102899E-4</c:v>
                </c:pt>
                <c:pt idx="128">
                  <c:v>2.3693540144502099E-4</c:v>
                </c:pt>
                <c:pt idx="129">
                  <c:v>2.3649095398528501E-4</c:v>
                </c:pt>
                <c:pt idx="130">
                  <c:v>2.3604692088926199E-4</c:v>
                </c:pt>
                <c:pt idx="131">
                  <c:v>2.3560330449976199E-4</c:v>
                </c:pt>
                <c:pt idx="132">
                  <c:v>2.3516010717506501E-4</c:v>
                </c:pt>
                <c:pt idx="133">
                  <c:v>2.3471733128902701E-4</c:v>
                </c:pt>
                <c:pt idx="134">
                  <c:v>2.3427497923118499E-4</c:v>
                </c:pt>
                <c:pt idx="135">
                  <c:v>2.3383305340686001E-4</c:v>
                </c:pt>
                <c:pt idx="136">
                  <c:v>2.33391556237268E-4</c:v>
                </c:pt>
                <c:pt idx="137">
                  <c:v>2.32950490159618E-4</c:v>
                </c:pt>
                <c:pt idx="138">
                  <c:v>2.3250985762722701E-4</c:v>
                </c:pt>
                <c:pt idx="139">
                  <c:v>2.3206966110962199E-4</c:v>
                </c:pt>
                <c:pt idx="140">
                  <c:v>2.31629903092651E-4</c:v>
                </c:pt>
                <c:pt idx="141">
                  <c:v>2.3119058607858799E-4</c:v>
                </c:pt>
                <c:pt idx="142">
                  <c:v>2.3075171258624699E-4</c:v>
                </c:pt>
                <c:pt idx="143">
                  <c:v>2.3031328515108599E-4</c:v>
                </c:pt>
                <c:pt idx="144">
                  <c:v>2.29875306325319E-4</c:v>
                </c:pt>
                <c:pt idx="145">
                  <c:v>2.2943777867802701E-4</c:v>
                </c:pt>
                <c:pt idx="146">
                  <c:v>2.29000704358829E-4</c:v>
                </c:pt>
                <c:pt idx="147">
                  <c:v>2.2856406007604801E-4</c:v>
                </c:pt>
                <c:pt idx="148">
                  <c:v>2.28127851627708E-4</c:v>
                </c:pt>
                <c:pt idx="149">
                  <c:v>2.2769209920647199E-4</c:v>
                </c:pt>
                <c:pt idx="150">
                  <c:v>2.2725679887314001E-4</c:v>
                </c:pt>
                <c:pt idx="151">
                  <c:v>2.2682190429138799E-4</c:v>
                </c:pt>
                <c:pt idx="152">
                  <c:v>2.26387427766126E-4</c:v>
                </c:pt>
                <c:pt idx="153">
                  <c:v>2.25953408230095E-4</c:v>
                </c:pt>
                <c:pt idx="154">
                  <c:v>2.2551982807161901E-4</c:v>
                </c:pt>
                <c:pt idx="155">
                  <c:v>2.2508665547794001E-4</c:v>
                </c:pt>
                <c:pt idx="156">
                  <c:v>2.24653969566984E-4</c:v>
                </c:pt>
                <c:pt idx="157">
                  <c:v>2.24221743428463E-4</c:v>
                </c:pt>
                <c:pt idx="158">
                  <c:v>2.2378994448823901E-4</c:v>
                </c:pt>
                <c:pt idx="159">
                  <c:v>2.2335868067918199E-4</c:v>
                </c:pt>
                <c:pt idx="160">
                  <c:v>2.2292804847628899E-4</c:v>
                </c:pt>
                <c:pt idx="161">
                  <c:v>2.2249796283491899E-4</c:v>
                </c:pt>
                <c:pt idx="162">
                  <c:v>2.22068425959686E-4</c:v>
                </c:pt>
                <c:pt idx="163">
                  <c:v>2.2163937578541801E-4</c:v>
                </c:pt>
                <c:pt idx="164">
                  <c:v>2.21210866069329E-4</c:v>
                </c:pt>
                <c:pt idx="165">
                  <c:v>2.20782901042214E-4</c:v>
                </c:pt>
                <c:pt idx="166">
                  <c:v>2.2035541107437299E-4</c:v>
                </c:pt>
                <c:pt idx="167">
                  <c:v>2.19928530718611E-4</c:v>
                </c:pt>
                <c:pt idx="168">
                  <c:v>2.19502446064403E-4</c:v>
                </c:pt>
                <c:pt idx="169">
                  <c:v>2.1907709772671301E-4</c:v>
                </c:pt>
                <c:pt idx="170">
                  <c:v>2.1865239054178701E-4</c:v>
                </c:pt>
                <c:pt idx="171">
                  <c:v>2.18228393278306E-4</c:v>
                </c:pt>
                <c:pt idx="172">
                  <c:v>2.1780517595371E-4</c:v>
                </c:pt>
                <c:pt idx="173">
                  <c:v>2.17382773287042E-4</c:v>
                </c:pt>
                <c:pt idx="174">
                  <c:v>2.1696100092500001E-4</c:v>
                </c:pt>
                <c:pt idx="175">
                  <c:v>2.16539784166561E-4</c:v>
                </c:pt>
                <c:pt idx="176">
                  <c:v>2.1611917110021499E-4</c:v>
                </c:pt>
                <c:pt idx="177">
                  <c:v>2.1569919177442601E-4</c:v>
                </c:pt>
                <c:pt idx="178">
                  <c:v>2.15279865055247E-4</c:v>
                </c:pt>
                <c:pt idx="179">
                  <c:v>2.1486118374605101E-4</c:v>
                </c:pt>
                <c:pt idx="180">
                  <c:v>2.1444314883941701E-4</c:v>
                </c:pt>
                <c:pt idx="181">
                  <c:v>2.14025761609338E-4</c:v>
                </c:pt>
                <c:pt idx="182">
                  <c:v>2.1360902301844001E-4</c:v>
                </c:pt>
                <c:pt idx="183">
                  <c:v>2.13192934746969E-4</c:v>
                </c:pt>
                <c:pt idx="184">
                  <c:v>2.1277749845576301E-4</c:v>
                </c:pt>
                <c:pt idx="185">
                  <c:v>2.12362715813526E-4</c:v>
                </c:pt>
                <c:pt idx="186">
                  <c:v>2.11948588532963E-4</c:v>
                </c:pt>
                <c:pt idx="187">
                  <c:v>2.1153511835674999E-4</c:v>
                </c:pt>
                <c:pt idx="188">
                  <c:v>2.11122307116316E-4</c:v>
                </c:pt>
                <c:pt idx="189">
                  <c:v>2.10710156721256E-4</c:v>
                </c:pt>
                <c:pt idx="190">
                  <c:v>2.1029866918082201E-4</c:v>
                </c:pt>
                <c:pt idx="191">
                  <c:v>2.0988784666120099E-4</c:v>
                </c:pt>
                <c:pt idx="192">
                  <c:v>2.0947769154773101E-4</c:v>
                </c:pt>
                <c:pt idx="193">
                  <c:v>2.0906820644434599E-4</c:v>
                </c:pt>
                <c:pt idx="194">
                  <c:v>2.0865939429913399E-4</c:v>
                </c:pt>
                <c:pt idx="195">
                  <c:v>2.08251258351189E-4</c:v>
                </c:pt>
                <c:pt idx="196">
                  <c:v>2.0784380230884399E-4</c:v>
                </c:pt>
                <c:pt idx="197">
                  <c:v>2.0743703035954199E-4</c:v>
                </c:pt>
                <c:pt idx="198">
                  <c:v>2.0703094704796601E-4</c:v>
                </c:pt>
                <c:pt idx="199">
                  <c:v>2.0662555763853999E-4</c:v>
                </c:pt>
                <c:pt idx="200">
                  <c:v>2.062208683247E-4</c:v>
                </c:pt>
                <c:pt idx="201">
                  <c:v>2.0581688629108601E-4</c:v>
                </c:pt>
                <c:pt idx="202">
                  <c:v>2.0541361993961E-4</c:v>
                </c:pt>
                <c:pt idx="203">
                  <c:v>2.05011079794714E-4</c:v>
                </c:pt>
                <c:pt idx="204">
                  <c:v>2.0460928124812301E-4</c:v>
                </c:pt>
                <c:pt idx="205">
                  <c:v>2.04208242290775E-4</c:v>
                </c:pt>
                <c:pt idx="206">
                  <c:v>2.03807977875819E-4</c:v>
                </c:pt>
                <c:pt idx="207">
                  <c:v>2.03408512235679E-4</c:v>
                </c:pt>
                <c:pt idx="208">
                  <c:v>2.03009902042921E-4</c:v>
                </c:pt>
                <c:pt idx="209">
                  <c:v>2.02612179798331E-4</c:v>
                </c:pt>
                <c:pt idx="210">
                  <c:v>2.0221533659615899E-4</c:v>
                </c:pt>
                <c:pt idx="211">
                  <c:v>2.01819369074897E-4</c:v>
                </c:pt>
                <c:pt idx="212">
                  <c:v>2.01424291539954E-4</c:v>
                </c:pt>
                <c:pt idx="213">
                  <c:v>2.0103007111376201E-4</c:v>
                </c:pt>
                <c:pt idx="214">
                  <c:v>2.0063668015557701E-4</c:v>
                </c:pt>
                <c:pt idx="215">
                  <c:v>2.0024411539291899E-4</c:v>
                </c:pt>
                <c:pt idx="216">
                  <c:v>1.99852272528991E-4</c:v>
                </c:pt>
                <c:pt idx="217">
                  <c:v>1.9946097235057299E-4</c:v>
                </c:pt>
                <c:pt idx="218">
                  <c:v>1.99070254134251E-4</c:v>
                </c:pt>
                <c:pt idx="219">
                  <c:v>1.9868022882618501E-4</c:v>
                </c:pt>
                <c:pt idx="220">
                  <c:v>1.9829091030207501E-4</c:v>
                </c:pt>
                <c:pt idx="221">
                  <c:v>1.97902358306362E-4</c:v>
                </c:pt>
                <c:pt idx="222">
                  <c:v>1.9751474926999501E-4</c:v>
                </c:pt>
                <c:pt idx="223">
                  <c:v>1.97128435499965E-4</c:v>
                </c:pt>
                <c:pt idx="224">
                  <c:v>1.9674425107562101E-4</c:v>
                </c:pt>
                <c:pt idx="225">
                  <c:v>1.9636304149835501E-4</c:v>
                </c:pt>
                <c:pt idx="226">
                  <c:v>1.9598530225968901E-4</c:v>
                </c:pt>
                <c:pt idx="227">
                  <c:v>1.95611429469415E-4</c:v>
                </c:pt>
                <c:pt idx="228">
                  <c:v>1.9524161047972899E-4</c:v>
                </c:pt>
                <c:pt idx="229">
                  <c:v>1.9487599879235501E-4</c:v>
                </c:pt>
                <c:pt idx="230">
                  <c:v>1.9451480228398099E-4</c:v>
                </c:pt>
                <c:pt idx="231">
                  <c:v>1.9415793514281299E-4</c:v>
                </c:pt>
                <c:pt idx="232">
                  <c:v>1.93805046279145E-4</c:v>
                </c:pt>
                <c:pt idx="233">
                  <c:v>1.93455586526985E-4</c:v>
                </c:pt>
                <c:pt idx="234">
                  <c:v>1.9310867985766999E-4</c:v>
                </c:pt>
                <c:pt idx="235">
                  <c:v>1.9276337092021499E-4</c:v>
                </c:pt>
                <c:pt idx="236">
                  <c:v>1.9241934696199699E-4</c:v>
                </c:pt>
                <c:pt idx="237">
                  <c:v>1.9207648520240601E-4</c:v>
                </c:pt>
                <c:pt idx="238">
                  <c:v>1.91734389652761E-4</c:v>
                </c:pt>
                <c:pt idx="239">
                  <c:v>1.91392892948649E-4</c:v>
                </c:pt>
                <c:pt idx="240">
                  <c:v>1.91052661914095E-4</c:v>
                </c:pt>
                <c:pt idx="241">
                  <c:v>1.90715686649135E-4</c:v>
                </c:pt>
                <c:pt idx="242">
                  <c:v>1.90384831522506E-4</c:v>
                </c:pt>
                <c:pt idx="243">
                  <c:v>1.90063911082012E-4</c:v>
                </c:pt>
                <c:pt idx="244">
                  <c:v>1.8975746468118999E-4</c:v>
                </c:pt>
                <c:pt idx="245">
                  <c:v>1.8947041495183999E-4</c:v>
                </c:pt>
                <c:pt idx="246">
                  <c:v>1.8920807735092599E-4</c:v>
                </c:pt>
                <c:pt idx="247">
                  <c:v>1.8897608767417401E-4</c:v>
                </c:pt>
                <c:pt idx="248">
                  <c:v>1.88780716877365E-4</c:v>
                </c:pt>
                <c:pt idx="249">
                  <c:v>1.8862793341235999E-4</c:v>
                </c:pt>
                <c:pt idx="250">
                  <c:v>1.8852276267272301E-4</c:v>
                </c:pt>
                <c:pt idx="251">
                  <c:v>1.8846955461157501E-4</c:v>
                </c:pt>
                <c:pt idx="252">
                  <c:v>1.8847221673306901E-4</c:v>
                </c:pt>
                <c:pt idx="253">
                  <c:v>1.88533809667775E-4</c:v>
                </c:pt>
                <c:pt idx="254">
                  <c:v>1.8865623487319101E-4</c:v>
                </c:pt>
                <c:pt idx="255">
                  <c:v>1.88840307948465E-4</c:v>
                </c:pt>
                <c:pt idx="256">
                  <c:v>1.89086171450456E-4</c:v>
                </c:pt>
                <c:pt idx="257">
                  <c:v>1.8939333828224401E-4</c:v>
                </c:pt>
                <c:pt idx="258">
                  <c:v>1.8976057367601601E-4</c:v>
                </c:pt>
                <c:pt idx="259">
                  <c:v>1.9018629969194201E-4</c:v>
                </c:pt>
                <c:pt idx="260">
                  <c:v>1.9066877061609899E-4</c:v>
                </c:pt>
                <c:pt idx="261">
                  <c:v>1.9120625012001099E-4</c:v>
                </c:pt>
                <c:pt idx="262">
                  <c:v>1.9179707231561699E-4</c:v>
                </c:pt>
                <c:pt idx="263">
                  <c:v>1.9243924645037701E-4</c:v>
                </c:pt>
                <c:pt idx="264">
                  <c:v>1.9313096523991999E-4</c:v>
                </c:pt>
                <c:pt idx="265">
                  <c:v>1.9387081430045699E-4</c:v>
                </c:pt>
                <c:pt idx="266">
                  <c:v>1.94657772566219E-4</c:v>
                </c:pt>
                <c:pt idx="267">
                  <c:v>1.9549054461362301E-4</c:v>
                </c:pt>
                <c:pt idx="268">
                  <c:v>1.9636769437686099E-4</c:v>
                </c:pt>
                <c:pt idx="269">
                  <c:v>1.97287397780093E-4</c:v>
                </c:pt>
                <c:pt idx="270">
                  <c:v>1.9824789460811101E-4</c:v>
                </c:pt>
                <c:pt idx="271">
                  <c:v>1.99246557574E-4</c:v>
                </c:pt>
                <c:pt idx="272">
                  <c:v>2.0028003981635499E-4</c:v>
                </c:pt>
                <c:pt idx="273">
                  <c:v>2.0134444221309901E-4</c:v>
                </c:pt>
                <c:pt idx="274">
                  <c:v>2.0243500403498499E-4</c:v>
                </c:pt>
                <c:pt idx="275">
                  <c:v>2.0354626237936301E-4</c:v>
                </c:pt>
                <c:pt idx="276">
                  <c:v>2.0467196894849199E-4</c:v>
                </c:pt>
                <c:pt idx="277">
                  <c:v>2.0580479604896901E-4</c:v>
                </c:pt>
                <c:pt idx="278">
                  <c:v>2.0693663909980301E-4</c:v>
                </c:pt>
                <c:pt idx="279">
                  <c:v>2.0805883448751301E-4</c:v>
                </c:pt>
                <c:pt idx="280">
                  <c:v>2.0916202726143799E-4</c:v>
                </c:pt>
                <c:pt idx="281">
                  <c:v>2.10236981673121E-4</c:v>
                </c:pt>
                <c:pt idx="282">
                  <c:v>2.11274285244233E-4</c:v>
                </c:pt>
                <c:pt idx="283">
                  <c:v>2.12264698726815E-4</c:v>
                </c:pt>
                <c:pt idx="284">
                  <c:v>2.1319945918521401E-4</c:v>
                </c:pt>
                <c:pt idx="285">
                  <c:v>2.1407049524895799E-4</c:v>
                </c:pt>
                <c:pt idx="286">
                  <c:v>2.1487063016527999E-4</c:v>
                </c:pt>
                <c:pt idx="287">
                  <c:v>2.1559381994049799E-4</c:v>
                </c:pt>
                <c:pt idx="288">
                  <c:v>2.1623480030283099E-4</c:v>
                </c:pt>
                <c:pt idx="289">
                  <c:v>2.16789502505691E-4</c:v>
                </c:pt>
                <c:pt idx="290">
                  <c:v>2.1725511444657301E-4</c:v>
                </c:pt>
                <c:pt idx="291">
                  <c:v>2.17629833414985E-4</c:v>
                </c:pt>
                <c:pt idx="292">
                  <c:v>2.17912817210504E-4</c:v>
                </c:pt>
                <c:pt idx="293">
                  <c:v>2.1810427352962299E-4</c:v>
                </c:pt>
                <c:pt idx="294">
                  <c:v>2.18205172481869E-4</c:v>
                </c:pt>
                <c:pt idx="295">
                  <c:v>2.1821730254668599E-4</c:v>
                </c:pt>
                <c:pt idx="296">
                  <c:v>2.18142872671979E-4</c:v>
                </c:pt>
                <c:pt idx="297">
                  <c:v>2.1798466732552999E-4</c:v>
                </c:pt>
                <c:pt idx="298">
                  <c:v>2.1774590343758899E-4</c:v>
                </c:pt>
                <c:pt idx="299">
                  <c:v>2.1743010474932701E-4</c:v>
                </c:pt>
                <c:pt idx="300">
                  <c:v>2.17040697338235E-4</c:v>
                </c:pt>
                <c:pt idx="301">
                  <c:v>2.16581369127358E-4</c:v>
                </c:pt>
                <c:pt idx="302">
                  <c:v>2.1605578609971399E-4</c:v>
                </c:pt>
                <c:pt idx="303">
                  <c:v>2.1546769597208899E-4</c:v>
                </c:pt>
                <c:pt idx="304">
                  <c:v>2.1482078256551999E-4</c:v>
                </c:pt>
                <c:pt idx="305">
                  <c:v>2.1411852815245399E-4</c:v>
                </c:pt>
                <c:pt idx="306">
                  <c:v>2.1336432113509401E-4</c:v>
                </c:pt>
                <c:pt idx="307">
                  <c:v>2.1256144929527801E-4</c:v>
                </c:pt>
                <c:pt idx="308">
                  <c:v>2.11713034834722E-4</c:v>
                </c:pt>
                <c:pt idx="309">
                  <c:v>2.1082203349357201E-4</c:v>
                </c:pt>
                <c:pt idx="310">
                  <c:v>2.0989124006121499E-4</c:v>
                </c:pt>
                <c:pt idx="311">
                  <c:v>2.0892329435420401E-4</c:v>
                </c:pt>
                <c:pt idx="312">
                  <c:v>2.0792068753737E-4</c:v>
                </c:pt>
                <c:pt idx="313">
                  <c:v>2.06885768510801E-4</c:v>
                </c:pt>
                <c:pt idx="314">
                  <c:v>2.05820750202967E-4</c:v>
                </c:pt>
                <c:pt idx="315">
                  <c:v>2.0472771592324501E-4</c:v>
                </c:pt>
                <c:pt idx="316">
                  <c:v>2.03608625683746E-4</c:v>
                </c:pt>
                <c:pt idx="317">
                  <c:v>2.0246532240648999E-4</c:v>
                </c:pt>
                <c:pt idx="318">
                  <c:v>2.01299538052195E-4</c:v>
                </c:pt>
                <c:pt idx="319">
                  <c:v>2.00112899638934E-4</c:v>
                </c:pt>
                <c:pt idx="320">
                  <c:v>1.98906935084967E-4</c:v>
                </c:pt>
                <c:pt idx="321">
                  <c:v>1.9768307863708099E-4</c:v>
                </c:pt>
                <c:pt idx="322">
                  <c:v>1.9644267635452701E-4</c:v>
                </c:pt>
                <c:pt idx="323">
                  <c:v>1.9518699140395399E-4</c:v>
                </c:pt>
                <c:pt idx="324">
                  <c:v>1.9391720924116801E-4</c:v>
                </c:pt>
                <c:pt idx="325">
                  <c:v>1.9263444255991101E-4</c:v>
                </c:pt>
                <c:pt idx="326">
                  <c:v>1.9133973601836299E-4</c:v>
                </c:pt>
                <c:pt idx="327">
                  <c:v>1.90034070838229E-4</c:v>
                </c:pt>
                <c:pt idx="328">
                  <c:v>1.8871836933036199E-4</c:v>
                </c:pt>
                <c:pt idx="329">
                  <c:v>1.87393499100474E-4</c:v>
                </c:pt>
                <c:pt idx="330">
                  <c:v>1.8606027700511101E-4</c:v>
                </c:pt>
                <c:pt idx="331">
                  <c:v>1.84719473043808E-4</c:v>
                </c:pt>
                <c:pt idx="332">
                  <c:v>1.8337181413024999E-4</c:v>
                </c:pt>
                <c:pt idx="333">
                  <c:v>1.8201798763120301E-4</c:v>
                </c:pt>
                <c:pt idx="334">
                  <c:v>1.8065864475179299E-4</c:v>
                </c:pt>
                <c:pt idx="335">
                  <c:v>1.7929440372449999E-4</c:v>
                </c:pt>
                <c:pt idx="336">
                  <c:v>1.77925852783363E-4</c:v>
                </c:pt>
                <c:pt idx="337">
                  <c:v>1.7655355301732199E-4</c:v>
                </c:pt>
                <c:pt idx="338">
                  <c:v>1.75178041102003E-4</c:v>
                </c:pt>
                <c:pt idx="339">
                  <c:v>1.7379983184071901E-4</c:v>
                </c:pt>
                <c:pt idx="340">
                  <c:v>1.72419420534215E-4</c:v>
                </c:pt>
                <c:pt idx="341">
                  <c:v>1.7103728523262099E-4</c:v>
                </c:pt>
                <c:pt idx="342">
                  <c:v>1.6965388882586799E-4</c:v>
                </c:pt>
                <c:pt idx="343">
                  <c:v>1.6826968103834499E-4</c:v>
                </c:pt>
                <c:pt idx="344">
                  <c:v>1.6688510028893799E-4</c:v>
                </c:pt>
                <c:pt idx="345">
                  <c:v>1.6550057542227099E-4</c:v>
                </c:pt>
                <c:pt idx="346">
                  <c:v>1.6411652733438001E-4</c:v>
                </c:pt>
                <c:pt idx="347">
                  <c:v>1.6273337050391501E-4</c:v>
                </c:pt>
                <c:pt idx="348">
                  <c:v>1.6135151442043499E-4</c:v>
                </c:pt>
                <c:pt idx="349">
                  <c:v>1.59971364930837E-4</c:v>
                </c:pt>
                <c:pt idx="350">
                  <c:v>1.58593325462436E-4</c:v>
                </c:pt>
                <c:pt idx="351">
                  <c:v>1.5721779817689301E-4</c:v>
                </c:pt>
                <c:pt idx="352">
                  <c:v>1.5584518506521001E-4</c:v>
                </c:pt>
                <c:pt idx="353">
                  <c:v>1.54475888984424E-4</c:v>
                </c:pt>
                <c:pt idx="354">
                  <c:v>1.53110314634475E-4</c:v>
                </c:pt>
                <c:pt idx="355">
                  <c:v>1.5174886943167501E-4</c:v>
                </c:pt>
                <c:pt idx="356">
                  <c:v>1.5039196434016099E-4</c:v>
                </c:pt>
                <c:pt idx="357">
                  <c:v>1.4904001466656399E-4</c:v>
                </c:pt>
                <c:pt idx="358">
                  <c:v>1.47693440815509E-4</c:v>
                </c:pt>
                <c:pt idx="359">
                  <c:v>1.4635266898449601E-4</c:v>
                </c:pt>
                <c:pt idx="360">
                  <c:v>1.4501813186233199E-4</c:v>
                </c:pt>
                <c:pt idx="361">
                  <c:v>1.4369026927721701E-4</c:v>
                </c:pt>
                <c:pt idx="362">
                  <c:v>1.4236952878900601E-4</c:v>
                </c:pt>
                <c:pt idx="363">
                  <c:v>1.4105636628591699E-4</c:v>
                </c:pt>
                <c:pt idx="364">
                  <c:v>1.3975124653229699E-4</c:v>
                </c:pt>
                <c:pt idx="365">
                  <c:v>1.3845464368205E-4</c:v>
                </c:pt>
                <c:pt idx="366">
                  <c:v>1.37167041770404E-4</c:v>
                </c:pt>
                <c:pt idx="367">
                  <c:v>1.35888935204344E-4</c:v>
                </c:pt>
                <c:pt idx="368">
                  <c:v>1.3462082919742899E-4</c:v>
                </c:pt>
                <c:pt idx="369">
                  <c:v>1.33363240183974E-4</c:v>
                </c:pt>
                <c:pt idx="370">
                  <c:v>1.32116696187472E-4</c:v>
                </c:pt>
                <c:pt idx="371">
                  <c:v>1.3088173715689101E-4</c:v>
                </c:pt>
                <c:pt idx="372">
                  <c:v>1.29658915267134E-4</c:v>
                </c:pt>
                <c:pt idx="373">
                  <c:v>1.28448795159467E-4</c:v>
                </c:pt>
                <c:pt idx="374">
                  <c:v>1.2725195412698799E-4</c:v>
                </c:pt>
                <c:pt idx="375">
                  <c:v>1.26068982256696E-4</c:v>
                </c:pt>
                <c:pt idx="376">
                  <c:v>1.2490048250651101E-4</c:v>
                </c:pt>
                <c:pt idx="377">
                  <c:v>1.2374707070060301E-4</c:v>
                </c:pt>
                <c:pt idx="378">
                  <c:v>1.2260937546127701E-4</c:v>
                </c:pt>
                <c:pt idx="379">
                  <c:v>1.2148803806643701E-4</c:v>
                </c:pt>
                <c:pt idx="380">
                  <c:v>1.2038371222287799E-4</c:v>
                </c:pt>
                <c:pt idx="381">
                  <c:v>1.19297063757502E-4</c:v>
                </c:pt>
                <c:pt idx="382">
                  <c:v>1.1822877019982E-4</c:v>
                </c:pt>
                <c:pt idx="383">
                  <c:v>1.17179520294969E-4</c:v>
                </c:pt>
                <c:pt idx="384">
                  <c:v>1.1615001342446401E-4</c:v>
                </c:pt>
                <c:pt idx="385">
                  <c:v>1.1514095888743699E-4</c:v>
                </c:pt>
                <c:pt idx="386">
                  <c:v>1.14153075076367E-4</c:v>
                </c:pt>
                <c:pt idx="387">
                  <c:v>1.13187088575861E-4</c:v>
                </c:pt>
                <c:pt idx="388">
                  <c:v>1.12243733133223E-4</c:v>
                </c:pt>
                <c:pt idx="389">
                  <c:v>1.11323748472019E-4</c:v>
                </c:pt>
                <c:pt idx="390">
                  <c:v>1.1042787900636E-4</c:v>
                </c:pt>
                <c:pt idx="391">
                  <c:v>1.09556872419411E-4</c:v>
                </c:pt>
                <c:pt idx="392">
                  <c:v>1.0871147813509199E-4</c:v>
                </c:pt>
                <c:pt idx="393">
                  <c:v>1.07892445624436E-4</c:v>
                </c:pt>
                <c:pt idx="394">
                  <c:v>1.07100522586578E-4</c:v>
                </c:pt>
                <c:pt idx="395">
                  <c:v>1.06336453016241E-4</c:v>
                </c:pt>
                <c:pt idx="396">
                  <c:v>1.0560097514359E-4</c:v>
                </c:pt>
                <c:pt idx="397">
                  <c:v>1.0489481924402801E-4</c:v>
                </c:pt>
                <c:pt idx="398">
                  <c:v>1.0421870533476E-4</c:v>
                </c:pt>
                <c:pt idx="399">
                  <c:v>1.03573340777639E-4</c:v>
                </c:pt>
                <c:pt idx="400">
                  <c:v>1.0295941779682801E-4</c:v>
                </c:pt>
                <c:pt idx="401">
                  <c:v>1.02377610931995E-4</c:v>
                </c:pt>
                <c:pt idx="402">
                  <c:v>1.01828574399103E-4</c:v>
                </c:pt>
                <c:pt idx="403">
                  <c:v>1.01312939451168E-4</c:v>
                </c:pt>
                <c:pt idx="404">
                  <c:v>1.00831311730815E-4</c:v>
                </c:pt>
                <c:pt idx="405">
                  <c:v>1.00384268599169E-4</c:v>
                </c:pt>
                <c:pt idx="406">
                  <c:v>9.9972356517857497E-5</c:v>
                </c:pt>
                <c:pt idx="407">
                  <c:v>9.9596088489708806E-5</c:v>
                </c:pt>
                <c:pt idx="408">
                  <c:v>9.9255941594487599E-5</c:v>
                </c:pt>
                <c:pt idx="409">
                  <c:v>9.8952354600455997E-5</c:v>
                </c:pt>
                <c:pt idx="410">
                  <c:v>9.8685725730750297E-5</c:v>
                </c:pt>
                <c:pt idx="411">
                  <c:v>9.8456410586428606E-5</c:v>
                </c:pt>
                <c:pt idx="412">
                  <c:v>9.82647202506594E-5</c:v>
                </c:pt>
                <c:pt idx="413">
                  <c:v>9.8110919582998298E-5</c:v>
                </c:pt>
                <c:pt idx="414">
                  <c:v>9.7995225743371695E-5</c:v>
                </c:pt>
                <c:pt idx="415">
                  <c:v>9.7917806973419393E-5</c:v>
                </c:pt>
                <c:pt idx="416">
                  <c:v>9.7878781602076206E-5</c:v>
                </c:pt>
                <c:pt idx="417">
                  <c:v>9.7878217352898294E-5</c:v>
                </c:pt>
                <c:pt idx="418">
                  <c:v>9.7916130927942901E-5</c:v>
                </c:pt>
                <c:pt idx="419">
                  <c:v>9.7992487866336705E-5</c:v>
                </c:pt>
                <c:pt idx="420">
                  <c:v>9.8107202709227199E-5</c:v>
                </c:pt>
                <c:pt idx="421">
                  <c:v>9.8260139439435704E-5</c:v>
                </c:pt>
                <c:pt idx="422">
                  <c:v>9.8451112207890206E-5</c:v>
                </c:pt>
                <c:pt idx="423">
                  <c:v>9.8679886319625394E-5</c:v>
                </c:pt>
                <c:pt idx="424">
                  <c:v>9.8946179490660098E-5</c:v>
                </c:pt>
                <c:pt idx="425">
                  <c:v>9.9249663331587505E-5</c:v>
                </c:pt>
                <c:pt idx="426">
                  <c:v>9.9589965057030706E-5</c:v>
                </c:pt>
                <c:pt idx="427">
                  <c:v>9.9966669379874702E-5</c:v>
                </c:pt>
                <c:pt idx="428">
                  <c:v>1.00379320567768E-4</c:v>
                </c:pt>
                <c:pt idx="429">
                  <c:v>1.00827424658575E-4</c:v>
                </c:pt>
                <c:pt idx="430">
                  <c:v>1.01310451789266E-4</c:v>
                </c:pt>
                <c:pt idx="431">
                  <c:v>1.01827838558249E-4</c:v>
                </c:pt>
                <c:pt idx="432">
                  <c:v>1.02378990497784E-4</c:v>
                </c:pt>
                <c:pt idx="433">
                  <c:v>1.0296328457011299E-4</c:v>
                </c:pt>
                <c:pt idx="434">
                  <c:v>1.03580071652644E-4</c:v>
                </c:pt>
                <c:pt idx="435">
                  <c:v>1.04228678989476E-4</c:v>
                </c:pt>
                <c:pt idx="436">
                  <c:v>1.04908412626321E-4</c:v>
                </c:pt>
                <c:pt idx="437">
                  <c:v>1.0561855973188101E-4</c:v>
                </c:pt>
                <c:pt idx="438">
                  <c:v>1.06358390870837E-4</c:v>
                </c:pt>
                <c:pt idx="439">
                  <c:v>1.0712716220129599E-4</c:v>
                </c:pt>
                <c:pt idx="440">
                  <c:v>1.0792411750516299E-4</c:v>
                </c:pt>
                <c:pt idx="441">
                  <c:v>1.0874849013132401E-4</c:v>
                </c:pt>
                <c:pt idx="442">
                  <c:v>1.09599504782415E-4</c:v>
                </c:pt>
                <c:pt idx="443">
                  <c:v>1.10476379133453E-4</c:v>
                </c:pt>
                <c:pt idx="444">
                  <c:v>1.11378325327901E-4</c:v>
                </c:pt>
                <c:pt idx="445">
                  <c:v>1.12304551293654E-4</c:v>
                </c:pt>
                <c:pt idx="446">
                  <c:v>1.13254261888692E-4</c:v>
                </c:pt>
                <c:pt idx="447">
                  <c:v>1.1422665988017E-4</c:v>
                </c:pt>
                <c:pt idx="448">
                  <c:v>1.1522094674058699E-4</c:v>
                </c:pt>
                <c:pt idx="449">
                  <c:v>1.1623632327364799E-4</c:v>
                </c:pt>
                <c:pt idx="450">
                  <c:v>1.17271990080606E-4</c:v>
                </c:pt>
                <c:pt idx="451">
                  <c:v>1.18327147816382E-4</c:v>
                </c:pt>
                <c:pt idx="452">
                  <c:v>1.19400997246013E-4</c:v>
                </c:pt>
                <c:pt idx="453">
                  <c:v>1.20492739133196E-4</c:v>
                </c:pt>
                <c:pt idx="454">
                  <c:v>1.21601573944297E-4</c:v>
                </c:pt>
                <c:pt idx="455">
                  <c:v>1.2272670135800301E-4</c:v>
                </c:pt>
                <c:pt idx="456">
                  <c:v>1.2386731959588499E-4</c:v>
                </c:pt>
                <c:pt idx="457">
                  <c:v>1.25022624549912E-4</c:v>
                </c:pt>
                <c:pt idx="458">
                  <c:v>1.2619180872265801E-4</c:v>
                </c:pt>
                <c:pt idx="459">
                  <c:v>1.27374059964537E-4</c:v>
                </c:pt>
                <c:pt idx="460">
                  <c:v>1.2856856001733E-4</c:v>
                </c:pt>
                <c:pt idx="461">
                  <c:v>1.2977448285712799E-4</c:v>
                </c:pt>
                <c:pt idx="462">
                  <c:v>1.3099099281652199E-4</c:v>
                </c:pt>
                <c:pt idx="463">
                  <c:v>1.3221724251458899E-4</c:v>
                </c:pt>
                <c:pt idx="464">
                  <c:v>1.3345237055986E-4</c:v>
                </c:pt>
                <c:pt idx="465">
                  <c:v>1.3469549907791099E-4</c:v>
                </c:pt>
                <c:pt idx="466">
                  <c:v>1.35945731014578E-4</c:v>
                </c:pt>
                <c:pt idx="467">
                  <c:v>1.3720214720982601E-4</c:v>
                </c:pt>
                <c:pt idx="468">
                  <c:v>1.38463803268126E-4</c:v>
                </c:pt>
                <c:pt idx="469">
                  <c:v>1.3972972616182601E-4</c:v>
                </c:pt>
                <c:pt idx="470">
                  <c:v>1.4099891060178601E-4</c:v>
                </c:pt>
                <c:pt idx="471">
                  <c:v>1.4227031517990399E-4</c:v>
                </c:pt>
                <c:pt idx="472">
                  <c:v>1.43542858263466E-4</c:v>
                </c:pt>
                <c:pt idx="473">
                  <c:v>1.4481541362906499E-4</c:v>
                </c:pt>
                <c:pt idx="474">
                  <c:v>1.4608680577726701E-4</c:v>
                </c:pt>
                <c:pt idx="475">
                  <c:v>1.47355805029946E-4</c:v>
                </c:pt>
                <c:pt idx="476">
                  <c:v>1.4862112235511799E-4</c:v>
                </c:pt>
                <c:pt idx="477">
                  <c:v>1.4988140391472701E-4</c:v>
                </c:pt>
                <c:pt idx="478">
                  <c:v>1.5113522532886599E-4</c:v>
                </c:pt>
                <c:pt idx="479">
                  <c:v>1.5238108562225E-4</c:v>
                </c:pt>
                <c:pt idx="480">
                  <c:v>1.5361740104988399E-4</c:v>
                </c:pt>
                <c:pt idx="481">
                  <c:v>1.54842498500603E-4</c:v>
                </c:pt>
                <c:pt idx="482">
                  <c:v>1.5605460862656099E-4</c:v>
                </c:pt>
                <c:pt idx="483">
                  <c:v>1.5725185867968201E-4</c:v>
                </c:pt>
                <c:pt idx="484">
                  <c:v>1.5843226492261999E-4</c:v>
                </c:pt>
                <c:pt idx="485">
                  <c:v>1.5959372481874401E-4</c:v>
                </c:pt>
                <c:pt idx="486">
                  <c:v>1.6073400872283701E-4</c:v>
                </c:pt>
                <c:pt idx="487">
                  <c:v>1.6185075127287399E-4</c:v>
                </c:pt>
                <c:pt idx="488">
                  <c:v>1.6294144231770999E-4</c:v>
                </c:pt>
                <c:pt idx="489">
                  <c:v>1.64003417264626E-4</c:v>
                </c:pt>
                <c:pt idx="490">
                  <c:v>1.6503384688174399E-4</c:v>
                </c:pt>
                <c:pt idx="491">
                  <c:v>1.6602972642569899E-4</c:v>
                </c:pt>
                <c:pt idx="492">
                  <c:v>1.6698786418797301E-4</c:v>
                </c:pt>
                <c:pt idx="493">
                  <c:v>1.67904869586576E-4</c:v>
                </c:pt>
                <c:pt idx="494">
                  <c:v>1.68777140314178E-4</c:v>
                </c:pt>
                <c:pt idx="495">
                  <c:v>1.6960084889189501E-4</c:v>
                </c:pt>
                <c:pt idx="496">
                  <c:v>1.7037192853982199E-4</c:v>
                </c:pt>
                <c:pt idx="497">
                  <c:v>1.7108605875409499E-4</c:v>
                </c:pt>
                <c:pt idx="498">
                  <c:v>1.7173865011435799E-4</c:v>
                </c:pt>
                <c:pt idx="499">
                  <c:v>1.72324829012437E-4</c:v>
                </c:pt>
                <c:pt idx="500">
                  <c:v>1.72839429438773E-4</c:v>
                </c:pt>
                <c:pt idx="501">
                  <c:v>1.7327703574326501E-4</c:v>
                </c:pt>
                <c:pt idx="502">
                  <c:v>1.73631951170605E-4</c:v>
                </c:pt>
                <c:pt idx="503">
                  <c:v>1.7389819196318501E-4</c:v>
                </c:pt>
                <c:pt idx="504">
                  <c:v>1.7406959212957999E-4</c:v>
                </c:pt>
                <c:pt idx="505">
                  <c:v>1.74139998573321E-4</c:v>
                </c:pt>
                <c:pt idx="506">
                  <c:v>1.74103204246987E-4</c:v>
                </c:pt>
                <c:pt idx="507">
                  <c:v>1.7395314534228499E-4</c:v>
                </c:pt>
                <c:pt idx="508">
                  <c:v>1.7368405573022999E-4</c:v>
                </c:pt>
                <c:pt idx="509">
                  <c:v>1.73290891767517E-4</c:v>
                </c:pt>
                <c:pt idx="510">
                  <c:v>1.72769504290468E-4</c:v>
                </c:pt>
                <c:pt idx="511">
                  <c:v>1.7211651376153599E-4</c:v>
                </c:pt>
                <c:pt idx="512">
                  <c:v>1.7132967994696401E-4</c:v>
                </c:pt>
                <c:pt idx="513">
                  <c:v>1.70408468351722E-4</c:v>
                </c:pt>
                <c:pt idx="514">
                  <c:v>1.69353884361384E-4</c:v>
                </c:pt>
                <c:pt idx="515">
                  <c:v>1.6816841828440601E-4</c:v>
                </c:pt>
                <c:pt idx="516">
                  <c:v>1.66856262689018E-4</c:v>
                </c:pt>
                <c:pt idx="517">
                  <c:v>1.65423195519876E-4</c:v>
                </c:pt>
                <c:pt idx="518">
                  <c:v>1.63876799713851E-4</c:v>
                </c:pt>
                <c:pt idx="519">
                  <c:v>1.62226157021131E-4</c:v>
                </c:pt>
                <c:pt idx="520">
                  <c:v>1.6048130291787099E-4</c:v>
                </c:pt>
                <c:pt idx="521">
                  <c:v>1.5865317395385E-4</c:v>
                </c:pt>
                <c:pt idx="522">
                  <c:v>1.56753651106839E-4</c:v>
                </c:pt>
                <c:pt idx="523">
                  <c:v>1.5479481821013E-4</c:v>
                </c:pt>
                <c:pt idx="524">
                  <c:v>1.5278885853783699E-4</c:v>
                </c:pt>
                <c:pt idx="525">
                  <c:v>1.50747753540386E-4</c:v>
                </c:pt>
                <c:pt idx="526">
                  <c:v>1.48682848986482E-4</c:v>
                </c:pt>
                <c:pt idx="527">
                  <c:v>1.4660479113923699E-4</c:v>
                </c:pt>
                <c:pt idx="528">
                  <c:v>1.44523370718938E-4</c:v>
                </c:pt>
                <c:pt idx="529">
                  <c:v>1.42447602433112E-4</c:v>
                </c:pt>
                <c:pt idx="530">
                  <c:v>1.4038536213087599E-4</c:v>
                </c:pt>
                <c:pt idx="531">
                  <c:v>1.38343320619831E-4</c:v>
                </c:pt>
                <c:pt idx="532">
                  <c:v>1.36326943641899E-4</c:v>
                </c:pt>
                <c:pt idx="533">
                  <c:v>1.3434118096374099E-4</c:v>
                </c:pt>
                <c:pt idx="534">
                  <c:v>1.3238974226116701E-4</c:v>
                </c:pt>
                <c:pt idx="535">
                  <c:v>1.30475220795076E-4</c:v>
                </c:pt>
                <c:pt idx="536">
                  <c:v>1.2859992768205199E-4</c:v>
                </c:pt>
                <c:pt idx="537">
                  <c:v>1.2676621567328601E-4</c:v>
                </c:pt>
                <c:pt idx="538">
                  <c:v>1.2497660806258401E-4</c:v>
                </c:pt>
                <c:pt idx="539">
                  <c:v>1.2323360651721101E-4</c:v>
                </c:pt>
                <c:pt idx="540">
                  <c:v>1.21540657904996E-4</c:v>
                </c:pt>
                <c:pt idx="541">
                  <c:v>1.19902634969126E-4</c:v>
                </c:pt>
                <c:pt idx="542">
                  <c:v>1.1832546184823999E-4</c:v>
                </c:pt>
                <c:pt idx="543">
                  <c:v>1.16815763431481E-4</c:v>
                </c:pt>
                <c:pt idx="544">
                  <c:v>1.1538180060039099E-4</c:v>
                </c:pt>
                <c:pt idx="545">
                  <c:v>1.14033152946482E-4</c:v>
                </c:pt>
                <c:pt idx="546">
                  <c:v>1.12780035013272E-4</c:v>
                </c:pt>
                <c:pt idx="547">
                  <c:v>1.11632939185464E-4</c:v>
                </c:pt>
                <c:pt idx="548">
                  <c:v>1.1060288488269701E-4</c:v>
                </c:pt>
                <c:pt idx="549">
                  <c:v>1.09699978216928E-4</c:v>
                </c:pt>
                <c:pt idx="550">
                  <c:v>1.08932946034368E-4</c:v>
                </c:pt>
                <c:pt idx="551">
                  <c:v>1.0830864339493501E-4</c:v>
                </c:pt>
                <c:pt idx="552">
                  <c:v>1.07831584769241E-4</c:v>
                </c:pt>
                <c:pt idx="553">
                  <c:v>1.07503529552617E-4</c:v>
                </c:pt>
                <c:pt idx="554">
                  <c:v>1.07322763009975E-4</c:v>
                </c:pt>
                <c:pt idx="555">
                  <c:v>1.07284347748718E-4</c:v>
                </c:pt>
                <c:pt idx="556">
                  <c:v>1.07380766196066E-4</c:v>
                </c:pt>
                <c:pt idx="557">
                  <c:v>1.07602040243432E-4</c:v>
                </c:pt>
                <c:pt idx="558">
                  <c:v>1.0793619153177399E-4</c:v>
                </c:pt>
                <c:pt idx="559">
                  <c:v>1.08370293146434E-4</c:v>
                </c:pt>
                <c:pt idx="560">
                  <c:v>1.0889073903482099E-4</c:v>
                </c:pt>
                <c:pt idx="561">
                  <c:v>1.09483906290735E-4</c:v>
                </c:pt>
                <c:pt idx="562">
                  <c:v>1.1013686602541299E-4</c:v>
                </c:pt>
                <c:pt idx="563">
                  <c:v>1.10837716952784E-4</c:v>
                </c:pt>
                <c:pt idx="564">
                  <c:v>1.11575527513772E-4</c:v>
                </c:pt>
                <c:pt idx="565">
                  <c:v>1.12340412831985E-4</c:v>
                </c:pt>
                <c:pt idx="566">
                  <c:v>1.13123850875611E-4</c:v>
                </c:pt>
                <c:pt idx="567">
                  <c:v>1.13918903088121E-4</c:v>
                </c:pt>
                <c:pt idx="568">
                  <c:v>1.1471998029461399E-4</c:v>
                </c:pt>
                <c:pt idx="569">
                  <c:v>1.15522768826962E-4</c:v>
                </c:pt>
                <c:pt idx="570">
                  <c:v>1.16324357811862E-4</c:v>
                </c:pt>
                <c:pt idx="571">
                  <c:v>1.17122922615331E-4</c:v>
                </c:pt>
                <c:pt idx="572">
                  <c:v>1.17917974371391E-4</c:v>
                </c:pt>
                <c:pt idx="573">
                  <c:v>1.18710374897971E-4</c:v>
                </c:pt>
                <c:pt idx="574">
                  <c:v>1.19501721470892E-4</c:v>
                </c:pt>
                <c:pt idx="575">
                  <c:v>1.2029379507392701E-4</c:v>
                </c:pt>
                <c:pt idx="576">
                  <c:v>1.21088078975956E-4</c:v>
                </c:pt>
                <c:pt idx="577">
                  <c:v>1.2188608252556299E-4</c:v>
                </c:pt>
                <c:pt idx="578">
                  <c:v>1.2268957271052301E-4</c:v>
                </c:pt>
                <c:pt idx="579">
                  <c:v>1.23499688403816E-4</c:v>
                </c:pt>
                <c:pt idx="580">
                  <c:v>1.2431664550514499E-4</c:v>
                </c:pt>
                <c:pt idx="581">
                  <c:v>1.2514013113071101E-4</c:v>
                </c:pt>
                <c:pt idx="582">
                  <c:v>1.25969667610216E-4</c:v>
                </c:pt>
                <c:pt idx="583">
                  <c:v>1.2680473736066501E-4</c:v>
                </c:pt>
                <c:pt idx="584">
                  <c:v>1.2764443590435401E-4</c:v>
                </c:pt>
                <c:pt idx="585">
                  <c:v>1.2848771199266799E-4</c:v>
                </c:pt>
                <c:pt idx="586">
                  <c:v>1.29333836634325E-4</c:v>
                </c:pt>
                <c:pt idx="587">
                  <c:v>1.3018232510407399E-4</c:v>
                </c:pt>
                <c:pt idx="588">
                  <c:v>1.3103284608282701E-4</c:v>
                </c:pt>
                <c:pt idx="589">
                  <c:v>1.31885193287629E-4</c:v>
                </c:pt>
                <c:pt idx="590">
                  <c:v>1.32739365792316E-4</c:v>
                </c:pt>
                <c:pt idx="591">
                  <c:v>1.3359556782690599E-4</c:v>
                </c:pt>
                <c:pt idx="592">
                  <c:v>1.3445389809760099E-4</c:v>
                </c:pt>
                <c:pt idx="593">
                  <c:v>1.3531437872881899E-4</c:v>
                </c:pt>
                <c:pt idx="594">
                  <c:v>1.36177018551016E-4</c:v>
                </c:pt>
                <c:pt idx="595">
                  <c:v>1.3704185352025999E-4</c:v>
                </c:pt>
                <c:pt idx="596">
                  <c:v>1.3790894003261499E-4</c:v>
                </c:pt>
                <c:pt idx="597">
                  <c:v>1.38778290107444E-4</c:v>
                </c:pt>
                <c:pt idx="598">
                  <c:v>1.39649895126186E-4</c:v>
                </c:pt>
                <c:pt idx="599">
                  <c:v>1.4052373709856999E-4</c:v>
                </c:pt>
                <c:pt idx="600">
                  <c:v>1.4139980119376501E-4</c:v>
                </c:pt>
                <c:pt idx="601">
                  <c:v>1.4227807414727799E-4</c:v>
                </c:pt>
                <c:pt idx="602">
                  <c:v>1.43158540190443E-4</c:v>
                </c:pt>
                <c:pt idx="603">
                  <c:v>1.4404118188624901E-4</c:v>
                </c:pt>
                <c:pt idx="604">
                  <c:v>1.44925978258278E-4</c:v>
                </c:pt>
                <c:pt idx="605">
                  <c:v>1.4581290618588099E-4</c:v>
                </c:pt>
                <c:pt idx="606">
                  <c:v>1.46701941384189E-4</c:v>
                </c:pt>
                <c:pt idx="607">
                  <c:v>1.4759305851921899E-4</c:v>
                </c:pt>
                <c:pt idx="608">
                  <c:v>1.48486231273322E-4</c:v>
                </c:pt>
                <c:pt idx="609">
                  <c:v>1.49381432429047E-4</c:v>
                </c:pt>
                <c:pt idx="610">
                  <c:v>1.50278633929487E-4</c:v>
                </c:pt>
                <c:pt idx="611">
                  <c:v>1.51177806818253E-4</c:v>
                </c:pt>
                <c:pt idx="612">
                  <c:v>1.5207892136085899E-4</c:v>
                </c:pt>
                <c:pt idx="613">
                  <c:v>1.5298194728911001E-4</c:v>
                </c:pt>
                <c:pt idx="614">
                  <c:v>1.5388685388144301E-4</c:v>
                </c:pt>
                <c:pt idx="615">
                  <c:v>1.5479361015599601E-4</c:v>
                </c:pt>
                <c:pt idx="616">
                  <c:v>1.55702185064458E-4</c:v>
                </c:pt>
                <c:pt idx="617">
                  <c:v>1.56612547588313E-4</c:v>
                </c:pt>
                <c:pt idx="618">
                  <c:v>1.57524666770731E-4</c:v>
                </c:pt>
                <c:pt idx="619">
                  <c:v>1.5843851179657699E-4</c:v>
                </c:pt>
                <c:pt idx="620">
                  <c:v>1.5935405211424701E-4</c:v>
                </c:pt>
                <c:pt idx="621">
                  <c:v>1.6027125749157499E-4</c:v>
                </c:pt>
                <c:pt idx="622">
                  <c:v>1.61190098061229E-4</c:v>
                </c:pt>
                <c:pt idx="623">
                  <c:v>1.62110544306143E-4</c:v>
                </c:pt>
                <c:pt idx="624">
                  <c:v>1.63032567203251E-4</c:v>
                </c:pt>
                <c:pt idx="625">
                  <c:v>1.6395612708551701E-4</c:v>
                </c:pt>
                <c:pt idx="626">
                  <c:v>1.64881174852071E-4</c:v>
                </c:pt>
                <c:pt idx="627">
                  <c:v>1.6580769401495699E-4</c:v>
                </c:pt>
                <c:pt idx="628">
                  <c:v>1.66735636364458E-4</c:v>
                </c:pt>
                <c:pt idx="629">
                  <c:v>1.6766484611517601E-4</c:v>
                </c:pt>
                <c:pt idx="630">
                  <c:v>1.68595154586062E-4</c:v>
                </c:pt>
                <c:pt idx="631">
                  <c:v>1.69526538142953E-4</c:v>
                </c:pt>
                <c:pt idx="632">
                  <c:v>1.7045869004950399E-4</c:v>
                </c:pt>
                <c:pt idx="633">
                  <c:v>1.7139118321228601E-4</c:v>
                </c:pt>
                <c:pt idx="634">
                  <c:v>1.72323661995528E-4</c:v>
                </c:pt>
                <c:pt idx="635">
                  <c:v>1.7325577024248601E-4</c:v>
                </c:pt>
                <c:pt idx="636">
                  <c:v>1.74186971061964E-4</c:v>
                </c:pt>
                <c:pt idx="637">
                  <c:v>1.7511683686678901E-4</c:v>
                </c:pt>
                <c:pt idx="638">
                  <c:v>1.7604521284439901E-4</c:v>
                </c:pt>
                <c:pt idx="639">
                  <c:v>1.7697199972855401E-4</c:v>
                </c:pt>
                <c:pt idx="640">
                  <c:v>1.77897247588815E-4</c:v>
                </c:pt>
                <c:pt idx="641">
                  <c:v>1.78821017161464E-4</c:v>
                </c:pt>
                <c:pt idx="642">
                  <c:v>1.7974353066171401E-4</c:v>
                </c:pt>
                <c:pt idx="643">
                  <c:v>1.8066512277222901E-4</c:v>
                </c:pt>
                <c:pt idx="644">
                  <c:v>1.81586015414924E-4</c:v>
                </c:pt>
                <c:pt idx="645">
                  <c:v>1.82506550740104E-4</c:v>
                </c:pt>
                <c:pt idx="646">
                  <c:v>1.83427204678486E-4</c:v>
                </c:pt>
                <c:pt idx="647">
                  <c:v>1.8434827256410099E-4</c:v>
                </c:pt>
                <c:pt idx="648">
                  <c:v>1.8526988642206799E-4</c:v>
                </c:pt>
                <c:pt idx="649">
                  <c:v>1.86192186390972E-4</c:v>
                </c:pt>
                <c:pt idx="650">
                  <c:v>1.87115283092272E-4</c:v>
                </c:pt>
                <c:pt idx="651">
                  <c:v>1.8803928201067399E-4</c:v>
                </c:pt>
                <c:pt idx="652">
                  <c:v>1.8896415243087E-4</c:v>
                </c:pt>
                <c:pt idx="653">
                  <c:v>1.8988974661468701E-4</c:v>
                </c:pt>
                <c:pt idx="654">
                  <c:v>1.9081610346820401E-4</c:v>
                </c:pt>
                <c:pt idx="655">
                  <c:v>1.91743241890321E-4</c:v>
                </c:pt>
                <c:pt idx="656">
                  <c:v>1.92671217168348E-4</c:v>
                </c:pt>
                <c:pt idx="657">
                  <c:v>1.93600025914893E-4</c:v>
                </c:pt>
                <c:pt idx="658">
                  <c:v>1.9452965718605599E-4</c:v>
                </c:pt>
                <c:pt idx="659">
                  <c:v>1.9546010795438499E-4</c:v>
                </c:pt>
                <c:pt idx="660">
                  <c:v>1.9639136484215299E-4</c:v>
                </c:pt>
                <c:pt idx="661">
                  <c:v>1.97323416833664E-4</c:v>
                </c:pt>
                <c:pt idx="662">
                  <c:v>1.98256252714979E-4</c:v>
                </c:pt>
                <c:pt idx="663">
                  <c:v>1.9918986147287701E-4</c:v>
                </c:pt>
                <c:pt idx="664">
                  <c:v>2.0012423229061199E-4</c:v>
                </c:pt>
                <c:pt idx="665">
                  <c:v>2.0105935454376299E-4</c:v>
                </c:pt>
                <c:pt idx="666">
                  <c:v>2.01995217796182E-4</c:v>
                </c:pt>
                <c:pt idx="667">
                  <c:v>2.0293181179604201E-4</c:v>
                </c:pt>
                <c:pt idx="668">
                  <c:v>2.0386912647197601E-4</c:v>
                </c:pt>
                <c:pt idx="669">
                  <c:v>2.0480715192930501E-4</c:v>
                </c:pt>
                <c:pt idx="670">
                  <c:v>2.05745878446362E-4</c:v>
                </c:pt>
                <c:pt idx="671">
                  <c:v>2.0668529647089399E-4</c:v>
                </c:pt>
                <c:pt idx="672">
                  <c:v>2.07625396616557E-4</c:v>
                </c:pt>
                <c:pt idx="673">
                  <c:v>2.0856616965948401E-4</c:v>
                </c:pt>
                <c:pt idx="674">
                  <c:v>2.09507606534941E-4</c:v>
                </c:pt>
                <c:pt idx="675">
                  <c:v>2.10449698334056E-4</c:v>
                </c:pt>
                <c:pt idx="676">
                  <c:v>2.1139243630062901E-4</c:v>
                </c:pt>
                <c:pt idx="677">
                  <c:v>2.12335811828011E-4</c:v>
                </c:pt>
                <c:pt idx="678">
                  <c:v>2.1327981645605999E-4</c:v>
                </c:pt>
                <c:pt idx="679">
                  <c:v>2.1422444186816199E-4</c:v>
                </c:pt>
                <c:pt idx="680">
                  <c:v>2.1516967988832701E-4</c:v>
                </c:pt>
                <c:pt idx="681">
                  <c:v>2.1611552247834801E-4</c:v>
                </c:pt>
                <c:pt idx="682">
                  <c:v>2.1706196173502701E-4</c:v>
                </c:pt>
                <c:pt idx="683">
                  <c:v>2.1800898988746299E-4</c:v>
                </c:pt>
                <c:pt idx="684">
                  <c:v>2.18956599294405E-4</c:v>
                </c:pt>
                <c:pt idx="685">
                  <c:v>2.1990478244166101E-4</c:v>
                </c:pt>
                <c:pt idx="686">
                  <c:v>2.2085353193956899E-4</c:v>
                </c:pt>
                <c:pt idx="687">
                  <c:v>2.2180284052052899E-4</c:v>
                </c:pt>
                <c:pt idx="688">
                  <c:v>2.22752701036583E-4</c:v>
                </c:pt>
                <c:pt idx="689">
                  <c:v>2.2370310645705301E-4</c:v>
                </c:pt>
                <c:pt idx="690">
                  <c:v>2.2465404986624001E-4</c:v>
                </c:pt>
                <c:pt idx="691">
                  <c:v>2.2560552446116E-4</c:v>
                </c:pt>
                <c:pt idx="692">
                  <c:v>2.26557523549345E-4</c:v>
                </c:pt>
                <c:pt idx="693">
                  <c:v>2.2751004054668401E-4</c:v>
                </c:pt>
                <c:pt idx="694">
                  <c:v>2.2846306897531701E-4</c:v>
                </c:pt>
                <c:pt idx="695">
                  <c:v>2.2941660246157301E-4</c:v>
                </c:pt>
                <c:pt idx="696">
                  <c:v>2.3037063473396E-4</c:v>
                </c:pt>
                <c:pt idx="697">
                  <c:v>2.3132515962118901E-4</c:v>
                </c:pt>
                <c:pt idx="698">
                  <c:v>2.32280171050251E-4</c:v>
                </c:pt>
                <c:pt idx="699">
                  <c:v>2.3323566304453601E-4</c:v>
                </c:pt>
                <c:pt idx="700">
                  <c:v>2.34191629721986E-4</c:v>
                </c:pt>
                <c:pt idx="701">
                  <c:v>2.3514806529329499E-4</c:v>
                </c:pt>
                <c:pt idx="702">
                  <c:v>2.3610496406014899E-4</c:v>
                </c:pt>
                <c:pt idx="703">
                  <c:v>2.3706232041350201E-4</c:v>
                </c:pt>
                <c:pt idx="704">
                  <c:v>2.38020128831887E-4</c:v>
                </c:pt>
                <c:pt idx="705">
                  <c:v>2.38978383879771E-4</c:v>
                </c:pt>
                <c:pt idx="706">
                  <c:v>2.3993708020593899E-4</c:v>
                </c:pt>
                <c:pt idx="707">
                  <c:v>2.40896212541916E-4</c:v>
                </c:pt>
                <c:pt idx="708">
                  <c:v>2.41855775700423E-4</c:v>
                </c:pt>
                <c:pt idx="709">
                  <c:v>2.4281576457386701E-4</c:v>
                </c:pt>
                <c:pt idx="710">
                  <c:v>2.4377617413286001E-4</c:v>
                </c:pt>
                <c:pt idx="711">
                  <c:v>2.4473699942477499E-4</c:v>
                </c:pt>
                <c:pt idx="712">
                  <c:v>2.4569823557232801E-4</c:v>
                </c:pt>
                <c:pt idx="713">
                  <c:v>2.4665987777219102E-4</c:v>
                </c:pt>
                <c:pt idx="714">
                  <c:v>2.4762192129364202E-4</c:v>
                </c:pt>
                <c:pt idx="715">
                  <c:v>2.4858436147722802E-4</c:v>
                </c:pt>
                <c:pt idx="716">
                  <c:v>2.4954719373347601E-4</c:v>
                </c:pt>
                <c:pt idx="717">
                  <c:v>2.5051041354161199E-4</c:v>
                </c:pt>
                <c:pt idx="718">
                  <c:v>2.5147401644832199E-4</c:v>
                </c:pt>
                <c:pt idx="719">
                  <c:v>2.52437998066529E-4</c:v>
                </c:pt>
                <c:pt idx="720">
                  <c:v>2.5340235407420302E-4</c:v>
                </c:pt>
                <c:pt idx="721">
                  <c:v>2.5436708021319001E-4</c:v>
                </c:pt>
                <c:pt idx="722">
                  <c:v>2.5533217228806802E-4</c:v>
                </c:pt>
                <c:pt idx="723">
                  <c:v>2.5629762616502901E-4</c:v>
                </c:pt>
                <c:pt idx="724">
                  <c:v>2.57263437770778E-4</c:v>
                </c:pt>
                <c:pt idx="725">
                  <c:v>2.5822960309146198E-4</c:v>
                </c:pt>
                <c:pt idx="726">
                  <c:v>2.5919611817161399E-4</c:v>
                </c:pt>
                <c:pt idx="727">
                  <c:v>2.6016297911312801E-4</c:v>
                </c:pt>
                <c:pt idx="728">
                  <c:v>2.6113018207424201E-4</c:v>
                </c:pt>
                <c:pt idx="729">
                  <c:v>2.6209772326855598E-4</c:v>
                </c:pt>
                <c:pt idx="730">
                  <c:v>2.6306559896405998E-4</c:v>
                </c:pt>
                <c:pt idx="731">
                  <c:v>2.6403380548218198E-4</c:v>
                </c:pt>
                <c:pt idx="732">
                  <c:v>2.6500233919686701E-4</c:v>
                </c:pt>
                <c:pt idx="733">
                  <c:v>2.6597119653365501E-4</c:v>
                </c:pt>
                <c:pt idx="734">
                  <c:v>2.66940373968798E-4</c:v>
                </c:pt>
                <c:pt idx="735">
                  <c:v>2.6790986802838098E-4</c:v>
                </c:pt>
                <c:pt idx="736">
                  <c:v>2.6887967528746399E-4</c:v>
                </c:pt>
                <c:pt idx="737">
                  <c:v>2.6984979236924401E-4</c:v>
                </c:pt>
                <c:pt idx="738">
                  <c:v>2.7082021594423299E-4</c:v>
                </c:pt>
                <c:pt idx="739">
                  <c:v>2.7179094272944897E-4</c:v>
                </c:pt>
                <c:pt idx="740">
                  <c:v>2.7276196948762701E-4</c:v>
                </c:pt>
                <c:pt idx="741">
                  <c:v>2.7373329302644302E-4</c:v>
                </c:pt>
                <c:pt idx="742">
                  <c:v>2.7470491019775502E-4</c:v>
                </c:pt>
                <c:pt idx="743">
                  <c:v>2.7567681789685802E-4</c:v>
                </c:pt>
                <c:pt idx="744">
                  <c:v>2.7664901306175498E-4</c:v>
                </c:pt>
                <c:pt idx="745">
                  <c:v>2.7762149267243998E-4</c:v>
                </c:pt>
                <c:pt idx="746">
                  <c:v>2.7859425375019703E-4</c:v>
                </c:pt>
                <c:pt idx="747">
                  <c:v>2.7956729335691102E-4</c:v>
                </c:pt>
                <c:pt idx="748">
                  <c:v>2.8054060859439501E-4</c:v>
                </c:pt>
                <c:pt idx="749">
                  <c:v>2.8151419660373E-4</c:v>
                </c:pt>
                <c:pt idx="750">
                  <c:v>2.8248805456460903E-4</c:v>
                </c:pt>
                <c:pt idx="751">
                  <c:v>2.8346217969471099E-4</c:v>
                </c:pt>
                <c:pt idx="752">
                  <c:v>2.84436569249069E-4</c:v>
                </c:pt>
                <c:pt idx="753">
                  <c:v>2.85411220519463E-4</c:v>
                </c:pt>
                <c:pt idx="754">
                  <c:v>2.8638613083381499E-4</c:v>
                </c:pt>
                <c:pt idx="755">
                  <c:v>2.8736129755560502E-4</c:v>
                </c:pt>
                <c:pt idx="756">
                  <c:v>2.8833671808329301E-4</c:v>
                </c:pt>
                <c:pt idx="757">
                  <c:v>2.8931238984974701E-4</c:v>
                </c:pt>
                <c:pt idx="758">
                  <c:v>2.9028831032169503E-4</c:v>
                </c:pt>
                <c:pt idx="759">
                  <c:v>2.91264476999174E-4</c:v>
                </c:pt>
                <c:pt idx="760">
                  <c:v>2.9224088741499601E-4</c:v>
                </c:pt>
                <c:pt idx="761">
                  <c:v>2.93217539134226E-4</c:v>
                </c:pt>
                <c:pt idx="762">
                  <c:v>2.94194429753663E-4</c:v>
                </c:pt>
                <c:pt idx="763">
                  <c:v>2.9517155690133798E-4</c:v>
                </c:pt>
                <c:pt idx="764">
                  <c:v>2.9614891823601298E-4</c:v>
                </c:pt>
                <c:pt idx="765">
                  <c:v>2.9712651144670198E-4</c:v>
                </c:pt>
                <c:pt idx="766">
                  <c:v>2.9810433425218403E-4</c:v>
                </c:pt>
                <c:pt idx="767">
                  <c:v>2.9908238440054199E-4</c:v>
                </c:pt>
                <c:pt idx="768">
                  <c:v>3.0006065966869803E-4</c:v>
                </c:pt>
                <c:pt idx="769">
                  <c:v>3.0103915786196202E-4</c:v>
                </c:pt>
                <c:pt idx="770">
                  <c:v>3.0201787681359099E-4</c:v>
                </c:pt>
                <c:pt idx="771">
                  <c:v>3.0299681438434998E-4</c:v>
                </c:pt>
                <c:pt idx="772">
                  <c:v>3.03975968462087E-4</c:v>
                </c:pt>
                <c:pt idx="773">
                  <c:v>3.04955336961313E-4</c:v>
                </c:pt>
                <c:pt idx="774">
                  <c:v>3.0593491782278999E-4</c:v>
                </c:pt>
                <c:pt idx="775">
                  <c:v>3.0691470901312499E-4</c:v>
                </c:pt>
                <c:pt idx="776">
                  <c:v>3.0789470852437498E-4</c:v>
                </c:pt>
                <c:pt idx="777">
                  <c:v>3.08874914373656E-4</c:v>
                </c:pt>
                <c:pt idx="778">
                  <c:v>3.0985532460275998E-4</c:v>
                </c:pt>
                <c:pt idx="779">
                  <c:v>3.1083593727777799E-4</c:v>
                </c:pt>
                <c:pt idx="780">
                  <c:v>3.1181675048873298E-4</c:v>
                </c:pt>
                <c:pt idx="781">
                  <c:v>3.12797762349214E-4</c:v>
                </c:pt>
                <c:pt idx="782">
                  <c:v>3.1377897099602302E-4</c:v>
                </c:pt>
                <c:pt idx="783">
                  <c:v>3.1476037458882098E-4</c:v>
                </c:pt>
                <c:pt idx="784">
                  <c:v>3.1574197130979E-4</c:v>
                </c:pt>
                <c:pt idx="785">
                  <c:v>3.16723759363288E-4</c:v>
                </c:pt>
                <c:pt idx="786">
                  <c:v>3.1770573697552297E-4</c:v>
                </c:pt>
                <c:pt idx="787">
                  <c:v>3.1868790239422597E-4</c:v>
                </c:pt>
                <c:pt idx="788">
                  <c:v>3.1967025388832798E-4</c:v>
                </c:pt>
                <c:pt idx="789">
                  <c:v>3.2065278974764699E-4</c:v>
                </c:pt>
                <c:pt idx="790">
                  <c:v>3.2163550828258097E-4</c:v>
                </c:pt>
                <c:pt idx="791">
                  <c:v>3.2261840782380201E-4</c:v>
                </c:pt>
                <c:pt idx="792">
                  <c:v>3.23601486721956E-4</c:v>
                </c:pt>
                <c:pt idx="793">
                  <c:v>3.2458474334737302E-4</c:v>
                </c:pt>
                <c:pt idx="794">
                  <c:v>3.25568176089778E-4</c:v>
                </c:pt>
                <c:pt idx="795">
                  <c:v>3.26551783358007E-4</c:v>
                </c:pt>
                <c:pt idx="796">
                  <c:v>3.2753556357972602E-4</c:v>
                </c:pt>
                <c:pt idx="797">
                  <c:v>3.28519515201164E-4</c:v>
                </c:pt>
                <c:pt idx="798">
                  <c:v>3.2950363668683903E-4</c:v>
                </c:pt>
                <c:pt idx="799">
                  <c:v>3.3048792651929197E-4</c:v>
                </c:pt>
                <c:pt idx="800">
                  <c:v>3.3147238319883402E-4</c:v>
                </c:pt>
                <c:pt idx="801">
                  <c:v>3.3245700524328398E-4</c:v>
                </c:pt>
                <c:pt idx="802">
                  <c:v>3.3344179118772099E-4</c:v>
                </c:pt>
                <c:pt idx="803">
                  <c:v>3.3442673958423801E-4</c:v>
                </c:pt>
                <c:pt idx="804">
                  <c:v>3.3541184900169602E-4</c:v>
                </c:pt>
                <c:pt idx="805">
                  <c:v>3.3639711802548798E-4</c:v>
                </c:pt>
                <c:pt idx="806">
                  <c:v>3.3738254525730302E-4</c:v>
                </c:pt>
                <c:pt idx="807">
                  <c:v>3.3836812931489698E-4</c:v>
                </c:pt>
                <c:pt idx="808">
                  <c:v>3.3935386883186499E-4</c:v>
                </c:pt>
                <c:pt idx="809">
                  <c:v>3.40339762457418E-4</c:v>
                </c:pt>
                <c:pt idx="810">
                  <c:v>3.4132580885616099E-4</c:v>
                </c:pt>
                <c:pt idx="811">
                  <c:v>3.4231200670788501E-4</c:v>
                </c:pt>
                <c:pt idx="812">
                  <c:v>3.43298354707345E-4</c:v>
                </c:pt>
                <c:pt idx="813">
                  <c:v>3.4428485156405802E-4</c:v>
                </c:pt>
                <c:pt idx="814">
                  <c:v>3.45271496002097E-4</c:v>
                </c:pt>
                <c:pt idx="815">
                  <c:v>3.4625828675988602E-4</c:v>
                </c:pt>
                <c:pt idx="816">
                  <c:v>3.4724522259000398E-4</c:v>
                </c:pt>
                <c:pt idx="817">
                  <c:v>3.4823230225899E-4</c:v>
                </c:pt>
                <c:pt idx="818">
                  <c:v>3.4921952454714802E-4</c:v>
                </c:pt>
                <c:pt idx="819">
                  <c:v>3.50206888248362E-4</c:v>
                </c:pt>
                <c:pt idx="820">
                  <c:v>3.5119439216990602E-4</c:v>
                </c:pt>
                <c:pt idx="821">
                  <c:v>3.52182035132264E-4</c:v>
                </c:pt>
                <c:pt idx="822">
                  <c:v>3.5316981596894998E-4</c:v>
                </c:pt>
                <c:pt idx="823">
                  <c:v>3.5415773352632802E-4</c:v>
                </c:pt>
                <c:pt idx="824">
                  <c:v>3.55145786663441E-4</c:v>
                </c:pt>
                <c:pt idx="825">
                  <c:v>3.5613397425183601E-4</c:v>
                </c:pt>
                <c:pt idx="826">
                  <c:v>3.5712229517539999E-4</c:v>
                </c:pt>
                <c:pt idx="827">
                  <c:v>3.5811074833018902E-4</c:v>
                </c:pt>
                <c:pt idx="828">
                  <c:v>3.5909933262426899E-4</c:v>
                </c:pt>
                <c:pt idx="829">
                  <c:v>3.60088046977552E-4</c:v>
                </c:pt>
                <c:pt idx="830">
                  <c:v>3.61076890321639E-4</c:v>
                </c:pt>
                <c:pt idx="831">
                  <c:v>3.6206586159966299E-4</c:v>
                </c:pt>
                <c:pt idx="832">
                  <c:v>3.6305495976613898E-4</c:v>
                </c:pt>
                <c:pt idx="833">
                  <c:v>3.6404418378680999E-4</c:v>
                </c:pt>
                <c:pt idx="834">
                  <c:v>3.6503353263849702E-4</c:v>
                </c:pt>
                <c:pt idx="835">
                  <c:v>3.6602300530895801E-4</c:v>
                </c:pt>
                <c:pt idx="836">
                  <c:v>3.6701260079674E-4</c:v>
                </c:pt>
                <c:pt idx="837">
                  <c:v>3.6800231811103798E-4</c:v>
                </c:pt>
                <c:pt idx="838">
                  <c:v>3.6899215627155701E-4</c:v>
                </c:pt>
                <c:pt idx="839">
                  <c:v>3.6998211430837199E-4</c:v>
                </c:pt>
                <c:pt idx="840">
                  <c:v>3.7097219126179499E-4</c:v>
                </c:pt>
                <c:pt idx="841">
                  <c:v>3.7196238618224302E-4</c:v>
                </c:pt>
                <c:pt idx="842">
                  <c:v>3.72952698130101E-4</c:v>
                </c:pt>
                <c:pt idx="843">
                  <c:v>3.7394312617560101E-4</c:v>
                </c:pt>
                <c:pt idx="844">
                  <c:v>3.7493366939868902E-4</c:v>
                </c:pt>
                <c:pt idx="845">
                  <c:v>3.7592432688890199E-4</c:v>
                </c:pt>
                <c:pt idx="846">
                  <c:v>3.7691509774524502E-4</c:v>
                </c:pt>
                <c:pt idx="847">
                  <c:v>3.7790598107606901E-4</c:v>
                </c:pt>
                <c:pt idx="848">
                  <c:v>3.7889697599895102E-4</c:v>
                </c:pt>
                <c:pt idx="849">
                  <c:v>3.7988808164057602E-4</c:v>
                </c:pt>
                <c:pt idx="850">
                  <c:v>3.80879297136626E-4</c:v>
                </c:pt>
                <c:pt idx="851">
                  <c:v>3.8187062163165601E-4</c:v>
                </c:pt>
                <c:pt idx="852">
                  <c:v>3.8286205427899198E-4</c:v>
                </c:pt>
                <c:pt idx="853">
                  <c:v>3.8385359424061198E-4</c:v>
                </c:pt>
                <c:pt idx="854">
                  <c:v>3.84845240687044E-4</c:v>
                </c:pt>
                <c:pt idx="855">
                  <c:v>3.8583699279724998E-4</c:v>
                </c:pt>
                <c:pt idx="856">
                  <c:v>3.8682884975852898E-4</c:v>
                </c:pt>
                <c:pt idx="857">
                  <c:v>3.8782081076640598E-4</c:v>
                </c:pt>
                <c:pt idx="858">
                  <c:v>3.8881287502453399E-4</c:v>
                </c:pt>
                <c:pt idx="859">
                  <c:v>3.8980504174458702E-4</c:v>
                </c:pt>
                <c:pt idx="860">
                  <c:v>3.9079731014616799E-4</c:v>
                </c:pt>
                <c:pt idx="861">
                  <c:v>3.9178967945670197E-4</c:v>
                </c:pt>
                <c:pt idx="862">
                  <c:v>3.9278214891134701E-4</c:v>
                </c:pt>
                <c:pt idx="863">
                  <c:v>3.9377471775289298E-4</c:v>
                </c:pt>
                <c:pt idx="864">
                  <c:v>3.9476738523166999E-4</c:v>
                </c:pt>
                <c:pt idx="865">
                  <c:v>3.95760150605458E-4</c:v>
                </c:pt>
                <c:pt idx="866">
                  <c:v>3.9675301313938798E-4</c:v>
                </c:pt>
                <c:pt idx="867">
                  <c:v>3.97745972105863E-4</c:v>
                </c:pt>
              </c:numCache>
            </c:numRef>
          </c:yVal>
          <c:smooth val="1"/>
          <c:extLst>
            <c:ext xmlns:c16="http://schemas.microsoft.com/office/drawing/2014/chart" uri="{C3380CC4-5D6E-409C-BE32-E72D297353CC}">
              <c16:uniqueId val="{00000001-3831-4082-94E1-9A15C3BBC8B7}"/>
            </c:ext>
          </c:extLst>
        </c:ser>
        <c:ser>
          <c:idx val="0"/>
          <c:order val="2"/>
          <c:tx>
            <c:strRef>
              <c:f>'Force 200 keV Spline surveyed'!$A$1:$Q$1</c:f>
              <c:strCache>
                <c:ptCount val="1"/>
                <c:pt idx="0">
                  <c:v>200 keV Spline surveyed</c:v>
                </c:pt>
              </c:strCache>
            </c:strRef>
          </c:tx>
          <c:spPr>
            <a:effectLst/>
          </c:spPr>
          <c:marker>
            <c:symbol val="none"/>
          </c:marker>
          <c:dLbls>
            <c:dLbl>
              <c:idx val="641"/>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31-4082-94E1-9A15C3BBC8B7}"/>
                </c:ext>
              </c:extLst>
            </c:dLbl>
            <c:spPr>
              <a:solidFill>
                <a:sysClr val="window" lastClr="FFFFFF"/>
              </a:solidFill>
              <a:ln>
                <a:solidFill>
                  <a:sysClr val="windowText" lastClr="000000">
                    <a:lumMod val="65000"/>
                    <a:lumOff val="35000"/>
                  </a:sysClr>
                </a:solid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'Force 200 keV Spline surveyed'!$N$3:$N$870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-0.26356377040081902</c:v>
                </c:pt>
                <c:pt idx="149">
                  <c:v>-0.26252141701800602</c:v>
                </c:pt>
                <c:pt idx="150">
                  <c:v>-0.26147906363520601</c:v>
                </c:pt>
                <c:pt idx="151">
                  <c:v>-0.26043671025248699</c:v>
                </c:pt>
                <c:pt idx="152">
                  <c:v>-0.25939435686982898</c:v>
                </c:pt>
                <c:pt idx="153">
                  <c:v>-0.25835200348720899</c:v>
                </c:pt>
                <c:pt idx="154">
                  <c:v>-0.25730965010468698</c:v>
                </c:pt>
                <c:pt idx="155">
                  <c:v>-0.25626729672235998</c:v>
                </c:pt>
                <c:pt idx="156">
                  <c:v>-0.25522494334027002</c:v>
                </c:pt>
                <c:pt idx="157">
                  <c:v>-0.254182589958518</c:v>
                </c:pt>
                <c:pt idx="158">
                  <c:v>-0.25314023657729701</c:v>
                </c:pt>
                <c:pt idx="159">
                  <c:v>-0.25209788319677701</c:v>
                </c:pt>
                <c:pt idx="160">
                  <c:v>-0.25105552981715601</c:v>
                </c:pt>
                <c:pt idx="161">
                  <c:v>-0.25001317643872301</c:v>
                </c:pt>
                <c:pt idx="162">
                  <c:v>-0.24897082306173801</c:v>
                </c:pt>
                <c:pt idx="163">
                  <c:v>-0.247928469686511</c:v>
                </c:pt>
                <c:pt idx="164">
                  <c:v>-0.246886116313314</c:v>
                </c:pt>
                <c:pt idx="165">
                  <c:v>-0.24584376294251101</c:v>
                </c:pt>
                <c:pt idx="166">
                  <c:v>-0.244801409574539</c:v>
                </c:pt>
                <c:pt idx="167">
                  <c:v>-0.243759056209776</c:v>
                </c:pt>
                <c:pt idx="168">
                  <c:v>-0.24271670284857699</c:v>
                </c:pt>
                <c:pt idx="169">
                  <c:v>-0.24167434949146999</c:v>
                </c:pt>
                <c:pt idx="170">
                  <c:v>-0.240631996138961</c:v>
                </c:pt>
                <c:pt idx="171">
                  <c:v>-0.23958964279155601</c:v>
                </c:pt>
                <c:pt idx="172">
                  <c:v>-0.23854728944975401</c:v>
                </c:pt>
                <c:pt idx="173">
                  <c:v>-0.23750493611403201</c:v>
                </c:pt>
                <c:pt idx="174">
                  <c:v>-0.23646258278495599</c:v>
                </c:pt>
                <c:pt idx="175">
                  <c:v>-0.235420229463081</c:v>
                </c:pt>
                <c:pt idx="176">
                  <c:v>-0.23437787614889899</c:v>
                </c:pt>
                <c:pt idx="177">
                  <c:v>-0.23333552284287201</c:v>
                </c:pt>
                <c:pt idx="178">
                  <c:v>-0.232293169545428</c:v>
                </c:pt>
                <c:pt idx="179">
                  <c:v>-0.23125081625701799</c:v>
                </c:pt>
                <c:pt idx="180">
                  <c:v>-0.23020846297806699</c:v>
                </c:pt>
                <c:pt idx="181">
                  <c:v>-0.22916610970899201</c:v>
                </c:pt>
                <c:pt idx="182">
                  <c:v>-0.22812375645019201</c:v>
                </c:pt>
                <c:pt idx="183">
                  <c:v>-0.22708140320204301</c:v>
                </c:pt>
                <c:pt idx="184">
                  <c:v>-0.22603904996489799</c:v>
                </c:pt>
                <c:pt idx="185">
                  <c:v>-0.22499669673908301</c:v>
                </c:pt>
                <c:pt idx="186">
                  <c:v>-0.22395434352489299</c:v>
                </c:pt>
                <c:pt idx="187">
                  <c:v>-0.22291199032259501</c:v>
                </c:pt>
                <c:pt idx="188">
                  <c:v>-0.221869637132415</c:v>
                </c:pt>
                <c:pt idx="189">
                  <c:v>-0.22082728395453799</c:v>
                </c:pt>
                <c:pt idx="190">
                  <c:v>-0.21978493078910299</c:v>
                </c:pt>
                <c:pt idx="191">
                  <c:v>-0.21874257763619201</c:v>
                </c:pt>
                <c:pt idx="192">
                  <c:v>-0.21770022449582099</c:v>
                </c:pt>
                <c:pt idx="193">
                  <c:v>-0.216657871367928</c:v>
                </c:pt>
                <c:pt idx="194">
                  <c:v>-0.215615518252355</c:v>
                </c:pt>
                <c:pt idx="195">
                  <c:v>-0.21457316514882699</c:v>
                </c:pt>
                <c:pt idx="196">
                  <c:v>-0.21353081205691801</c:v>
                </c:pt>
                <c:pt idx="197">
                  <c:v>-0.21248845897600999</c:v>
                </c:pt>
                <c:pt idx="198">
                  <c:v>-0.211446105905231</c:v>
                </c:pt>
                <c:pt idx="199">
                  <c:v>-0.21040375284337601</c:v>
                </c:pt>
                <c:pt idx="200">
                  <c:v>-0.20936139978877899</c:v>
                </c:pt>
                <c:pt idx="201">
                  <c:v>-0.208319046739148</c:v>
                </c:pt>
                <c:pt idx="202">
                  <c:v>-0.20727669369131799</c:v>
                </c:pt>
                <c:pt idx="203">
                  <c:v>-0.20623434064090099</c:v>
                </c:pt>
                <c:pt idx="204">
                  <c:v>-0.20519198758180399</c:v>
                </c:pt>
                <c:pt idx="205">
                  <c:v>-0.20414963450555801</c:v>
                </c:pt>
                <c:pt idx="206">
                  <c:v>-0.20310728140036099</c:v>
                </c:pt>
                <c:pt idx="207">
                  <c:v>-0.20206492824983299</c:v>
                </c:pt>
                <c:pt idx="208">
                  <c:v>-0.201022575031336</c:v>
                </c:pt>
                <c:pt idx="209">
                  <c:v>-0.19998022171386901</c:v>
                </c:pt>
                <c:pt idx="210">
                  <c:v>-0.198937868255459</c:v>
                </c:pt>
                <c:pt idx="211">
                  <c:v>-0.197895514600333</c:v>
                </c:pt>
                <c:pt idx="212">
                  <c:v>-0.19685316067519901</c:v>
                </c:pt>
                <c:pt idx="213">
                  <c:v>-0.19581080638491999</c:v>
                </c:pt>
                <c:pt idx="214">
                  <c:v>-0.19476845160856299</c:v>
                </c:pt>
                <c:pt idx="215">
                  <c:v>-0.193726096195422</c:v>
                </c:pt>
                <c:pt idx="216">
                  <c:v>-0.192683739960649</c:v>
                </c:pt>
                <c:pt idx="217">
                  <c:v>-0.19164138268164099</c:v>
                </c:pt>
                <c:pt idx="218">
                  <c:v>-0.19059902409596499</c:v>
                </c:pt>
                <c:pt idx="219">
                  <c:v>-0.189556663901744</c:v>
                </c:pt>
                <c:pt idx="220">
                  <c:v>-0.188514301757882</c:v>
                </c:pt>
                <c:pt idx="221">
                  <c:v>-0.18747193728679001</c:v>
                </c:pt>
                <c:pt idx="222">
                  <c:v>-0.186429570078188</c:v>
                </c:pt>
                <c:pt idx="223">
                  <c:v>-0.18538719969790901</c:v>
                </c:pt>
                <c:pt idx="224">
                  <c:v>-0.18434482569328001</c:v>
                </c:pt>
                <c:pt idx="225">
                  <c:v>-0.183302447599516</c:v>
                </c:pt>
                <c:pt idx="226">
                  <c:v>-0.18226006494840399</c:v>
                </c:pt>
                <c:pt idx="227">
                  <c:v>-0.181217677276413</c:v>
                </c:pt>
                <c:pt idx="228">
                  <c:v>-0.180175284132914</c:v>
                </c:pt>
                <c:pt idx="229">
                  <c:v>-0.179132885086081</c:v>
                </c:pt>
                <c:pt idx="230">
                  <c:v>-0.17809047973162501</c:v>
                </c:pt>
                <c:pt idx="231">
                  <c:v>-0.177048067697819</c:v>
                </c:pt>
                <c:pt idx="232">
                  <c:v>-0.17600564864586801</c:v>
                </c:pt>
                <c:pt idx="233">
                  <c:v>-0.174963222267007</c:v>
                </c:pt>
                <c:pt idx="234">
                  <c:v>-0.17392078828094701</c:v>
                </c:pt>
                <c:pt idx="235">
                  <c:v>-0.17287834643333</c:v>
                </c:pt>
                <c:pt idx="236">
                  <c:v>-0.171835896486878</c:v>
                </c:pt>
                <c:pt idx="237">
                  <c:v>-0.170793438213555</c:v>
                </c:pt>
                <c:pt idx="238">
                  <c:v>-0.16975097138579701</c:v>
                </c:pt>
                <c:pt idx="239">
                  <c:v>-0.16870849576641</c:v>
                </c:pt>
                <c:pt idx="240">
                  <c:v>-0.16766601109502599</c:v>
                </c:pt>
                <c:pt idx="241">
                  <c:v>-0.16662351708061901</c:v>
                </c:pt>
                <c:pt idx="242">
                  <c:v>-0.16558101338652401</c:v>
                </c:pt>
                <c:pt idx="243">
                  <c:v>-0.16453849961591299</c:v>
                </c:pt>
                <c:pt idx="244">
                  <c:v>-0.16349597529904999</c:v>
                </c:pt>
                <c:pt idx="245">
                  <c:v>-0.16245343988038499</c:v>
                </c:pt>
                <c:pt idx="246">
                  <c:v>-0.16141089270563899</c:v>
                </c:pt>
                <c:pt idx="247">
                  <c:v>-0.16036833300810999</c:v>
                </c:pt>
                <c:pt idx="248">
                  <c:v>-0.15932575990414499</c:v>
                </c:pt>
                <c:pt idx="249">
                  <c:v>-0.15828317238109099</c:v>
                </c:pt>
                <c:pt idx="250">
                  <c:v>-0.157240569295484</c:v>
                </c:pt>
                <c:pt idx="251">
                  <c:v>-0.156197949369064</c:v>
                </c:pt>
                <c:pt idx="252">
                  <c:v>-0.155155311193857</c:v>
                </c:pt>
                <c:pt idx="253">
                  <c:v>-0.15411265323131701</c:v>
                </c:pt>
                <c:pt idx="254">
                  <c:v>-0.153069973823734</c:v>
                </c:pt>
                <c:pt idx="255">
                  <c:v>-0.15202727120781101</c:v>
                </c:pt>
                <c:pt idx="256">
                  <c:v>-0.150984543522871</c:v>
                </c:pt>
                <c:pt idx="257">
                  <c:v>-0.149941788829005</c:v>
                </c:pt>
                <c:pt idx="258">
                  <c:v>-0.14889900512516399</c:v>
                </c:pt>
                <c:pt idx="259">
                  <c:v>-0.147856190366604</c:v>
                </c:pt>
                <c:pt idx="260">
                  <c:v>-0.146813342485211</c:v>
                </c:pt>
                <c:pt idx="261">
                  <c:v>-0.14577045940553801</c:v>
                </c:pt>
                <c:pt idx="262">
                  <c:v>-0.14472753906539099</c:v>
                </c:pt>
                <c:pt idx="263">
                  <c:v>-0.14368457943388199</c:v>
                </c:pt>
                <c:pt idx="264">
                  <c:v>-0.14264157852721401</c:v>
                </c:pt>
                <c:pt idx="265">
                  <c:v>-0.14159853442394399</c:v>
                </c:pt>
                <c:pt idx="266">
                  <c:v>-0.14055544527953601</c:v>
                </c:pt>
                <c:pt idx="267">
                  <c:v>-0.13951230934464301</c:v>
                </c:pt>
                <c:pt idx="268">
                  <c:v>-0.13846912497081099</c:v>
                </c:pt>
                <c:pt idx="269">
                  <c:v>-0.137425890622279</c:v>
                </c:pt>
                <c:pt idx="270">
                  <c:v>-0.136382604883451</c:v>
                </c:pt>
                <c:pt idx="271">
                  <c:v>-0.13533926647063901</c:v>
                </c:pt>
                <c:pt idx="272">
                  <c:v>-0.13429587423332301</c:v>
                </c:pt>
                <c:pt idx="273">
                  <c:v>-0.133252427157947</c:v>
                </c:pt>
                <c:pt idx="274">
                  <c:v>-0.132208924372264</c:v>
                </c:pt>
                <c:pt idx="275">
                  <c:v>-0.13116536514558799</c:v>
                </c:pt>
                <c:pt idx="276">
                  <c:v>-0.13012174888779701</c:v>
                </c:pt>
                <c:pt idx="277">
                  <c:v>-0.129078075145484</c:v>
                </c:pt>
                <c:pt idx="278">
                  <c:v>-0.128034343599082</c:v>
                </c:pt>
                <c:pt idx="279">
                  <c:v>-0.126990554059151</c:v>
                </c:pt>
                <c:pt idx="280">
                  <c:v>-0.12594670646085199</c:v>
                </c:pt>
                <c:pt idx="281">
                  <c:v>-0.124902800853243</c:v>
                </c:pt>
                <c:pt idx="282">
                  <c:v>-0.12385883739716901</c:v>
                </c:pt>
                <c:pt idx="283">
                  <c:v>-0.122814816353983</c:v>
                </c:pt>
                <c:pt idx="284">
                  <c:v>-0.121770738076103</c:v>
                </c:pt>
                <c:pt idx="285">
                  <c:v>-0.12072660299935099</c:v>
                </c:pt>
                <c:pt idx="286">
                  <c:v>-0.11968241163342</c:v>
                </c:pt>
                <c:pt idx="287">
                  <c:v>-0.118638164550565</c:v>
                </c:pt>
                <c:pt idx="288">
                  <c:v>-0.11759386237580199</c:v>
                </c:pt>
                <c:pt idx="289">
                  <c:v>-0.116549505778624</c:v>
                </c:pt>
                <c:pt idx="290">
                  <c:v>-0.115505095466056</c:v>
                </c:pt>
                <c:pt idx="291">
                  <c:v>-0.114460632170722</c:v>
                </c:pt>
                <c:pt idx="292">
                  <c:v>-0.113416116647027</c:v>
                </c:pt>
                <c:pt idx="293">
                  <c:v>-0.112371549665261</c:v>
                </c:pt>
                <c:pt idx="294">
                  <c:v>-0.111326932007609</c:v>
                </c:pt>
                <c:pt idx="295">
                  <c:v>-0.110282264461406</c:v>
                </c:pt>
                <c:pt idx="296">
                  <c:v>-0.109237547821475</c:v>
                </c:pt>
                <c:pt idx="297">
                  <c:v>-0.108192782892747</c:v>
                </c:pt>
                <c:pt idx="298">
                  <c:v>-0.10714797049003701</c:v>
                </c:pt>
                <c:pt idx="299">
                  <c:v>-0.106103111446832</c:v>
                </c:pt>
                <c:pt idx="300">
                  <c:v>-0.105058206615811</c:v>
                </c:pt>
                <c:pt idx="301">
                  <c:v>-0.10401325687625</c:v>
                </c:pt>
                <c:pt idx="302">
                  <c:v>-0.10296826313924801</c:v>
                </c:pt>
                <c:pt idx="303">
                  <c:v>-0.101923226345961</c:v>
                </c:pt>
                <c:pt idx="304">
                  <c:v>-0.100878147467701</c:v>
                </c:pt>
                <c:pt idx="305">
                  <c:v>-9.9833027504194496E-2</c:v>
                </c:pt>
                <c:pt idx="306">
                  <c:v>-9.8787867481325703E-2</c:v>
                </c:pt>
                <c:pt idx="307">
                  <c:v>-9.7742668441868699E-2</c:v>
                </c:pt>
                <c:pt idx="308">
                  <c:v>-9.6697431437801296E-2</c:v>
                </c:pt>
                <c:pt idx="309">
                  <c:v>-9.5652157525637702E-2</c:v>
                </c:pt>
                <c:pt idx="310">
                  <c:v>-9.4606847757543105E-2</c:v>
                </c:pt>
                <c:pt idx="311">
                  <c:v>-9.3561503176203403E-2</c:v>
                </c:pt>
                <c:pt idx="312">
                  <c:v>-9.2516124808371902E-2</c:v>
                </c:pt>
                <c:pt idx="313">
                  <c:v>-9.1470713662730699E-2</c:v>
                </c:pt>
                <c:pt idx="314">
                  <c:v>-9.04252707247237E-2</c:v>
                </c:pt>
                <c:pt idx="315">
                  <c:v>-8.9379796953483706E-2</c:v>
                </c:pt>
                <c:pt idx="316">
                  <c:v>-8.8334293280476303E-2</c:v>
                </c:pt>
                <c:pt idx="317">
                  <c:v>-8.72887606098392E-2</c:v>
                </c:pt>
                <c:pt idx="318">
                  <c:v>-8.6243199818389904E-2</c:v>
                </c:pt>
                <c:pt idx="319">
                  <c:v>-8.5197611758647901E-2</c:v>
                </c:pt>
                <c:pt idx="320">
                  <c:v>-8.4151997263418099E-2</c:v>
                </c:pt>
                <c:pt idx="321">
                  <c:v>-8.3106357148577101E-2</c:v>
                </c:pt>
                <c:pt idx="322">
                  <c:v>-8.20606922174449E-2</c:v>
                </c:pt>
                <c:pt idx="323">
                  <c:v>-8.1015003265732494E-2</c:v>
                </c:pt>
                <c:pt idx="324">
                  <c:v>-7.9969291082932797E-2</c:v>
                </c:pt>
                <c:pt idx="325">
                  <c:v>-7.8923556454966196E-2</c:v>
                </c:pt>
                <c:pt idx="326">
                  <c:v>-7.7877800166076205E-2</c:v>
                </c:pt>
                <c:pt idx="327">
                  <c:v>-7.6832023000564006E-2</c:v>
                </c:pt>
                <c:pt idx="328">
                  <c:v>-7.57862257440471E-2</c:v>
                </c:pt>
                <c:pt idx="329">
                  <c:v>-7.47404091842164E-2</c:v>
                </c:pt>
                <c:pt idx="330">
                  <c:v>-7.3694574111471303E-2</c:v>
                </c:pt>
                <c:pt idx="331">
                  <c:v>-7.26487213203416E-2</c:v>
                </c:pt>
                <c:pt idx="332">
                  <c:v>-7.1602851609719603E-2</c:v>
                </c:pt>
                <c:pt idx="333">
                  <c:v>-7.0556965782788195E-2</c:v>
                </c:pt>
                <c:pt idx="334">
                  <c:v>-6.9511064647162293E-2</c:v>
                </c:pt>
                <c:pt idx="335">
                  <c:v>-6.8465149014533697E-2</c:v>
                </c:pt>
                <c:pt idx="336">
                  <c:v>-6.7419219699983102E-2</c:v>
                </c:pt>
                <c:pt idx="337">
                  <c:v>-6.6373277520972399E-2</c:v>
                </c:pt>
                <c:pt idx="338">
                  <c:v>-6.5327323296152803E-2</c:v>
                </c:pt>
                <c:pt idx="339">
                  <c:v>-6.42813578439657E-2</c:v>
                </c:pt>
                <c:pt idx="340">
                  <c:v>-6.3235381981224095E-2</c:v>
                </c:pt>
                <c:pt idx="341">
                  <c:v>-6.2189396521643299E-2</c:v>
                </c:pt>
                <c:pt idx="342">
                  <c:v>-6.1143402275271097E-2</c:v>
                </c:pt>
                <c:pt idx="343">
                  <c:v>-6.0097400047296599E-2</c:v>
                </c:pt>
                <c:pt idx="344">
                  <c:v>-5.9051390636631999E-2</c:v>
                </c:pt>
                <c:pt idx="345">
                  <c:v>-5.8005374836375599E-2</c:v>
                </c:pt>
                <c:pt idx="346">
                  <c:v>-5.6959353433494501E-2</c:v>
                </c:pt>
                <c:pt idx="347">
                  <c:v>-5.59133272091005E-2</c:v>
                </c:pt>
                <c:pt idx="348">
                  <c:v>-5.4867296938581299E-2</c:v>
                </c:pt>
                <c:pt idx="349">
                  <c:v>-5.38212633928494E-2</c:v>
                </c:pt>
                <c:pt idx="350">
                  <c:v>-5.2775227337755998E-2</c:v>
                </c:pt>
                <c:pt idx="351">
                  <c:v>-5.1729189534279997E-2</c:v>
                </c:pt>
                <c:pt idx="352">
                  <c:v>-5.0683150739276699E-2</c:v>
                </c:pt>
                <c:pt idx="353">
                  <c:v>-4.9637111705876598E-2</c:v>
                </c:pt>
                <c:pt idx="354">
                  <c:v>-4.8591073184700802E-2</c:v>
                </c:pt>
                <c:pt idx="355">
                  <c:v>-4.7545035925004898E-2</c:v>
                </c:pt>
                <c:pt idx="356">
                  <c:v>-4.64990006747424E-2</c:v>
                </c:pt>
                <c:pt idx="357">
                  <c:v>-4.5452968180872098E-2</c:v>
                </c:pt>
                <c:pt idx="358">
                  <c:v>-4.4406939189830401E-2</c:v>
                </c:pt>
                <c:pt idx="359">
                  <c:v>-4.3360914447802698E-2</c:v>
                </c:pt>
                <c:pt idx="360">
                  <c:v>-4.2314894700683302E-2</c:v>
                </c:pt>
                <c:pt idx="361">
                  <c:v>-4.1268880694305302E-2</c:v>
                </c:pt>
                <c:pt idx="362">
                  <c:v>-4.0222873174414302E-2</c:v>
                </c:pt>
                <c:pt idx="363">
                  <c:v>-3.9176872886998101E-2</c:v>
                </c:pt>
                <c:pt idx="364">
                  <c:v>-3.8130880578440503E-2</c:v>
                </c:pt>
                <c:pt idx="365">
                  <c:v>-3.7084896995377703E-2</c:v>
                </c:pt>
                <c:pt idx="366">
                  <c:v>-3.6038922884765699E-2</c:v>
                </c:pt>
                <c:pt idx="367">
                  <c:v>-3.4992958993982699E-2</c:v>
                </c:pt>
                <c:pt idx="368">
                  <c:v>-3.3947006070841501E-2</c:v>
                </c:pt>
                <c:pt idx="369">
                  <c:v>-3.2901064863553701E-2</c:v>
                </c:pt>
                <c:pt idx="370">
                  <c:v>-3.1855136120643501E-2</c:v>
                </c:pt>
                <c:pt idx="371">
                  <c:v>-3.08092205909852E-2</c:v>
                </c:pt>
                <c:pt idx="372">
                  <c:v>-2.9763319023669702E-2</c:v>
                </c:pt>
                <c:pt idx="373">
                  <c:v>-2.8717432168061399E-2</c:v>
                </c:pt>
                <c:pt idx="374">
                  <c:v>-2.7671560773727101E-2</c:v>
                </c:pt>
                <c:pt idx="375">
                  <c:v>-2.6625705590371501E-2</c:v>
                </c:pt>
                <c:pt idx="376">
                  <c:v>-2.55798673678111E-2</c:v>
                </c:pt>
                <c:pt idx="377">
                  <c:v>-2.4534046855777598E-2</c:v>
                </c:pt>
                <c:pt idx="378">
                  <c:v>-2.3488244803671999E-2</c:v>
                </c:pt>
                <c:pt idx="379">
                  <c:v>-2.24424619603962E-2</c:v>
                </c:pt>
                <c:pt idx="380">
                  <c:v>-2.1396699074197299E-2</c:v>
                </c:pt>
                <c:pt idx="381">
                  <c:v>-2.0350956891837899E-2</c:v>
                </c:pt>
                <c:pt idx="382">
                  <c:v>-1.9305236157995599E-2</c:v>
                </c:pt>
                <c:pt idx="383">
                  <c:v>-1.8259537614477399E-2</c:v>
                </c:pt>
                <c:pt idx="384">
                  <c:v>-1.7213861999107499E-2</c:v>
                </c:pt>
                <c:pt idx="385">
                  <c:v>-1.61682100446973E-2</c:v>
                </c:pt>
                <c:pt idx="386">
                  <c:v>-1.51225824775813E-2</c:v>
                </c:pt>
                <c:pt idx="387">
                  <c:v>-1.40769800166033E-2</c:v>
                </c:pt>
                <c:pt idx="388">
                  <c:v>-1.3031403372357E-2</c:v>
                </c:pt>
                <c:pt idx="389">
                  <c:v>-1.19858532467581E-2</c:v>
                </c:pt>
                <c:pt idx="390">
                  <c:v>-1.09403303311619E-2</c:v>
                </c:pt>
                <c:pt idx="391">
                  <c:v>-9.8948353071419397E-3</c:v>
                </c:pt>
                <c:pt idx="392">
                  <c:v>-8.84936884693459E-3</c:v>
                </c:pt>
                <c:pt idx="393">
                  <c:v>-7.8039316135954002E-3</c:v>
                </c:pt>
                <c:pt idx="394">
                  <c:v>-6.7585242611429399E-3</c:v>
                </c:pt>
                <c:pt idx="395">
                  <c:v>-5.7131474363355597E-3</c:v>
                </c:pt>
                <c:pt idx="396">
                  <c:v>-4.6678017780237497E-3</c:v>
                </c:pt>
                <c:pt idx="397">
                  <c:v>-3.6224879170867401E-3</c:v>
                </c:pt>
                <c:pt idx="398">
                  <c:v>-2.5772064779959599E-3</c:v>
                </c:pt>
                <c:pt idx="399">
                  <c:v>-1.5319580792998401E-3</c:v>
                </c:pt>
                <c:pt idx="400">
                  <c:v>-4.8674333431843701E-4</c:v>
                </c:pt>
                <c:pt idx="401">
                  <c:v>5.5843714699921299E-4</c:v>
                </c:pt>
                <c:pt idx="402">
                  <c:v>1.6035827581222799E-3</c:v>
                </c:pt>
                <c:pt idx="403">
                  <c:v>2.6486928956349098E-3</c:v>
                </c:pt>
                <c:pt idx="404">
                  <c:v>3.6937669587003099E-3</c:v>
                </c:pt>
                <c:pt idx="405">
                  <c:v>4.7388043487366898E-3</c:v>
                </c:pt>
                <c:pt idx="406">
                  <c:v>5.7838044693029802E-3</c:v>
                </c:pt>
                <c:pt idx="407">
                  <c:v>6.8287667259536904E-3</c:v>
                </c:pt>
                <c:pt idx="408">
                  <c:v>7.8736905262700302E-3</c:v>
                </c:pt>
                <c:pt idx="409">
                  <c:v>8.9185752794730695E-3</c:v>
                </c:pt>
                <c:pt idx="410">
                  <c:v>9.9634203961891394E-3</c:v>
                </c:pt>
                <c:pt idx="411">
                  <c:v>1.1008225288686901E-2</c:v>
                </c:pt>
                <c:pt idx="412">
                  <c:v>1.2052989370776399E-2</c:v>
                </c:pt>
                <c:pt idx="413">
                  <c:v>1.30977120576607E-2</c:v>
                </c:pt>
                <c:pt idx="414">
                  <c:v>1.41423927658717E-2</c:v>
                </c:pt>
                <c:pt idx="415">
                  <c:v>1.51870309133086E-2</c:v>
                </c:pt>
                <c:pt idx="416">
                  <c:v>1.62316259193197E-2</c:v>
                </c:pt>
                <c:pt idx="417">
                  <c:v>1.7276177204694598E-2</c:v>
                </c:pt>
                <c:pt idx="418">
                  <c:v>1.8320684191640201E-2</c:v>
                </c:pt>
                <c:pt idx="419">
                  <c:v>1.9365146303842701E-2</c:v>
                </c:pt>
                <c:pt idx="420">
                  <c:v>2.0409562966553201E-2</c:v>
                </c:pt>
                <c:pt idx="421">
                  <c:v>2.1453933606556699E-2</c:v>
                </c:pt>
                <c:pt idx="422">
                  <c:v>2.24982576522865E-2</c:v>
                </c:pt>
                <c:pt idx="423">
                  <c:v>2.3542534534019201E-2</c:v>
                </c:pt>
                <c:pt idx="424">
                  <c:v>2.45867636840492E-2</c:v>
                </c:pt>
                <c:pt idx="425">
                  <c:v>2.56309445368034E-2</c:v>
                </c:pt>
                <c:pt idx="426">
                  <c:v>2.6675076529203302E-2</c:v>
                </c:pt>
                <c:pt idx="427">
                  <c:v>2.7719159101582101E-2</c:v>
                </c:pt>
                <c:pt idx="428">
                  <c:v>2.8763191698297198E-2</c:v>
                </c:pt>
                <c:pt idx="429">
                  <c:v>2.98071737683922E-2</c:v>
                </c:pt>
                <c:pt idx="430">
                  <c:v>3.0851104767083502E-2</c:v>
                </c:pt>
                <c:pt idx="431">
                  <c:v>3.1894984156951398E-2</c:v>
                </c:pt>
                <c:pt idx="432">
                  <c:v>3.2938811409185503E-2</c:v>
                </c:pt>
                <c:pt idx="433">
                  <c:v>3.3982586004542903E-2</c:v>
                </c:pt>
                <c:pt idx="434">
                  <c:v>3.5026307433964801E-2</c:v>
                </c:pt>
                <c:pt idx="435">
                  <c:v>3.6069975198971198E-2</c:v>
                </c:pt>
                <c:pt idx="436">
                  <c:v>3.7113588813928698E-2</c:v>
                </c:pt>
                <c:pt idx="437">
                  <c:v>3.8157147803637798E-2</c:v>
                </c:pt>
                <c:pt idx="438">
                  <c:v>3.9200651703918697E-2</c:v>
                </c:pt>
                <c:pt idx="439">
                  <c:v>4.02441000611422E-2</c:v>
                </c:pt>
                <c:pt idx="440">
                  <c:v>4.1287492431773598E-2</c:v>
                </c:pt>
                <c:pt idx="441">
                  <c:v>4.2330828380137103E-2</c:v>
                </c:pt>
                <c:pt idx="442">
                  <c:v>4.3374107480427797E-2</c:v>
                </c:pt>
                <c:pt idx="443">
                  <c:v>4.4417329316347801E-2</c:v>
                </c:pt>
                <c:pt idx="444">
                  <c:v>4.54604934789795E-2</c:v>
                </c:pt>
                <c:pt idx="445">
                  <c:v>4.6503599566610702E-2</c:v>
                </c:pt>
                <c:pt idx="446">
                  <c:v>4.7546647183926899E-2</c:v>
                </c:pt>
                <c:pt idx="447">
                  <c:v>4.8589635940006801E-2</c:v>
                </c:pt>
                <c:pt idx="448">
                  <c:v>4.9632565449125102E-2</c:v>
                </c:pt>
                <c:pt idx="449">
                  <c:v>5.06754353305214E-2</c:v>
                </c:pt>
                <c:pt idx="450">
                  <c:v>5.1718245208042801E-2</c:v>
                </c:pt>
                <c:pt idx="451">
                  <c:v>5.2760994709792598E-2</c:v>
                </c:pt>
                <c:pt idx="452">
                  <c:v>5.3803683468392302E-2</c:v>
                </c:pt>
                <c:pt idx="453">
                  <c:v>5.4846311120797499E-2</c:v>
                </c:pt>
                <c:pt idx="454">
                  <c:v>5.5888877308643697E-2</c:v>
                </c:pt>
                <c:pt idx="455">
                  <c:v>5.6931381677712799E-2</c:v>
                </c:pt>
                <c:pt idx="456">
                  <c:v>5.7973823877916802E-2</c:v>
                </c:pt>
                <c:pt idx="457">
                  <c:v>5.9016203563907903E-2</c:v>
                </c:pt>
                <c:pt idx="458">
                  <c:v>6.0058520395047797E-2</c:v>
                </c:pt>
                <c:pt idx="459">
                  <c:v>6.1100774035305103E-2</c:v>
                </c:pt>
                <c:pt idx="460">
                  <c:v>6.2142964153551097E-2</c:v>
                </c:pt>
                <c:pt idx="461">
                  <c:v>6.3185090423916901E-2</c:v>
                </c:pt>
                <c:pt idx="462">
                  <c:v>6.4227152526043899E-2</c:v>
                </c:pt>
                <c:pt idx="463">
                  <c:v>6.5269150145300006E-2</c:v>
                </c:pt>
                <c:pt idx="464">
                  <c:v>6.6311082973200805E-2</c:v>
                </c:pt>
                <c:pt idx="465">
                  <c:v>6.7352950707734699E-2</c:v>
                </c:pt>
                <c:pt idx="466">
                  <c:v>6.8394753053736601E-2</c:v>
                </c:pt>
                <c:pt idx="467">
                  <c:v>6.9436489723357406E-2</c:v>
                </c:pt>
                <c:pt idx="468">
                  <c:v>7.0478160436693804E-2</c:v>
                </c:pt>
                <c:pt idx="469">
                  <c:v>7.1519764922230694E-2</c:v>
                </c:pt>
                <c:pt idx="470">
                  <c:v>7.2561302917473397E-2</c:v>
                </c:pt>
                <c:pt idx="471">
                  <c:v>7.3602774169613694E-2</c:v>
                </c:pt>
                <c:pt idx="472">
                  <c:v>7.4644178436496095E-2</c:v>
                </c:pt>
                <c:pt idx="473">
                  <c:v>7.5685515487735999E-2</c:v>
                </c:pt>
                <c:pt idx="474">
                  <c:v>7.6726785105855899E-2</c:v>
                </c:pt>
                <c:pt idx="475">
                  <c:v>7.7767987088130694E-2</c:v>
                </c:pt>
                <c:pt idx="476">
                  <c:v>7.8809121248365394E-2</c:v>
                </c:pt>
                <c:pt idx="477">
                  <c:v>7.9850187419622395E-2</c:v>
                </c:pt>
                <c:pt idx="478">
                  <c:v>8.0891185457248299E-2</c:v>
                </c:pt>
                <c:pt idx="479">
                  <c:v>8.1932115242080605E-2</c:v>
                </c:pt>
                <c:pt idx="480">
                  <c:v>8.2972976685176295E-2</c:v>
                </c:pt>
                <c:pt idx="481">
                  <c:v>8.4013769733066804E-2</c:v>
                </c:pt>
                <c:pt idx="482">
                  <c:v>8.5054494373028006E-2</c:v>
                </c:pt>
                <c:pt idx="483">
                  <c:v>8.6095150638446305E-2</c:v>
                </c:pt>
                <c:pt idx="484">
                  <c:v>8.7135738613972002E-2</c:v>
                </c:pt>
                <c:pt idx="485">
                  <c:v>8.8176258439746302E-2</c:v>
                </c:pt>
                <c:pt idx="486">
                  <c:v>8.9216710312764597E-2</c:v>
                </c:pt>
                <c:pt idx="487">
                  <c:v>9.0257094484985603E-2</c:v>
                </c:pt>
                <c:pt idx="488">
                  <c:v>9.1297411260000502E-2</c:v>
                </c:pt>
                <c:pt idx="489">
                  <c:v>9.2337660985209402E-2</c:v>
                </c:pt>
                <c:pt idx="490">
                  <c:v>9.3377844045717001E-2</c:v>
                </c:pt>
                <c:pt idx="491">
                  <c:v>9.44179608491965E-2</c:v>
                </c:pt>
                <c:pt idx="492">
                  <c:v>9.5458011814129995E-2</c:v>
                </c:pt>
                <c:pt idx="493">
                  <c:v>9.6497997359114698E-2</c:v>
                </c:pt>
                <c:pt idx="494">
                  <c:v>9.7537917893598003E-2</c:v>
                </c:pt>
                <c:pt idx="495">
                  <c:v>9.8577773810515398E-2</c:v>
                </c:pt>
                <c:pt idx="496">
                  <c:v>9.9617565479768896E-2</c:v>
                </c:pt>
                <c:pt idx="497">
                  <c:v>0.100657293253686</c:v>
                </c:pt>
                <c:pt idx="498">
                  <c:v>0.10169695746211201</c:v>
                </c:pt>
                <c:pt idx="499">
                  <c:v>0.102736558419076</c:v>
                </c:pt>
                <c:pt idx="500">
                  <c:v>0.103776096426761</c:v>
                </c:pt>
                <c:pt idx="501">
                  <c:v>0.104815571783352</c:v>
                </c:pt>
                <c:pt idx="502">
                  <c:v>0.105854984794736</c:v>
                </c:pt>
                <c:pt idx="503">
                  <c:v>0.10689433578166301</c:v>
                </c:pt>
                <c:pt idx="504">
                  <c:v>0.107933625098176</c:v>
                </c:pt>
                <c:pt idx="505">
                  <c:v>0.10897285314263</c:v>
                </c:pt>
                <c:pt idx="506">
                  <c:v>0.11001202037614299</c:v>
                </c:pt>
                <c:pt idx="507">
                  <c:v>0.11105112733092599</c:v>
                </c:pt>
                <c:pt idx="508">
                  <c:v>0.112090174625569</c:v>
                </c:pt>
                <c:pt idx="509">
                  <c:v>0.113129162980433</c:v>
                </c:pt>
                <c:pt idx="510">
                  <c:v>0.114168093221408</c:v>
                </c:pt>
                <c:pt idx="511">
                  <c:v>0.11520696629098399</c:v>
                </c:pt>
                <c:pt idx="512">
                  <c:v>0.116245783257008</c:v>
                </c:pt>
                <c:pt idx="513">
                  <c:v>0.11728454531882899</c:v>
                </c:pt>
                <c:pt idx="514">
                  <c:v>0.11832325380660901</c:v>
                </c:pt>
                <c:pt idx="515">
                  <c:v>0.11936191018447299</c:v>
                </c:pt>
                <c:pt idx="516">
                  <c:v>0.12040051605627</c:v>
                </c:pt>
                <c:pt idx="517">
                  <c:v>0.121439073157457</c:v>
                </c:pt>
                <c:pt idx="518">
                  <c:v>0.12247758335818</c:v>
                </c:pt>
                <c:pt idx="519">
                  <c:v>0.123516048655424</c:v>
                </c:pt>
                <c:pt idx="520">
                  <c:v>0.12455447117626001</c:v>
                </c:pt>
                <c:pt idx="521">
                  <c:v>0.125592853171623</c:v>
                </c:pt>
                <c:pt idx="522">
                  <c:v>0.12663119700995301</c:v>
                </c:pt>
                <c:pt idx="523">
                  <c:v>0.12766950518123499</c:v>
                </c:pt>
                <c:pt idx="524">
                  <c:v>0.12870778029229801</c:v>
                </c:pt>
                <c:pt idx="525">
                  <c:v>0.129746025067386</c:v>
                </c:pt>
                <c:pt idx="526">
                  <c:v>0.130784242348256</c:v>
                </c:pt>
                <c:pt idx="527">
                  <c:v>0.13182243509984701</c:v>
                </c:pt>
                <c:pt idx="528">
                  <c:v>0.13286060641025299</c:v>
                </c:pt>
                <c:pt idx="529">
                  <c:v>0.133898759494683</c:v>
                </c:pt>
                <c:pt idx="530">
                  <c:v>0.13493689770841399</c:v>
                </c:pt>
                <c:pt idx="531">
                  <c:v>0.135975024549051</c:v>
                </c:pt>
                <c:pt idx="532">
                  <c:v>0.13701314366836601</c:v>
                </c:pt>
                <c:pt idx="533">
                  <c:v>0.13805125888401501</c:v>
                </c:pt>
                <c:pt idx="534">
                  <c:v>0.13908937418936301</c:v>
                </c:pt>
                <c:pt idx="535">
                  <c:v>0.14012749377070299</c:v>
                </c:pt>
                <c:pt idx="536">
                  <c:v>0.141165622023677</c:v>
                </c:pt>
                <c:pt idx="537">
                  <c:v>0.14220376357261599</c:v>
                </c:pt>
                <c:pt idx="538">
                  <c:v>0.14324192329070401</c:v>
                </c:pt>
                <c:pt idx="539">
                  <c:v>0.14428010632841701</c:v>
                </c:pt>
                <c:pt idx="540">
                  <c:v>0.14531831813634299</c:v>
                </c:pt>
                <c:pt idx="541">
                  <c:v>0.14635656449267001</c:v>
                </c:pt>
                <c:pt idx="542">
                  <c:v>0.14739485152860299</c:v>
                </c:pt>
                <c:pt idx="543">
                  <c:v>0.14843318573949599</c:v>
                </c:pt>
                <c:pt idx="544">
                  <c:v>0.14947157399580199</c:v>
                </c:pt>
                <c:pt idx="545">
                  <c:v>0.150510023536161</c:v>
                </c:pt>
                <c:pt idx="546">
                  <c:v>0.15154854193627201</c:v>
                </c:pt>
                <c:pt idx="547">
                  <c:v>0.15258713706115201</c:v>
                </c:pt>
                <c:pt idx="548">
                  <c:v>0.15362581698841399</c:v>
                </c:pt>
                <c:pt idx="549">
                  <c:v>0.15466458990717</c:v>
                </c:pt>
                <c:pt idx="550">
                  <c:v>0.155703463994389</c:v>
                </c:pt>
                <c:pt idx="551">
                  <c:v>0.15674244727361</c:v>
                </c:pt>
                <c:pt idx="552">
                  <c:v>0.157781547461397</c:v>
                </c:pt>
                <c:pt idx="553">
                  <c:v>0.15882077180881499</c:v>
                </c:pt>
                <c:pt idx="554">
                  <c:v>0.15986012694871299</c:v>
                </c:pt>
                <c:pt idx="555">
                  <c:v>0.16089961875724401</c:v>
                </c:pt>
                <c:pt idx="556">
                  <c:v>0.16193925223712399</c:v>
                </c:pt>
                <c:pt idx="557">
                  <c:v>0.16297903141872</c:v>
                </c:pt>
                <c:pt idx="558">
                  <c:v>0.16401895929584101</c:v>
                </c:pt>
                <c:pt idx="559">
                  <c:v>0.16505903778435899</c:v>
                </c:pt>
                <c:pt idx="560">
                  <c:v>0.166099267704442</c:v>
                </c:pt>
                <c:pt idx="561">
                  <c:v>0.16713964878628301</c:v>
                </c:pt>
                <c:pt idx="562">
                  <c:v>0.168180179696622</c:v>
                </c:pt>
                <c:pt idx="563">
                  <c:v>0.169220858074624</c:v>
                </c:pt>
                <c:pt idx="564">
                  <c:v>0.170261680579956</c:v>
                </c:pt>
                <c:pt idx="565">
                  <c:v>0.17130264295106701</c:v>
                </c:pt>
                <c:pt idx="566">
                  <c:v>0.17234374006789599</c:v>
                </c:pt>
                <c:pt idx="567">
                  <c:v>0.173384966027745</c:v>
                </c:pt>
                <c:pt idx="568">
                  <c:v>0.17442631422451799</c:v>
                </c:pt>
                <c:pt idx="569">
                  <c:v>0.17546777744728401</c:v>
                </c:pt>
                <c:pt idx="570">
                  <c:v>0.17650934799367901</c:v>
                </c:pt>
                <c:pt idx="571">
                  <c:v>0.17755101779761001</c:v>
                </c:pt>
                <c:pt idx="572">
                  <c:v>0.17859277856781799</c:v>
                </c:pt>
                <c:pt idx="573">
                  <c:v>0.17963462193059501</c:v>
                </c:pt>
                <c:pt idx="574">
                  <c:v>0.18067653958143601</c:v>
                </c:pt>
                <c:pt idx="575">
                  <c:v>0.18171852341995601</c:v>
                </c:pt>
                <c:pt idx="576">
                  <c:v>0.18276056566839399</c:v>
                </c:pt>
                <c:pt idx="577">
                  <c:v>0.183802658968994</c:v>
                </c:pt>
                <c:pt idx="578">
                  <c:v>0.184844796453106</c:v>
                </c:pt>
                <c:pt idx="579">
                  <c:v>0.185886971786308</c:v>
                </c:pt>
                <c:pt idx="580">
                  <c:v>0.18692917919639701</c:v>
                </c:pt>
                <c:pt idx="581">
                  <c:v>0.18797141349531599</c:v>
                </c:pt>
                <c:pt idx="582">
                  <c:v>0.18901367008657899</c:v>
                </c:pt>
                <c:pt idx="583">
                  <c:v>0.19005594496203099</c:v>
                </c:pt>
                <c:pt idx="584">
                  <c:v>0.191098234687368</c:v>
                </c:pt>
                <c:pt idx="585">
                  <c:v>0.19214053636366599</c:v>
                </c:pt>
                <c:pt idx="586">
                  <c:v>0.19318284757520399</c:v>
                </c:pt>
                <c:pt idx="587">
                  <c:v>0.19422516632985401</c:v>
                </c:pt>
                <c:pt idx="588">
                  <c:v>0.195267490997687</c:v>
                </c:pt>
                <c:pt idx="589">
                  <c:v>0.196309820253393</c:v>
                </c:pt>
                <c:pt idx="590">
                  <c:v>0.197352153028934</c:v>
                </c:pt>
                <c:pt idx="591">
                  <c:v>0.19839448847292099</c:v>
                </c:pt>
                <c:pt idx="592">
                  <c:v>0.19943682591594</c:v>
                </c:pt>
                <c:pt idx="593">
                  <c:v>0.20047916483966099</c:v>
                </c:pt>
                <c:pt idx="594">
                  <c:v>0.201521504848684</c:v>
                </c:pt>
                <c:pt idx="595">
                  <c:v>0.202563845647561</c:v>
                </c:pt>
                <c:pt idx="596">
                  <c:v>0.20360618702111399</c:v>
                </c:pt>
                <c:pt idx="597">
                  <c:v>0.204648528815915</c:v>
                </c:pt>
                <c:pt idx="598">
                  <c:v>0.20569087092544999</c:v>
                </c:pt>
                <c:pt idx="599">
                  <c:v>0.20673321327779701</c:v>
                </c:pt>
                <c:pt idx="600">
                  <c:v>0.20777555582520599</c:v>
                </c:pt>
                <c:pt idx="601">
                  <c:v>0.20881789853618399</c:v>
                </c:pt>
                <c:pt idx="602">
                  <c:v>0.20986024138998999</c:v>
                </c:pt>
                <c:pt idx="603">
                  <c:v>0.21090258437294901</c:v>
                </c:pt>
                <c:pt idx="604">
                  <c:v>0.21194492747599</c:v>
                </c:pt>
                <c:pt idx="605">
                  <c:v>0.21298727069299001</c:v>
                </c:pt>
                <c:pt idx="606">
                  <c:v>0.21402961401975201</c:v>
                </c:pt>
                <c:pt idx="607">
                  <c:v>0.21507195745336</c:v>
                </c:pt>
                <c:pt idx="608">
                  <c:v>0.216114300991748</c:v>
                </c:pt>
                <c:pt idx="609">
                  <c:v>0.21715664463342901</c:v>
                </c:pt>
                <c:pt idx="610">
                  <c:v>0.21819898837731899</c:v>
                </c:pt>
                <c:pt idx="611">
                  <c:v>0.21924133222261499</c:v>
                </c:pt>
                <c:pt idx="612">
                  <c:v>0.22028367616871999</c:v>
                </c:pt>
                <c:pt idx="613">
                  <c:v>0.22132602021518499</c:v>
                </c:pt>
                <c:pt idx="614">
                  <c:v>0.22236836436166901</c:v>
                </c:pt>
                <c:pt idx="615">
                  <c:v>0.22341070860791101</c:v>
                </c:pt>
                <c:pt idx="616">
                  <c:v>0.22445305295370499</c:v>
                </c:pt>
                <c:pt idx="617">
                  <c:v>0.22549539739888799</c:v>
                </c:pt>
                <c:pt idx="618">
                  <c:v>0.22653774194332399</c:v>
                </c:pt>
                <c:pt idx="619">
                  <c:v>0.227580086586891</c:v>
                </c:pt>
                <c:pt idx="620">
                  <c:v>0.22862243132947799</c:v>
                </c:pt>
                <c:pt idx="621">
                  <c:v>0.229664776170979</c:v>
                </c:pt>
                <c:pt idx="622">
                  <c:v>0.230707121111286</c:v>
                </c:pt>
                <c:pt idx="623">
                  <c:v>0.231749466150281</c:v>
                </c:pt>
                <c:pt idx="624">
                  <c:v>0.23279181128784099</c:v>
                </c:pt>
                <c:pt idx="625">
                  <c:v>0.23383415652383199</c:v>
                </c:pt>
                <c:pt idx="626">
                  <c:v>0.234876501858065</c:v>
                </c:pt>
                <c:pt idx="627">
                  <c:v>0.23591884729024401</c:v>
                </c:pt>
                <c:pt idx="628">
                  <c:v>0.236961192819924</c:v>
                </c:pt>
                <c:pt idx="629">
                  <c:v>0.238003538446691</c:v>
                </c:pt>
                <c:pt idx="630">
                  <c:v>0.23904588416973799</c:v>
                </c:pt>
                <c:pt idx="631">
                  <c:v>0.24008822998773599</c:v>
                </c:pt>
                <c:pt idx="632">
                  <c:v>0.241130575898933</c:v>
                </c:pt>
                <c:pt idx="633">
                  <c:v>0.24217292190127299</c:v>
                </c:pt>
                <c:pt idx="634">
                  <c:v>0.24321526799181001</c:v>
                </c:pt>
                <c:pt idx="635">
                  <c:v>0.24425761416639299</c:v>
                </c:pt>
                <c:pt idx="636">
                  <c:v>0.24529996042057201</c:v>
                </c:pt>
                <c:pt idx="637">
                  <c:v>0.246342306749471</c:v>
                </c:pt>
                <c:pt idx="638">
                  <c:v>0.247384653147667</c:v>
                </c:pt>
                <c:pt idx="639">
                  <c:v>0.24842699960821199</c:v>
                </c:pt>
                <c:pt idx="640">
                  <c:v>0.24946934612501301</c:v>
                </c:pt>
                <c:pt idx="641">
                  <c:v>0.25051169269186202</c:v>
                </c:pt>
                <c:pt idx="642">
                  <c:v>0.25155403930282899</c:v>
                </c:pt>
                <c:pt idx="643">
                  <c:v>0.25259638595165501</c:v>
                </c:pt>
                <c:pt idx="644">
                  <c:v>0.25363873263346598</c:v>
                </c:pt>
                <c:pt idx="645">
                  <c:v>0.25468107934318901</c:v>
                </c:pt>
                <c:pt idx="646">
                  <c:v>0.25572342607552201</c:v>
                </c:pt>
                <c:pt idx="647">
                  <c:v>0.25676577282580298</c:v>
                </c:pt>
                <c:pt idx="648">
                  <c:v>0.25780811959007899</c:v>
                </c:pt>
                <c:pt idx="649">
                  <c:v>0.25885046636498898</c:v>
                </c:pt>
                <c:pt idx="650">
                  <c:v>0.25989281314840701</c:v>
                </c:pt>
                <c:pt idx="651">
                  <c:v>0.26093515993840799</c:v>
                </c:pt>
                <c:pt idx="652">
                  <c:v>0.261977506733376</c:v>
                </c:pt>
                <c:pt idx="653">
                  <c:v>0.26301985353219698</c:v>
                </c:pt>
                <c:pt idx="654">
                  <c:v>0.26406220033413802</c:v>
                </c:pt>
                <c:pt idx="655">
                  <c:v>0.26510454713828002</c:v>
                </c:pt>
                <c:pt idx="656">
                  <c:v>0.266146893943977</c:v>
                </c:pt>
                <c:pt idx="657">
                  <c:v>0.26718924075058897</c:v>
                </c:pt>
                <c:pt idx="658">
                  <c:v>0.268231587557753</c:v>
                </c:pt>
                <c:pt idx="659">
                  <c:v>0.26927393436533498</c:v>
                </c:pt>
                <c:pt idx="660">
                  <c:v>0.27031628117308298</c:v>
                </c:pt>
                <c:pt idx="661">
                  <c:v>0.27135862798084398</c:v>
                </c:pt>
                <c:pt idx="662">
                  <c:v>0.27240097478860498</c:v>
                </c:pt>
                <c:pt idx="663">
                  <c:v>0.27344332159636697</c:v>
                </c:pt>
                <c:pt idx="664">
                  <c:v>0.27448566840412802</c:v>
                </c:pt>
                <c:pt idx="665">
                  <c:v>0.27552801521188902</c:v>
                </c:pt>
                <c:pt idx="666">
                  <c:v>0.27657036201965002</c:v>
                </c:pt>
                <c:pt idx="667">
                  <c:v>0.27761270882741101</c:v>
                </c:pt>
                <c:pt idx="668">
                  <c:v>0.27865505563517301</c:v>
                </c:pt>
                <c:pt idx="669">
                  <c:v>0.27969740244293401</c:v>
                </c:pt>
                <c:pt idx="670">
                  <c:v>0.280739749250695</c:v>
                </c:pt>
                <c:pt idx="671">
                  <c:v>0.281782096058456</c:v>
                </c:pt>
                <c:pt idx="672">
                  <c:v>0.282824442866218</c:v>
                </c:pt>
                <c:pt idx="673">
                  <c:v>0.28386678967397899</c:v>
                </c:pt>
                <c:pt idx="674">
                  <c:v>0.28490913648173999</c:v>
                </c:pt>
                <c:pt idx="675">
                  <c:v>0.28595148328950099</c:v>
                </c:pt>
                <c:pt idx="676">
                  <c:v>0.28699383009726198</c:v>
                </c:pt>
                <c:pt idx="677">
                  <c:v>0.28803617690502298</c:v>
                </c:pt>
                <c:pt idx="678">
                  <c:v>0.28907852371278497</c:v>
                </c:pt>
                <c:pt idx="679">
                  <c:v>0.29012087052054603</c:v>
                </c:pt>
                <c:pt idx="680">
                  <c:v>0.29116321732830702</c:v>
                </c:pt>
                <c:pt idx="681">
                  <c:v>0.29220556413606802</c:v>
                </c:pt>
                <c:pt idx="682">
                  <c:v>0.29324791094382902</c:v>
                </c:pt>
                <c:pt idx="683">
                  <c:v>0.29429025775159101</c:v>
                </c:pt>
                <c:pt idx="684">
                  <c:v>0.29533260455935201</c:v>
                </c:pt>
                <c:pt idx="685">
                  <c:v>0.296374951367113</c:v>
                </c:pt>
                <c:pt idx="686">
                  <c:v>0.297417298174874</c:v>
                </c:pt>
                <c:pt idx="687">
                  <c:v>0.298459644982636</c:v>
                </c:pt>
                <c:pt idx="688">
                  <c:v>0.29950199179039699</c:v>
                </c:pt>
                <c:pt idx="689">
                  <c:v>0.30054433859815799</c:v>
                </c:pt>
                <c:pt idx="690">
                  <c:v>0.30158668540591899</c:v>
                </c:pt>
                <c:pt idx="691">
                  <c:v>0.30262903221367998</c:v>
                </c:pt>
                <c:pt idx="692">
                  <c:v>0.30367137902144198</c:v>
                </c:pt>
                <c:pt idx="693">
                  <c:v>0.30471372582920297</c:v>
                </c:pt>
                <c:pt idx="694">
                  <c:v>0.30575607263696403</c:v>
                </c:pt>
                <c:pt idx="695">
                  <c:v>0.30679841944472502</c:v>
                </c:pt>
                <c:pt idx="696">
                  <c:v>0.30784076625248702</c:v>
                </c:pt>
                <c:pt idx="697">
                  <c:v>0.30888311306024802</c:v>
                </c:pt>
                <c:pt idx="698">
                  <c:v>0.30992545986800901</c:v>
                </c:pt>
                <c:pt idx="699">
                  <c:v>0.31096780667577001</c:v>
                </c:pt>
                <c:pt idx="700">
                  <c:v>0.31201015348353101</c:v>
                </c:pt>
                <c:pt idx="701">
                  <c:v>0.313052500291293</c:v>
                </c:pt>
                <c:pt idx="702">
                  <c:v>0.314094847099054</c:v>
                </c:pt>
                <c:pt idx="703">
                  <c:v>0.31513719390681499</c:v>
                </c:pt>
                <c:pt idx="704">
                  <c:v>0.31617954071457599</c:v>
                </c:pt>
                <c:pt idx="705">
                  <c:v>0.31722188752233699</c:v>
                </c:pt>
                <c:pt idx="706">
                  <c:v>0.31826423433009898</c:v>
                </c:pt>
                <c:pt idx="707">
                  <c:v>0.31930658113785998</c:v>
                </c:pt>
                <c:pt idx="708">
                  <c:v>0.32034892794562098</c:v>
                </c:pt>
                <c:pt idx="709">
                  <c:v>0.32139127475338197</c:v>
                </c:pt>
                <c:pt idx="710">
                  <c:v>0.32243362156114302</c:v>
                </c:pt>
                <c:pt idx="711">
                  <c:v>0.32347596836890502</c:v>
                </c:pt>
                <c:pt idx="712">
                  <c:v>0.32451831517666602</c:v>
                </c:pt>
                <c:pt idx="713">
                  <c:v>0.32556066198442701</c:v>
                </c:pt>
                <c:pt idx="714">
                  <c:v>0.32660300879218801</c:v>
                </c:pt>
                <c:pt idx="715">
                  <c:v>0.32764535559994901</c:v>
                </c:pt>
                <c:pt idx="716">
                  <c:v>0.328687702407711</c:v>
                </c:pt>
                <c:pt idx="717">
                  <c:v>0.329730049215472</c:v>
                </c:pt>
                <c:pt idx="718">
                  <c:v>0.330772396023233</c:v>
                </c:pt>
                <c:pt idx="719">
                  <c:v>0.33181474283099399</c:v>
                </c:pt>
                <c:pt idx="720">
                  <c:v>0.33285708963875499</c:v>
                </c:pt>
                <c:pt idx="721">
                  <c:v>0.33389943644651698</c:v>
                </c:pt>
                <c:pt idx="722">
                  <c:v>0.33494178325427798</c:v>
                </c:pt>
                <c:pt idx="723">
                  <c:v>0.33598413006203898</c:v>
                </c:pt>
                <c:pt idx="724">
                  <c:v>0.33702647686979997</c:v>
                </c:pt>
                <c:pt idx="725">
                  <c:v>0.33806882367756202</c:v>
                </c:pt>
                <c:pt idx="726">
                  <c:v>0.33911117048532302</c:v>
                </c:pt>
                <c:pt idx="727">
                  <c:v>0.34015351729308402</c:v>
                </c:pt>
                <c:pt idx="728">
                  <c:v>0.34119586410084501</c:v>
                </c:pt>
                <c:pt idx="729">
                  <c:v>0.34223821090860601</c:v>
                </c:pt>
                <c:pt idx="730">
                  <c:v>0.34328055771636701</c:v>
                </c:pt>
                <c:pt idx="731">
                  <c:v>0.344322904524129</c:v>
                </c:pt>
                <c:pt idx="732">
                  <c:v>0.34536525133189</c:v>
                </c:pt>
                <c:pt idx="733">
                  <c:v>0.346407598139651</c:v>
                </c:pt>
                <c:pt idx="734">
                  <c:v>0.34744994494741199</c:v>
                </c:pt>
                <c:pt idx="735">
                  <c:v>0.34849229175517299</c:v>
                </c:pt>
                <c:pt idx="736">
                  <c:v>0.34953463856293499</c:v>
                </c:pt>
                <c:pt idx="737">
                  <c:v>0.35057698537069598</c:v>
                </c:pt>
                <c:pt idx="738">
                  <c:v>0.35161933217845698</c:v>
                </c:pt>
                <c:pt idx="739">
                  <c:v>0.35266167898621797</c:v>
                </c:pt>
                <c:pt idx="740">
                  <c:v>0.35370402579398003</c:v>
                </c:pt>
                <c:pt idx="741">
                  <c:v>0.35474637260174102</c:v>
                </c:pt>
                <c:pt idx="742">
                  <c:v>0.35578871940950202</c:v>
                </c:pt>
                <c:pt idx="743">
                  <c:v>0.35683106621726302</c:v>
                </c:pt>
                <c:pt idx="744">
                  <c:v>0.35787341302502501</c:v>
                </c:pt>
                <c:pt idx="745">
                  <c:v>0.35891575983278501</c:v>
                </c:pt>
                <c:pt idx="746">
                  <c:v>0.359958106640547</c:v>
                </c:pt>
                <c:pt idx="747">
                  <c:v>0.361000453448308</c:v>
                </c:pt>
                <c:pt idx="748">
                  <c:v>0.36204280025607</c:v>
                </c:pt>
                <c:pt idx="749">
                  <c:v>0.36308514706382999</c:v>
                </c:pt>
                <c:pt idx="750">
                  <c:v>0.36412749387159199</c:v>
                </c:pt>
                <c:pt idx="751">
                  <c:v>0.36516984067935299</c:v>
                </c:pt>
                <c:pt idx="752">
                  <c:v>0.36621218748711398</c:v>
                </c:pt>
                <c:pt idx="753">
                  <c:v>0.36725453429487498</c:v>
                </c:pt>
                <c:pt idx="754">
                  <c:v>0.36829688110263697</c:v>
                </c:pt>
                <c:pt idx="755">
                  <c:v>0.36933922791039803</c:v>
                </c:pt>
                <c:pt idx="756">
                  <c:v>0.37038157471815902</c:v>
                </c:pt>
                <c:pt idx="757">
                  <c:v>0.37142392152592002</c:v>
                </c:pt>
                <c:pt idx="758">
                  <c:v>0.37246626833368102</c:v>
                </c:pt>
                <c:pt idx="759">
                  <c:v>0.37350861514144301</c:v>
                </c:pt>
                <c:pt idx="760">
                  <c:v>0.37455096194920401</c:v>
                </c:pt>
                <c:pt idx="761">
                  <c:v>0.37559330875696501</c:v>
                </c:pt>
                <c:pt idx="762">
                  <c:v>0.376635655564726</c:v>
                </c:pt>
                <c:pt idx="763">
                  <c:v>0.377678002372487</c:v>
                </c:pt>
                <c:pt idx="764">
                  <c:v>0.37872034918024899</c:v>
                </c:pt>
                <c:pt idx="765">
                  <c:v>0.37976269598800999</c:v>
                </c:pt>
                <c:pt idx="766">
                  <c:v>0.38080504279577099</c:v>
                </c:pt>
                <c:pt idx="767">
                  <c:v>0.38184738960353198</c:v>
                </c:pt>
                <c:pt idx="768">
                  <c:v>0.38288973641129298</c:v>
                </c:pt>
                <c:pt idx="769">
                  <c:v>0.38393208321905398</c:v>
                </c:pt>
                <c:pt idx="770">
                  <c:v>0.38497443002681497</c:v>
                </c:pt>
                <c:pt idx="771">
                  <c:v>0.38601677683457702</c:v>
                </c:pt>
                <c:pt idx="772">
                  <c:v>0.38705912364233802</c:v>
                </c:pt>
                <c:pt idx="773">
                  <c:v>0.38810147045010002</c:v>
                </c:pt>
                <c:pt idx="774">
                  <c:v>0.38914381725786101</c:v>
                </c:pt>
                <c:pt idx="775">
                  <c:v>0.39018616406562201</c:v>
                </c:pt>
                <c:pt idx="776">
                  <c:v>0.39122851087338201</c:v>
                </c:pt>
                <c:pt idx="777">
                  <c:v>0.392270857681144</c:v>
                </c:pt>
                <c:pt idx="778">
                  <c:v>0.393313204488905</c:v>
                </c:pt>
                <c:pt idx="779">
                  <c:v>0.394355551296667</c:v>
                </c:pt>
                <c:pt idx="780">
                  <c:v>0.39539789810442799</c:v>
                </c:pt>
                <c:pt idx="781">
                  <c:v>0.39644024491218899</c:v>
                </c:pt>
                <c:pt idx="782">
                  <c:v>0.39748259171994998</c:v>
                </c:pt>
                <c:pt idx="783">
                  <c:v>0.39852493852771098</c:v>
                </c:pt>
                <c:pt idx="784">
                  <c:v>0.39956728533547298</c:v>
                </c:pt>
                <c:pt idx="785">
                  <c:v>0.40060963214323397</c:v>
                </c:pt>
                <c:pt idx="786">
                  <c:v>0.40165197895099503</c:v>
                </c:pt>
                <c:pt idx="787">
                  <c:v>0.40269432575875602</c:v>
                </c:pt>
                <c:pt idx="788">
                  <c:v>0.40373667256651702</c:v>
                </c:pt>
                <c:pt idx="789">
                  <c:v>0.40477901937427901</c:v>
                </c:pt>
                <c:pt idx="790">
                  <c:v>0.40582136618204001</c:v>
                </c:pt>
                <c:pt idx="791">
                  <c:v>0.40686371298980101</c:v>
                </c:pt>
                <c:pt idx="792">
                  <c:v>0.407906059797563</c:v>
                </c:pt>
                <c:pt idx="793">
                  <c:v>0.408948406605324</c:v>
                </c:pt>
                <c:pt idx="794">
                  <c:v>0.409990753413085</c:v>
                </c:pt>
                <c:pt idx="795">
                  <c:v>0.41103310022084599</c:v>
                </c:pt>
                <c:pt idx="796">
                  <c:v>0.41207544702860699</c:v>
                </c:pt>
                <c:pt idx="797">
                  <c:v>0.41311779383636799</c:v>
                </c:pt>
                <c:pt idx="798">
                  <c:v>0.41416014064412998</c:v>
                </c:pt>
                <c:pt idx="799">
                  <c:v>0.41520248745189098</c:v>
                </c:pt>
                <c:pt idx="800">
                  <c:v>0.41624483425965197</c:v>
                </c:pt>
                <c:pt idx="801">
                  <c:v>0.41728718106741303</c:v>
                </c:pt>
                <c:pt idx="802">
                  <c:v>0.41832952787517502</c:v>
                </c:pt>
                <c:pt idx="803">
                  <c:v>0.41937187468293602</c:v>
                </c:pt>
                <c:pt idx="804">
                  <c:v>0.42041422149069702</c:v>
                </c:pt>
                <c:pt idx="805">
                  <c:v>0.42145656829845801</c:v>
                </c:pt>
                <c:pt idx="806">
                  <c:v>0.42249891510621901</c:v>
                </c:pt>
                <c:pt idx="807">
                  <c:v>0.42354126191398001</c:v>
                </c:pt>
                <c:pt idx="808">
                  <c:v>0.424583608721742</c:v>
                </c:pt>
                <c:pt idx="809">
                  <c:v>0.425625955529503</c:v>
                </c:pt>
                <c:pt idx="810">
                  <c:v>0.42666830233726399</c:v>
                </c:pt>
                <c:pt idx="811">
                  <c:v>0.42771064914502499</c:v>
                </c:pt>
                <c:pt idx="812">
                  <c:v>0.42875299595278699</c:v>
                </c:pt>
                <c:pt idx="813">
                  <c:v>0.42979534276054798</c:v>
                </c:pt>
                <c:pt idx="814">
                  <c:v>0.43083768956830898</c:v>
                </c:pt>
                <c:pt idx="815">
                  <c:v>0.43188003637606998</c:v>
                </c:pt>
                <c:pt idx="816">
                  <c:v>0.43292238318383203</c:v>
                </c:pt>
                <c:pt idx="817">
                  <c:v>0.43396472999159302</c:v>
                </c:pt>
                <c:pt idx="818">
                  <c:v>0.43500707679935402</c:v>
                </c:pt>
                <c:pt idx="819">
                  <c:v>0.43604942360711502</c:v>
                </c:pt>
                <c:pt idx="820">
                  <c:v>0.43709177041487601</c:v>
                </c:pt>
                <c:pt idx="821">
                  <c:v>0.43813411722263701</c:v>
                </c:pt>
                <c:pt idx="822">
                  <c:v>0.43917646403039901</c:v>
                </c:pt>
                <c:pt idx="823">
                  <c:v>0.44021881083816</c:v>
                </c:pt>
                <c:pt idx="824">
                  <c:v>0.441261157645921</c:v>
                </c:pt>
                <c:pt idx="825">
                  <c:v>0.44230350445368199</c:v>
                </c:pt>
                <c:pt idx="826">
                  <c:v>0.44334585126144299</c:v>
                </c:pt>
                <c:pt idx="827">
                  <c:v>0.44438819806920399</c:v>
                </c:pt>
                <c:pt idx="828">
                  <c:v>0.44543054487696598</c:v>
                </c:pt>
                <c:pt idx="829">
                  <c:v>0.44647289168472698</c:v>
                </c:pt>
                <c:pt idx="830">
                  <c:v>0.44751523849248798</c:v>
                </c:pt>
                <c:pt idx="831">
                  <c:v>0.44855758530024997</c:v>
                </c:pt>
                <c:pt idx="832">
                  <c:v>0.44959993210801102</c:v>
                </c:pt>
                <c:pt idx="833">
                  <c:v>0.45064227891577202</c:v>
                </c:pt>
                <c:pt idx="834">
                  <c:v>0.45168462572353302</c:v>
                </c:pt>
                <c:pt idx="835">
                  <c:v>0.45272697253129501</c:v>
                </c:pt>
                <c:pt idx="836">
                  <c:v>0.45376931933905601</c:v>
                </c:pt>
                <c:pt idx="837">
                  <c:v>0.45481166614681701</c:v>
                </c:pt>
                <c:pt idx="838">
                  <c:v>0.455854012954578</c:v>
                </c:pt>
                <c:pt idx="839">
                  <c:v>0.456896359762339</c:v>
                </c:pt>
                <c:pt idx="840">
                  <c:v>0.4579387065701</c:v>
                </c:pt>
                <c:pt idx="841">
                  <c:v>0.45898105337786099</c:v>
                </c:pt>
                <c:pt idx="842">
                  <c:v>0.46002340018562199</c:v>
                </c:pt>
                <c:pt idx="843">
                  <c:v>0.46106574699338398</c:v>
                </c:pt>
                <c:pt idx="844">
                  <c:v>0.46210809380114398</c:v>
                </c:pt>
                <c:pt idx="845">
                  <c:v>0.46315044060890598</c:v>
                </c:pt>
                <c:pt idx="846">
                  <c:v>0.46419278741666697</c:v>
                </c:pt>
                <c:pt idx="847">
                  <c:v>0.46523513422442903</c:v>
                </c:pt>
                <c:pt idx="848">
                  <c:v>0.46627748103219002</c:v>
                </c:pt>
                <c:pt idx="849">
                  <c:v>0.46731982783995102</c:v>
                </c:pt>
                <c:pt idx="850">
                  <c:v>0.46836217464771202</c:v>
                </c:pt>
                <c:pt idx="851">
                  <c:v>0.46940452145547401</c:v>
                </c:pt>
                <c:pt idx="852">
                  <c:v>0.47044686826323501</c:v>
                </c:pt>
                <c:pt idx="853">
                  <c:v>0.471489215070996</c:v>
                </c:pt>
                <c:pt idx="854">
                  <c:v>0.472531561878757</c:v>
                </c:pt>
                <c:pt idx="855">
                  <c:v>0.473573908686518</c:v>
                </c:pt>
                <c:pt idx="856">
                  <c:v>0.47461625549427899</c:v>
                </c:pt>
                <c:pt idx="857">
                  <c:v>0.47565860230204099</c:v>
                </c:pt>
                <c:pt idx="858">
                  <c:v>0.47670094910980199</c:v>
                </c:pt>
                <c:pt idx="859">
                  <c:v>0.47774329591756298</c:v>
                </c:pt>
                <c:pt idx="860">
                  <c:v>0.47878564272532398</c:v>
                </c:pt>
                <c:pt idx="861">
                  <c:v>0.47982798953308597</c:v>
                </c:pt>
                <c:pt idx="862">
                  <c:v>0.48087033634084703</c:v>
                </c:pt>
                <c:pt idx="863">
                  <c:v>0.48191268314860802</c:v>
                </c:pt>
                <c:pt idx="864">
                  <c:v>0.48295502995636902</c:v>
                </c:pt>
                <c:pt idx="865">
                  <c:v>0.48399737676413002</c:v>
                </c:pt>
                <c:pt idx="866">
                  <c:v>0.48503972357189201</c:v>
                </c:pt>
                <c:pt idx="867">
                  <c:v>0.48608207037965301</c:v>
                </c:pt>
              </c:numCache>
            </c:numRef>
          </c:xVal>
          <c:yVal>
            <c:numRef>
              <c:f>'Force 200 keV Spline surveyed'!$O$3:$O$870</c:f>
              <c:numCache>
                <c:formatCode>0.00E+00</c:formatCode>
                <c:ptCount val="868"/>
                <c:pt idx="0">
                  <c:v>3.0418464763209502E-4</c:v>
                </c:pt>
                <c:pt idx="1">
                  <c:v>3.0567335925758501E-4</c:v>
                </c:pt>
                <c:pt idx="2">
                  <c:v>3.0610746727546302E-4</c:v>
                </c:pt>
                <c:pt idx="3">
                  <c:v>3.08084321753742E-4</c:v>
                </c:pt>
                <c:pt idx="4">
                  <c:v>3.0655563802091298E-4</c:v>
                </c:pt>
                <c:pt idx="5">
                  <c:v>3.04947109938283E-4</c:v>
                </c:pt>
                <c:pt idx="6">
                  <c:v>3.0356217786279199E-4</c:v>
                </c:pt>
                <c:pt idx="7">
                  <c:v>3.0234681376645401E-4</c:v>
                </c:pt>
                <c:pt idx="8">
                  <c:v>2.9949015820965601E-4</c:v>
                </c:pt>
                <c:pt idx="9">
                  <c:v>2.97430810742099E-4</c:v>
                </c:pt>
                <c:pt idx="10">
                  <c:v>2.9511174177622299E-4</c:v>
                </c:pt>
                <c:pt idx="11">
                  <c:v>2.9363697461999398E-4</c:v>
                </c:pt>
                <c:pt idx="12">
                  <c:v>2.94104262287531E-4</c:v>
                </c:pt>
                <c:pt idx="13">
                  <c:v>2.9276009608131698E-4</c:v>
                </c:pt>
                <c:pt idx="14">
                  <c:v>2.9158655362620102E-4</c:v>
                </c:pt>
                <c:pt idx="15">
                  <c:v>2.9061930155790998E-4</c:v>
                </c:pt>
                <c:pt idx="16">
                  <c:v>2.8960048015845297E-4</c:v>
                </c:pt>
                <c:pt idx="17">
                  <c:v>2.89053062657881E-4</c:v>
                </c:pt>
                <c:pt idx="18">
                  <c:v>2.8833135971888702E-4</c:v>
                </c:pt>
                <c:pt idx="19">
                  <c:v>2.874275147771E-4</c:v>
                </c:pt>
                <c:pt idx="20">
                  <c:v>2.8694908676136599E-4</c:v>
                </c:pt>
                <c:pt idx="21">
                  <c:v>2.8647089070427101E-4</c:v>
                </c:pt>
                <c:pt idx="22">
                  <c:v>2.8599292776935699E-4</c:v>
                </c:pt>
                <c:pt idx="23">
                  <c:v>2.8551519912739097E-4</c:v>
                </c:pt>
                <c:pt idx="24">
                  <c:v>2.8503770595641098E-4</c:v>
                </c:pt>
                <c:pt idx="25">
                  <c:v>2.8456044944177899E-4</c:v>
                </c:pt>
                <c:pt idx="26">
                  <c:v>2.8408343077623502E-4</c:v>
                </c:pt>
                <c:pt idx="27">
                  <c:v>2.8360665115994502E-4</c:v>
                </c:pt>
                <c:pt idx="28">
                  <c:v>2.83130111800558E-4</c:v>
                </c:pt>
                <c:pt idx="29">
                  <c:v>2.8265381391325299E-4</c:v>
                </c:pt>
                <c:pt idx="30">
                  <c:v>2.8217775872079999E-4</c:v>
                </c:pt>
                <c:pt idx="31">
                  <c:v>2.8170194745360698E-4</c:v>
                </c:pt>
                <c:pt idx="32">
                  <c:v>2.8122638134977699E-4</c:v>
                </c:pt>
                <c:pt idx="33">
                  <c:v>2.8075106165516099E-4</c:v>
                </c:pt>
                <c:pt idx="34">
                  <c:v>2.80275989623414E-4</c:v>
                </c:pt>
                <c:pt idx="35">
                  <c:v>2.7980116651605001E-4</c:v>
                </c:pt>
                <c:pt idx="36">
                  <c:v>2.7932659360249798E-4</c:v>
                </c:pt>
                <c:pt idx="37">
                  <c:v>2.7885227216015802E-4</c:v>
                </c:pt>
                <c:pt idx="38">
                  <c:v>2.78378203474454E-4</c:v>
                </c:pt>
                <c:pt idx="39">
                  <c:v>2.7790438883889699E-4</c:v>
                </c:pt>
                <c:pt idx="40">
                  <c:v>2.7743082955513802E-4</c:v>
                </c:pt>
                <c:pt idx="41">
                  <c:v>2.76957526933024E-4</c:v>
                </c:pt>
                <c:pt idx="42">
                  <c:v>2.7648448229066402E-4</c:v>
                </c:pt>
                <c:pt idx="43">
                  <c:v>2.7601169695447801E-4</c:v>
                </c:pt>
                <c:pt idx="44">
                  <c:v>2.7553917225926202E-4</c:v>
                </c:pt>
                <c:pt idx="45">
                  <c:v>2.7506690954824501E-4</c:v>
                </c:pt>
                <c:pt idx="46">
                  <c:v>2.74594910173149E-4</c:v>
                </c:pt>
                <c:pt idx="47">
                  <c:v>2.74123175494251E-4</c:v>
                </c:pt>
                <c:pt idx="48">
                  <c:v>2.7365170688044001E-4</c:v>
                </c:pt>
                <c:pt idx="49">
                  <c:v>2.73180505709282E-4</c:v>
                </c:pt>
                <c:pt idx="50">
                  <c:v>2.7270957336707902E-4</c:v>
                </c:pt>
                <c:pt idx="51">
                  <c:v>2.7223891124893298E-4</c:v>
                </c:pt>
                <c:pt idx="52">
                  <c:v>2.71768520758804E-4</c:v>
                </c:pt>
                <c:pt idx="53">
                  <c:v>2.7129840330957899E-4</c:v>
                </c:pt>
                <c:pt idx="54">
                  <c:v>2.70828560323132E-4</c:v>
                </c:pt>
                <c:pt idx="55">
                  <c:v>2.7035899323038601E-4</c:v>
                </c:pt>
                <c:pt idx="56">
                  <c:v>2.6988970347138102E-4</c:v>
                </c:pt>
                <c:pt idx="57">
                  <c:v>2.6942069249533601E-4</c:v>
                </c:pt>
                <c:pt idx="58">
                  <c:v>2.6895196176071498E-4</c:v>
                </c:pt>
                <c:pt idx="59">
                  <c:v>2.6848351273529403E-4</c:v>
                </c:pt>
                <c:pt idx="60">
                  <c:v>2.6801534689622201E-4</c:v>
                </c:pt>
                <c:pt idx="61">
                  <c:v>2.6754746573009498E-4</c:v>
                </c:pt>
                <c:pt idx="62">
                  <c:v>2.6707987073301697E-4</c:v>
                </c:pt>
                <c:pt idx="63">
                  <c:v>2.6661256341067001E-4</c:v>
                </c:pt>
                <c:pt idx="64">
                  <c:v>2.6614554527837998E-4</c:v>
                </c:pt>
                <c:pt idx="65">
                  <c:v>2.6567881786118799E-4</c:v>
                </c:pt>
                <c:pt idx="66">
                  <c:v>2.65212382693917E-4</c:v>
                </c:pt>
                <c:pt idx="67">
                  <c:v>2.6474624132124299E-4</c:v>
                </c:pt>
                <c:pt idx="68">
                  <c:v>2.6428039529776201E-4</c:v>
                </c:pt>
                <c:pt idx="69">
                  <c:v>2.6381484618806202E-4</c:v>
                </c:pt>
                <c:pt idx="70">
                  <c:v>2.6334959556679701E-4</c:v>
                </c:pt>
                <c:pt idx="71">
                  <c:v>2.6288464501875001E-4</c:v>
                </c:pt>
                <c:pt idx="72">
                  <c:v>2.6241999613891301E-4</c:v>
                </c:pt>
                <c:pt idx="73">
                  <c:v>2.6195565053255699E-4</c:v>
                </c:pt>
                <c:pt idx="74">
                  <c:v>2.6149160981530002E-4</c:v>
                </c:pt>
                <c:pt idx="75">
                  <c:v>2.6102787561318801E-4</c:v>
                </c:pt>
                <c:pt idx="76">
                  <c:v>2.6056444956276101E-4</c:v>
                </c:pt>
                <c:pt idx="77">
                  <c:v>2.6010133331113498E-4</c:v>
                </c:pt>
                <c:pt idx="78">
                  <c:v>2.5963852851607002E-4</c:v>
                </c:pt>
                <c:pt idx="79">
                  <c:v>2.5917603684604901E-4</c:v>
                </c:pt>
                <c:pt idx="80">
                  <c:v>2.5871385998035298E-4</c:v>
                </c:pt>
                <c:pt idx="81">
                  <c:v>2.5825199960913503E-4</c:v>
                </c:pt>
                <c:pt idx="82">
                  <c:v>2.5779045743350301E-4</c:v>
                </c:pt>
                <c:pt idx="83">
                  <c:v>2.5732923516558898E-4</c:v>
                </c:pt>
                <c:pt idx="84">
                  <c:v>2.5686833452863298E-4</c:v>
                </c:pt>
                <c:pt idx="85">
                  <c:v>2.56407757257058E-4</c:v>
                </c:pt>
                <c:pt idx="86">
                  <c:v>2.5594750509655298E-4</c:v>
                </c:pt>
                <c:pt idx="87">
                  <c:v>2.5548757980414701E-4</c:v>
                </c:pt>
                <c:pt idx="88">
                  <c:v>2.5502798314829E-4</c:v>
                </c:pt>
                <c:pt idx="89">
                  <c:v>2.54568716908939E-4</c:v>
                </c:pt>
                <c:pt idx="90">
                  <c:v>2.5410978287763102E-4</c:v>
                </c:pt>
                <c:pt idx="91">
                  <c:v>2.5365118285756999E-4</c:v>
                </c:pt>
                <c:pt idx="92">
                  <c:v>2.53192918663708E-4</c:v>
                </c:pt>
                <c:pt idx="93">
                  <c:v>2.5273499212282298E-4</c:v>
                </c:pt>
                <c:pt idx="94">
                  <c:v>2.5227740507361102E-4</c:v>
                </c:pt>
                <c:pt idx="95">
                  <c:v>2.5182015936676001E-4</c:v>
                </c:pt>
                <c:pt idx="96">
                  <c:v>2.5136325686504101E-4</c:v>
                </c:pt>
                <c:pt idx="97">
                  <c:v>2.5090669944338902E-4</c:v>
                </c:pt>
                <c:pt idx="98">
                  <c:v>2.5045048898899002E-4</c:v>
                </c:pt>
                <c:pt idx="99">
                  <c:v>2.4999462740136498E-4</c:v>
                </c:pt>
                <c:pt idx="100">
                  <c:v>2.4953911659245998E-4</c:v>
                </c:pt>
                <c:pt idx="101">
                  <c:v>2.4908395848672699E-4</c:v>
                </c:pt>
                <c:pt idx="102">
                  <c:v>2.4862915502121699E-4</c:v>
                </c:pt>
                <c:pt idx="103">
                  <c:v>2.48174708145664E-4</c:v>
                </c:pt>
                <c:pt idx="104">
                  <c:v>2.4772061982257602E-4</c:v>
                </c:pt>
                <c:pt idx="105">
                  <c:v>2.4726689202732202E-4</c:v>
                </c:pt>
                <c:pt idx="106">
                  <c:v>2.46813526748224E-4</c:v>
                </c:pt>
                <c:pt idx="107">
                  <c:v>2.4636052598664198E-4</c:v>
                </c:pt>
                <c:pt idx="108">
                  <c:v>2.4590789175707402E-4</c:v>
                </c:pt>
                <c:pt idx="109">
                  <c:v>2.4545562608723501E-4</c:v>
                </c:pt>
                <c:pt idx="110">
                  <c:v>2.4500373101816E-4</c:v>
                </c:pt>
                <c:pt idx="111">
                  <c:v>2.4455220860428899E-4</c:v>
                </c:pt>
                <c:pt idx="112">
                  <c:v>2.44101060913563E-4</c:v>
                </c:pt>
                <c:pt idx="113">
                  <c:v>2.4365029002751599E-4</c:v>
                </c:pt>
                <c:pt idx="114">
                  <c:v>2.4319989804137099E-4</c:v>
                </c:pt>
                <c:pt idx="115">
                  <c:v>2.4274988706413E-4</c:v>
                </c:pt>
                <c:pt idx="116">
                  <c:v>2.4230025921867401E-4</c:v>
                </c:pt>
                <c:pt idx="117">
                  <c:v>2.4185101664185799E-4</c:v>
                </c:pt>
                <c:pt idx="118">
                  <c:v>2.41402161484603E-4</c:v>
                </c:pt>
                <c:pt idx="119">
                  <c:v>2.4095369591199599E-4</c:v>
                </c:pt>
                <c:pt idx="120">
                  <c:v>2.40505622103388E-4</c:v>
                </c:pt>
                <c:pt idx="121">
                  <c:v>2.4005794225248899E-4</c:v>
                </c:pt>
                <c:pt idx="122">
                  <c:v>2.3961065856746599E-4</c:v>
                </c:pt>
                <c:pt idx="123">
                  <c:v>2.39163773271048E-4</c:v>
                </c:pt>
                <c:pt idx="124">
                  <c:v>2.3871728860061601E-4</c:v>
                </c:pt>
                <c:pt idx="125">
                  <c:v>2.3827120680831101E-4</c:v>
                </c:pt>
                <c:pt idx="126">
                  <c:v>2.3782553016113E-4</c:v>
                </c:pt>
                <c:pt idx="127">
                  <c:v>2.3738026094102899E-4</c:v>
                </c:pt>
                <c:pt idx="128">
                  <c:v>2.3693540144502099E-4</c:v>
                </c:pt>
                <c:pt idx="129">
                  <c:v>2.3649095398528501E-4</c:v>
                </c:pt>
                <c:pt idx="130">
                  <c:v>2.3604692088926199E-4</c:v>
                </c:pt>
                <c:pt idx="131">
                  <c:v>2.3560330449976199E-4</c:v>
                </c:pt>
                <c:pt idx="132">
                  <c:v>2.3516010717506501E-4</c:v>
                </c:pt>
                <c:pt idx="133">
                  <c:v>2.3471733128902701E-4</c:v>
                </c:pt>
                <c:pt idx="134">
                  <c:v>2.3427497923118499E-4</c:v>
                </c:pt>
                <c:pt idx="135">
                  <c:v>2.3383305340686001E-4</c:v>
                </c:pt>
                <c:pt idx="136">
                  <c:v>2.33391556237268E-4</c:v>
                </c:pt>
                <c:pt idx="137">
                  <c:v>2.32950490159618E-4</c:v>
                </c:pt>
                <c:pt idx="138">
                  <c:v>2.3250985762722701E-4</c:v>
                </c:pt>
                <c:pt idx="139">
                  <c:v>2.3206966110962199E-4</c:v>
                </c:pt>
                <c:pt idx="140">
                  <c:v>2.31629903092651E-4</c:v>
                </c:pt>
                <c:pt idx="141">
                  <c:v>2.3119058607858799E-4</c:v>
                </c:pt>
                <c:pt idx="142">
                  <c:v>2.3075171258624699E-4</c:v>
                </c:pt>
                <c:pt idx="143">
                  <c:v>2.3031328515108599E-4</c:v>
                </c:pt>
                <c:pt idx="144">
                  <c:v>2.29875306325319E-4</c:v>
                </c:pt>
                <c:pt idx="145">
                  <c:v>2.2943777867802701E-4</c:v>
                </c:pt>
                <c:pt idx="146">
                  <c:v>2.2900070435886199E-4</c:v>
                </c:pt>
                <c:pt idx="147">
                  <c:v>2.28564060078091E-4</c:v>
                </c:pt>
                <c:pt idx="148">
                  <c:v>2.2812785163343899E-4</c:v>
                </c:pt>
                <c:pt idx="149">
                  <c:v>2.27692099216203E-4</c:v>
                </c:pt>
                <c:pt idx="150">
                  <c:v>2.27256798887652E-4</c:v>
                </c:pt>
                <c:pt idx="151">
                  <c:v>2.2682190431508E-4</c:v>
                </c:pt>
                <c:pt idx="152">
                  <c:v>2.26387427802452E-4</c:v>
                </c:pt>
                <c:pt idx="153">
                  <c:v>2.25953408279601E-4</c:v>
                </c:pt>
                <c:pt idx="154">
                  <c:v>2.2551982813619699E-4</c:v>
                </c:pt>
                <c:pt idx="155">
                  <c:v>2.2508665556174399E-4</c:v>
                </c:pt>
                <c:pt idx="156">
                  <c:v>2.2465396966794301E-4</c:v>
                </c:pt>
                <c:pt idx="157">
                  <c:v>2.2422174354629301E-4</c:v>
                </c:pt>
                <c:pt idx="158">
                  <c:v>2.2378994462469599E-4</c:v>
                </c:pt>
                <c:pt idx="159">
                  <c:v>2.23358680827273E-4</c:v>
                </c:pt>
                <c:pt idx="160">
                  <c:v>2.2292804862125801E-4</c:v>
                </c:pt>
                <c:pt idx="161">
                  <c:v>2.224979629681E-4</c:v>
                </c:pt>
                <c:pt idx="162">
                  <c:v>2.22068426071929E-4</c:v>
                </c:pt>
                <c:pt idx="163">
                  <c:v>2.2163937587170299E-4</c:v>
                </c:pt>
                <c:pt idx="164">
                  <c:v>2.2121086612002401E-4</c:v>
                </c:pt>
                <c:pt idx="165">
                  <c:v>2.2078290104706301E-4</c:v>
                </c:pt>
                <c:pt idx="166">
                  <c:v>2.2035541102813E-4</c:v>
                </c:pt>
                <c:pt idx="167">
                  <c:v>2.19928530605593E-4</c:v>
                </c:pt>
                <c:pt idx="168">
                  <c:v>2.1950244585495501E-4</c:v>
                </c:pt>
                <c:pt idx="169">
                  <c:v>2.19077097396146E-4</c:v>
                </c:pt>
                <c:pt idx="170">
                  <c:v>2.1865239007311601E-4</c:v>
                </c:pt>
                <c:pt idx="171">
                  <c:v>2.1822839264972699E-4</c:v>
                </c:pt>
                <c:pt idx="172">
                  <c:v>2.17805175138686E-4</c:v>
                </c:pt>
                <c:pt idx="173">
                  <c:v>2.17382772257139E-4</c:v>
                </c:pt>
                <c:pt idx="174">
                  <c:v>2.1696099966624601E-4</c:v>
                </c:pt>
                <c:pt idx="175">
                  <c:v>2.1653978267067799E-4</c:v>
                </c:pt>
                <c:pt idx="176">
                  <c:v>2.16119169355315E-4</c:v>
                </c:pt>
                <c:pt idx="177">
                  <c:v>2.1569918976623199E-4</c:v>
                </c:pt>
                <c:pt idx="178">
                  <c:v>2.1527986276792199E-4</c:v>
                </c:pt>
                <c:pt idx="179">
                  <c:v>2.1486118116383399E-4</c:v>
                </c:pt>
                <c:pt idx="180">
                  <c:v>2.14443145945691E-4</c:v>
                </c:pt>
                <c:pt idx="181">
                  <c:v>2.14025758386531E-4</c:v>
                </c:pt>
                <c:pt idx="182">
                  <c:v>2.1360901944739299E-4</c:v>
                </c:pt>
                <c:pt idx="183">
                  <c:v>2.1319293080566799E-4</c:v>
                </c:pt>
                <c:pt idx="184">
                  <c:v>2.12777494119022E-4</c:v>
                </c:pt>
                <c:pt idx="185">
                  <c:v>2.1236271105285899E-4</c:v>
                </c:pt>
                <c:pt idx="186">
                  <c:v>2.11948583315655E-4</c:v>
                </c:pt>
                <c:pt idx="187">
                  <c:v>2.1153511264395699E-4</c:v>
                </c:pt>
                <c:pt idx="188">
                  <c:v>2.1112230086269999E-4</c:v>
                </c:pt>
                <c:pt idx="189">
                  <c:v>2.1071014987441401E-4</c:v>
                </c:pt>
                <c:pt idx="190">
                  <c:v>2.10298661676845E-4</c:v>
                </c:pt>
                <c:pt idx="191">
                  <c:v>2.09887838424093E-4</c:v>
                </c:pt>
                <c:pt idx="192">
                  <c:v>2.09477682491138E-4</c:v>
                </c:pt>
                <c:pt idx="193">
                  <c:v>2.0906819646916499E-4</c:v>
                </c:pt>
                <c:pt idx="194">
                  <c:v>2.0865938328945999E-4</c:v>
                </c:pt>
                <c:pt idx="195">
                  <c:v>2.0825124618177799E-4</c:v>
                </c:pt>
                <c:pt idx="196">
                  <c:v>2.07843788843586E-4</c:v>
                </c:pt>
                <c:pt idx="197">
                  <c:v>2.0743701544608499E-4</c:v>
                </c:pt>
                <c:pt idx="198">
                  <c:v>2.07030930515087E-4</c:v>
                </c:pt>
                <c:pt idx="199">
                  <c:v>2.0662553929892401E-4</c:v>
                </c:pt>
                <c:pt idx="200">
                  <c:v>2.0622084792126799E-4</c:v>
                </c:pt>
                <c:pt idx="201">
                  <c:v>2.05816863395424E-4</c:v>
                </c:pt>
                <c:pt idx="202">
                  <c:v>2.0541359409429E-4</c:v>
                </c:pt>
                <c:pt idx="203">
                  <c:v>2.0501104999911201E-4</c:v>
                </c:pt>
                <c:pt idx="204">
                  <c:v>2.0460924314093199E-4</c:v>
                </c:pt>
                <c:pt idx="205">
                  <c:v>2.04208187846909E-4</c:v>
                </c:pt>
                <c:pt idx="206">
                  <c:v>2.03807900917174E-4</c:v>
                </c:pt>
                <c:pt idx="207">
                  <c:v>2.0340840182769701E-4</c:v>
                </c:pt>
                <c:pt idx="208">
                  <c:v>2.03009712453289E-4</c:v>
                </c:pt>
                <c:pt idx="209">
                  <c:v>2.0261185636414301E-4</c:v>
                </c:pt>
                <c:pt idx="210">
                  <c:v>2.02214857837344E-4</c:v>
                </c:pt>
                <c:pt idx="211">
                  <c:v>2.0181873922448901E-4</c:v>
                </c:pt>
                <c:pt idx="212">
                  <c:v>2.0142351621345899E-4</c:v>
                </c:pt>
                <c:pt idx="213">
                  <c:v>2.0102919556541001E-4</c:v>
                </c:pt>
                <c:pt idx="214">
                  <c:v>2.00635772710312E-4</c:v>
                </c:pt>
                <c:pt idx="215">
                  <c:v>2.0024322767995501E-4</c:v>
                </c:pt>
                <c:pt idx="216">
                  <c:v>1.9985152246444001E-4</c:v>
                </c:pt>
                <c:pt idx="217">
                  <c:v>1.99460601885676E-4</c:v>
                </c:pt>
                <c:pt idx="218">
                  <c:v>1.9907039435918501E-4</c:v>
                </c:pt>
                <c:pt idx="219">
                  <c:v>1.98680813328041E-4</c:v>
                </c:pt>
                <c:pt idx="220">
                  <c:v>1.98291767325753E-4</c:v>
                </c:pt>
                <c:pt idx="221">
                  <c:v>1.9790316617789301E-4</c:v>
                </c:pt>
                <c:pt idx="222">
                  <c:v>1.97514923013604E-4</c:v>
                </c:pt>
                <c:pt idx="223">
                  <c:v>1.9712696030387499E-4</c:v>
                </c:pt>
                <c:pt idx="224">
                  <c:v>1.9673921403311499E-4</c:v>
                </c:pt>
                <c:pt idx="225">
                  <c:v>1.9635163468352101E-4</c:v>
                </c:pt>
                <c:pt idx="226">
                  <c:v>1.9596418063762099E-4</c:v>
                </c:pt>
                <c:pt idx="227">
                  <c:v>1.95576798323741E-4</c:v>
                </c:pt>
                <c:pt idx="228">
                  <c:v>1.9518937839924701E-4</c:v>
                </c:pt>
                <c:pt idx="229">
                  <c:v>1.94801755801564E-4</c:v>
                </c:pt>
                <c:pt idx="230">
                  <c:v>1.9441365702665801E-4</c:v>
                </c:pt>
                <c:pt idx="231">
                  <c:v>1.94024738588414E-4</c:v>
                </c:pt>
                <c:pt idx="232">
                  <c:v>1.93634615535165E-4</c:v>
                </c:pt>
                <c:pt idx="233">
                  <c:v>1.9324298655517901E-4</c:v>
                </c:pt>
                <c:pt idx="234">
                  <c:v>1.92849716281829E-4</c:v>
                </c:pt>
                <c:pt idx="235">
                  <c:v>1.92455021537759E-4</c:v>
                </c:pt>
                <c:pt idx="236">
                  <c:v>1.9205968294271601E-4</c:v>
                </c:pt>
                <c:pt idx="237">
                  <c:v>1.9166512828989001E-4</c:v>
                </c:pt>
                <c:pt idx="238">
                  <c:v>1.9127364722320301E-4</c:v>
                </c:pt>
                <c:pt idx="239">
                  <c:v>1.9088859947629199E-4</c:v>
                </c:pt>
                <c:pt idx="240">
                  <c:v>1.9051455888546999E-4</c:v>
                </c:pt>
                <c:pt idx="241">
                  <c:v>1.9015711952482899E-4</c:v>
                </c:pt>
                <c:pt idx="242">
                  <c:v>1.8982292748206801E-4</c:v>
                </c:pt>
                <c:pt idx="243">
                  <c:v>1.89519607222656E-4</c:v>
                </c:pt>
                <c:pt idx="244">
                  <c:v>1.8925531273700501E-4</c:v>
                </c:pt>
                <c:pt idx="245">
                  <c:v>1.8903851099826301E-4</c:v>
                </c:pt>
                <c:pt idx="246">
                  <c:v>1.8887752286249801E-4</c:v>
                </c:pt>
                <c:pt idx="247">
                  <c:v>1.8877986784971901E-4</c:v>
                </c:pt>
                <c:pt idx="248">
                  <c:v>1.88751718757888E-4</c:v>
                </c:pt>
                <c:pt idx="249">
                  <c:v>1.8879744196755E-4</c:v>
                </c:pt>
                <c:pt idx="250">
                  <c:v>1.8891927412247701E-4</c:v>
                </c:pt>
                <c:pt idx="251">
                  <c:v>1.8911714963093201E-4</c:v>
                </c:pt>
                <c:pt idx="252">
                  <c:v>1.8938842732866301E-4</c:v>
                </c:pt>
                <c:pt idx="253">
                  <c:v>1.8972801765558401E-4</c:v>
                </c:pt>
                <c:pt idx="254">
                  <c:v>1.9012851256079599E-4</c:v>
                </c:pt>
                <c:pt idx="255">
                  <c:v>1.9058053379102601E-4</c:v>
                </c:pt>
                <c:pt idx="256">
                  <c:v>1.9107322284856601E-4</c:v>
                </c:pt>
                <c:pt idx="257">
                  <c:v>1.91594488711083E-4</c:v>
                </c:pt>
                <c:pt idx="258">
                  <c:v>1.9213173932507201E-4</c:v>
                </c:pt>
                <c:pt idx="259">
                  <c:v>1.9267223036299299E-4</c:v>
                </c:pt>
                <c:pt idx="260">
                  <c:v>1.9320315268630099E-4</c:v>
                </c:pt>
                <c:pt idx="261">
                  <c:v>1.93712265668567E-4</c:v>
                </c:pt>
                <c:pt idx="262">
                  <c:v>1.9418836107136999E-4</c:v>
                </c:pt>
                <c:pt idx="263">
                  <c:v>1.9462157528878099E-4</c:v>
                </c:pt>
                <c:pt idx="264">
                  <c:v>1.95003302016251E-4</c:v>
                </c:pt>
                <c:pt idx="265">
                  <c:v>1.9532633701035E-4</c:v>
                </c:pt>
                <c:pt idx="266">
                  <c:v>1.9558485348664399E-4</c:v>
                </c:pt>
                <c:pt idx="267">
                  <c:v>1.9577444889027999E-4</c:v>
                </c:pt>
                <c:pt idx="268">
                  <c:v>1.95892229555953E-4</c:v>
                </c:pt>
                <c:pt idx="269">
                  <c:v>1.9593665756951001E-4</c:v>
                </c:pt>
                <c:pt idx="270">
                  <c:v>1.95907396267574E-4</c:v>
                </c:pt>
                <c:pt idx="271">
                  <c:v>1.9580504855241601E-4</c:v>
                </c:pt>
                <c:pt idx="272">
                  <c:v>1.9563082191149101E-4</c:v>
                </c:pt>
                <c:pt idx="273">
                  <c:v>1.9538692114905501E-4</c:v>
                </c:pt>
                <c:pt idx="274">
                  <c:v>1.95076391438709E-4</c:v>
                </c:pt>
                <c:pt idx="275">
                  <c:v>1.94702368163581E-4</c:v>
                </c:pt>
                <c:pt idx="276">
                  <c:v>1.9426804585958001E-4</c:v>
                </c:pt>
                <c:pt idx="277">
                  <c:v>1.9377685126070599E-4</c:v>
                </c:pt>
                <c:pt idx="278">
                  <c:v>1.9323267605001699E-4</c:v>
                </c:pt>
                <c:pt idx="279">
                  <c:v>1.9263928572094201E-4</c:v>
                </c:pt>
                <c:pt idx="280">
                  <c:v>1.9200005002116999E-4</c:v>
                </c:pt>
                <c:pt idx="281">
                  <c:v>1.9131836339938499E-4</c:v>
                </c:pt>
                <c:pt idx="282">
                  <c:v>1.90597940898298E-4</c:v>
                </c:pt>
                <c:pt idx="283">
                  <c:v>1.8984198645131801E-4</c:v>
                </c:pt>
                <c:pt idx="284">
                  <c:v>1.89053316663348E-4</c:v>
                </c:pt>
                <c:pt idx="285">
                  <c:v>1.8823463321353601E-4</c:v>
                </c:pt>
                <c:pt idx="286">
                  <c:v>1.8738849547604699E-4</c:v>
                </c:pt>
                <c:pt idx="287">
                  <c:v>1.8651753368429899E-4</c:v>
                </c:pt>
                <c:pt idx="288">
                  <c:v>1.8562410199386199E-4</c:v>
                </c:pt>
                <c:pt idx="289">
                  <c:v>1.8471034348599199E-4</c:v>
                </c:pt>
                <c:pt idx="290">
                  <c:v>1.8377884031234301E-4</c:v>
                </c:pt>
                <c:pt idx="291">
                  <c:v>1.82832054699984E-4</c:v>
                </c:pt>
                <c:pt idx="292">
                  <c:v>1.8187225802220001E-4</c:v>
                </c:pt>
                <c:pt idx="293">
                  <c:v>1.80901973021742E-4</c:v>
                </c:pt>
                <c:pt idx="294">
                  <c:v>1.7992346850396901E-4</c:v>
                </c:pt>
                <c:pt idx="295">
                  <c:v>1.7893922694159001E-4</c:v>
                </c:pt>
                <c:pt idx="296">
                  <c:v>1.7795151154797399E-4</c:v>
                </c:pt>
                <c:pt idx="297">
                  <c:v>1.76962783644283E-4</c:v>
                </c:pt>
                <c:pt idx="298">
                  <c:v>1.7597535136558301E-4</c:v>
                </c:pt>
                <c:pt idx="299">
                  <c:v>1.74991176205727E-4</c:v>
                </c:pt>
                <c:pt idx="300">
                  <c:v>1.7401218356366199E-4</c:v>
                </c:pt>
                <c:pt idx="301">
                  <c:v>1.7304013395959999E-4</c:v>
                </c:pt>
                <c:pt idx="302">
                  <c:v>1.7207616368752199E-4</c:v>
                </c:pt>
                <c:pt idx="303">
                  <c:v>1.71121055121962E-4</c:v>
                </c:pt>
                <c:pt idx="304">
                  <c:v>1.7017539794786E-4</c:v>
                </c:pt>
                <c:pt idx="305">
                  <c:v>1.6923968005645899E-4</c:v>
                </c:pt>
                <c:pt idx="306">
                  <c:v>1.68313906942036E-4</c:v>
                </c:pt>
                <c:pt idx="307">
                  <c:v>1.6739743777418399E-4</c:v>
                </c:pt>
                <c:pt idx="308">
                  <c:v>1.6648966195047799E-4</c:v>
                </c:pt>
                <c:pt idx="309">
                  <c:v>1.6558990529921E-4</c:v>
                </c:pt>
                <c:pt idx="310">
                  <c:v>1.6469725501379301E-4</c:v>
                </c:pt>
                <c:pt idx="311">
                  <c:v>1.6381020467373501E-4</c:v>
                </c:pt>
                <c:pt idx="312">
                  <c:v>1.6292752993289801E-4</c:v>
                </c:pt>
                <c:pt idx="313">
                  <c:v>1.62048106028582E-4</c:v>
                </c:pt>
                <c:pt idx="314">
                  <c:v>1.61171049600709E-4</c:v>
                </c:pt>
                <c:pt idx="315">
                  <c:v>1.60295222273978E-4</c:v>
                </c:pt>
                <c:pt idx="316">
                  <c:v>1.59419641108284E-4</c:v>
                </c:pt>
                <c:pt idx="317">
                  <c:v>1.5854388708394401E-4</c:v>
                </c:pt>
                <c:pt idx="318">
                  <c:v>1.57667185311121E-4</c:v>
                </c:pt>
                <c:pt idx="319">
                  <c:v>1.5678890392046099E-4</c:v>
                </c:pt>
                <c:pt idx="320">
                  <c:v>1.55908815777036E-4</c:v>
                </c:pt>
                <c:pt idx="321">
                  <c:v>1.5502689167715299E-4</c:v>
                </c:pt>
                <c:pt idx="322">
                  <c:v>1.54143221696104E-4</c:v>
                </c:pt>
                <c:pt idx="323">
                  <c:v>1.53257711205728E-4</c:v>
                </c:pt>
                <c:pt idx="324">
                  <c:v>1.52370576542095E-4</c:v>
                </c:pt>
                <c:pt idx="325">
                  <c:v>1.51482331445747E-4</c:v>
                </c:pt>
                <c:pt idx="326">
                  <c:v>1.5059345198639799E-4</c:v>
                </c:pt>
                <c:pt idx="327">
                  <c:v>1.49704297955669E-4</c:v>
                </c:pt>
                <c:pt idx="328">
                  <c:v>1.4881529448063999E-4</c:v>
                </c:pt>
                <c:pt idx="329">
                  <c:v>1.4792691517105601E-4</c:v>
                </c:pt>
                <c:pt idx="330">
                  <c:v>1.47039760728028E-4</c:v>
                </c:pt>
                <c:pt idx="331">
                  <c:v>1.4615440923681E-4</c:v>
                </c:pt>
                <c:pt idx="332">
                  <c:v>1.4527134716651899E-4</c:v>
                </c:pt>
                <c:pt idx="333">
                  <c:v>1.4439108812597899E-4</c:v>
                </c:pt>
                <c:pt idx="334">
                  <c:v>1.4351418366205499E-4</c:v>
                </c:pt>
                <c:pt idx="335">
                  <c:v>1.4264122130074001E-4</c:v>
                </c:pt>
                <c:pt idx="336">
                  <c:v>1.4177276773524601E-4</c:v>
                </c:pt>
                <c:pt idx="337">
                  <c:v>1.40909398521982E-4</c:v>
                </c:pt>
                <c:pt idx="338">
                  <c:v>1.4005164694727901E-4</c:v>
                </c:pt>
                <c:pt idx="339">
                  <c:v>1.3919993921638E-4</c:v>
                </c:pt>
                <c:pt idx="340">
                  <c:v>1.3835468328748799E-4</c:v>
                </c:pt>
                <c:pt idx="341">
                  <c:v>1.3751629216873199E-4</c:v>
                </c:pt>
                <c:pt idx="342">
                  <c:v>1.3668496801051E-4</c:v>
                </c:pt>
                <c:pt idx="343">
                  <c:v>1.3586079729484101E-4</c:v>
                </c:pt>
                <c:pt idx="344">
                  <c:v>1.35043954761152E-4</c:v>
                </c:pt>
                <c:pt idx="345">
                  <c:v>1.34234590313299E-4</c:v>
                </c:pt>
                <c:pt idx="346">
                  <c:v>1.33432968088184E-4</c:v>
                </c:pt>
                <c:pt idx="347">
                  <c:v>1.32639292036534E-4</c:v>
                </c:pt>
                <c:pt idx="348">
                  <c:v>1.3185364391014401E-4</c:v>
                </c:pt>
                <c:pt idx="349">
                  <c:v>1.3107615761189301E-4</c:v>
                </c:pt>
                <c:pt idx="350">
                  <c:v>1.3030692445782901E-4</c:v>
                </c:pt>
                <c:pt idx="351">
                  <c:v>1.2954583557468901E-4</c:v>
                </c:pt>
                <c:pt idx="352">
                  <c:v>1.28792870328333E-4</c:v>
                </c:pt>
                <c:pt idx="353">
                  <c:v>1.2804818815141E-4</c:v>
                </c:pt>
                <c:pt idx="354">
                  <c:v>1.2731190215209301E-4</c:v>
                </c:pt>
                <c:pt idx="355">
                  <c:v>1.2658401981943801E-4</c:v>
                </c:pt>
                <c:pt idx="356">
                  <c:v>1.2586467634455599E-4</c:v>
                </c:pt>
                <c:pt idx="357">
                  <c:v>1.2515412601682701E-4</c:v>
                </c:pt>
                <c:pt idx="358">
                  <c:v>1.24452711463161E-4</c:v>
                </c:pt>
                <c:pt idx="359">
                  <c:v>1.2376058340534399E-4</c:v>
                </c:pt>
                <c:pt idx="360">
                  <c:v>1.2307795296037801E-4</c:v>
                </c:pt>
                <c:pt idx="361">
                  <c:v>1.2240504020177799E-4</c:v>
                </c:pt>
                <c:pt idx="362">
                  <c:v>1.2174212949326601E-4</c:v>
                </c:pt>
                <c:pt idx="363">
                  <c:v>1.21089514101674E-4</c:v>
                </c:pt>
                <c:pt idx="364">
                  <c:v>1.20447483073323E-4</c:v>
                </c:pt>
                <c:pt idx="365">
                  <c:v>1.1981631864483399E-4</c:v>
                </c:pt>
                <c:pt idx="366">
                  <c:v>1.1919631171611301E-4</c:v>
                </c:pt>
                <c:pt idx="367">
                  <c:v>1.18587754282788E-4</c:v>
                </c:pt>
                <c:pt idx="368">
                  <c:v>1.17990937896808E-4</c:v>
                </c:pt>
                <c:pt idx="369">
                  <c:v>1.1740615339492801E-4</c:v>
                </c:pt>
                <c:pt idx="370">
                  <c:v>1.1683369064488699E-4</c:v>
                </c:pt>
                <c:pt idx="371">
                  <c:v>1.16273838267313E-4</c:v>
                </c:pt>
                <c:pt idx="372">
                  <c:v>1.15726883334345E-4</c:v>
                </c:pt>
                <c:pt idx="373">
                  <c:v>1.15193111053882E-4</c:v>
                </c:pt>
                <c:pt idx="374">
                  <c:v>1.1467280536772299E-4</c:v>
                </c:pt>
                <c:pt idx="375">
                  <c:v>1.14166249491491E-4</c:v>
                </c:pt>
                <c:pt idx="376">
                  <c:v>1.13673716819123E-4</c:v>
                </c:pt>
                <c:pt idx="377">
                  <c:v>1.13195485669169E-4</c:v>
                </c:pt>
                <c:pt idx="378">
                  <c:v>1.12731803970194E-4</c:v>
                </c:pt>
                <c:pt idx="379">
                  <c:v>1.1228283376132199E-4</c:v>
                </c:pt>
                <c:pt idx="380">
                  <c:v>1.11848740402458E-4</c:v>
                </c:pt>
                <c:pt idx="381">
                  <c:v>1.11429601077101E-4</c:v>
                </c:pt>
                <c:pt idx="382">
                  <c:v>1.11025449968995E-4</c:v>
                </c:pt>
                <c:pt idx="383">
                  <c:v>1.10636226204158E-4</c:v>
                </c:pt>
                <c:pt idx="384">
                  <c:v>1.10261754587004E-4</c:v>
                </c:pt>
                <c:pt idx="385">
                  <c:v>1.0990168910233E-4</c:v>
                </c:pt>
                <c:pt idx="386">
                  <c:v>1.0955549605887E-4</c:v>
                </c:pt>
                <c:pt idx="387">
                  <c:v>1.0922264538470499E-4</c:v>
                </c:pt>
                <c:pt idx="388">
                  <c:v>1.08902582181914E-4</c:v>
                </c:pt>
                <c:pt idx="389">
                  <c:v>1.08594651235659E-4</c:v>
                </c:pt>
                <c:pt idx="390">
                  <c:v>1.0829815040938501E-4</c:v>
                </c:pt>
                <c:pt idx="391">
                  <c:v>1.08012722658516E-4</c:v>
                </c:pt>
                <c:pt idx="392">
                  <c:v>1.07738174507056E-4</c:v>
                </c:pt>
                <c:pt idx="393">
                  <c:v>1.07474599717431E-4</c:v>
                </c:pt>
                <c:pt idx="394">
                  <c:v>1.0722214045427799E-4</c:v>
                </c:pt>
                <c:pt idx="395">
                  <c:v>1.0698092486804E-4</c:v>
                </c:pt>
                <c:pt idx="396">
                  <c:v>1.06751335799462E-4</c:v>
                </c:pt>
                <c:pt idx="397">
                  <c:v>1.06533740132702E-4</c:v>
                </c:pt>
                <c:pt idx="398">
                  <c:v>1.06328400459991E-4</c:v>
                </c:pt>
                <c:pt idx="399">
                  <c:v>1.06135691171538E-4</c:v>
                </c:pt>
                <c:pt idx="400">
                  <c:v>1.05956099388708E-4</c:v>
                </c:pt>
                <c:pt idx="401">
                  <c:v>1.0578988961009001E-4</c:v>
                </c:pt>
                <c:pt idx="402">
                  <c:v>1.05637277554014E-4</c:v>
                </c:pt>
                <c:pt idx="403">
                  <c:v>1.05498560917766E-4</c:v>
                </c:pt>
                <c:pt idx="404">
                  <c:v>1.05374097912248E-4</c:v>
                </c:pt>
                <c:pt idx="405">
                  <c:v>1.05264193131838E-4</c:v>
                </c:pt>
                <c:pt idx="406">
                  <c:v>1.05169017511297E-4</c:v>
                </c:pt>
                <c:pt idx="407">
                  <c:v>1.05088755313552E-4</c:v>
                </c:pt>
                <c:pt idx="408">
                  <c:v>1.0502363981788999E-4</c:v>
                </c:pt>
                <c:pt idx="409">
                  <c:v>1.04973817409674E-4</c:v>
                </c:pt>
                <c:pt idx="410">
                  <c:v>1.0493937748762299E-4</c:v>
                </c:pt>
                <c:pt idx="411">
                  <c:v>1.0492044553237401E-4</c:v>
                </c:pt>
                <c:pt idx="412">
                  <c:v>1.04917088546621E-4</c:v>
                </c:pt>
                <c:pt idx="413">
                  <c:v>1.04929315940764E-4</c:v>
                </c:pt>
                <c:pt idx="414">
                  <c:v>1.0495712206723E-4</c:v>
                </c:pt>
                <c:pt idx="415">
                  <c:v>1.05000490913112E-4</c:v>
                </c:pt>
                <c:pt idx="416">
                  <c:v>1.05059397013178E-4</c:v>
                </c:pt>
                <c:pt idx="417">
                  <c:v>1.05133805564516E-4</c:v>
                </c:pt>
                <c:pt idx="418">
                  <c:v>1.05223672412235E-4</c:v>
                </c:pt>
                <c:pt idx="419">
                  <c:v>1.05328944083912E-4</c:v>
                </c:pt>
                <c:pt idx="420">
                  <c:v>1.05449557800138E-4</c:v>
                </c:pt>
                <c:pt idx="421">
                  <c:v>1.05585440423674E-4</c:v>
                </c:pt>
                <c:pt idx="422">
                  <c:v>1.05736501542965E-4</c:v>
                </c:pt>
                <c:pt idx="423">
                  <c:v>1.0590261902906599E-4</c:v>
                </c:pt>
                <c:pt idx="424">
                  <c:v>1.06083621449726E-4</c:v>
                </c:pt>
                <c:pt idx="425">
                  <c:v>1.06279251038165E-4</c:v>
                </c:pt>
                <c:pt idx="426">
                  <c:v>1.06489174095974E-4</c:v>
                </c:pt>
                <c:pt idx="427">
                  <c:v>1.06712872250248E-4</c:v>
                </c:pt>
                <c:pt idx="428">
                  <c:v>1.06949711298322E-4</c:v>
                </c:pt>
                <c:pt idx="429">
                  <c:v>1.07198961422686E-4</c:v>
                </c:pt>
                <c:pt idx="430">
                  <c:v>1.0745962046421199E-4</c:v>
                </c:pt>
                <c:pt idx="431">
                  <c:v>1.07730398498661E-4</c:v>
                </c:pt>
                <c:pt idx="432">
                  <c:v>1.08009860953946E-4</c:v>
                </c:pt>
                <c:pt idx="433">
                  <c:v>1.08296618792178E-4</c:v>
                </c:pt>
                <c:pt idx="434">
                  <c:v>1.08589240000568E-4</c:v>
                </c:pt>
                <c:pt idx="435">
                  <c:v>1.08886363631313E-4</c:v>
                </c:pt>
                <c:pt idx="436">
                  <c:v>1.0918674196331E-4</c:v>
                </c:pt>
                <c:pt idx="437">
                  <c:v>1.09489610637295E-4</c:v>
                </c:pt>
                <c:pt idx="438">
                  <c:v>1.0979457990786299E-4</c:v>
                </c:pt>
                <c:pt idx="439">
                  <c:v>1.10101591265668E-4</c:v>
                </c:pt>
                <c:pt idx="440">
                  <c:v>1.10410799799366E-4</c:v>
                </c:pt>
                <c:pt idx="441">
                  <c:v>1.10722457976327E-4</c:v>
                </c:pt>
                <c:pt idx="442">
                  <c:v>1.11037111343091E-4</c:v>
                </c:pt>
                <c:pt idx="443">
                  <c:v>1.11355388732617E-4</c:v>
                </c:pt>
                <c:pt idx="444">
                  <c:v>1.11677916707657E-4</c:v>
                </c:pt>
                <c:pt idx="445">
                  <c:v>1.12005338973947E-4</c:v>
                </c:pt>
                <c:pt idx="446">
                  <c:v>1.12338263659496E-4</c:v>
                </c:pt>
                <c:pt idx="447">
                  <c:v>1.12677006684551E-4</c:v>
                </c:pt>
                <c:pt idx="448">
                  <c:v>1.13021842849872E-4</c:v>
                </c:pt>
                <c:pt idx="449">
                  <c:v>1.13373101367792E-4</c:v>
                </c:pt>
                <c:pt idx="450">
                  <c:v>1.13731047918245E-4</c:v>
                </c:pt>
                <c:pt idx="451">
                  <c:v>1.1409580366533199E-4</c:v>
                </c:pt>
                <c:pt idx="452">
                  <c:v>1.14467428797756E-4</c:v>
                </c:pt>
                <c:pt idx="453">
                  <c:v>1.14845974325258E-4</c:v>
                </c:pt>
                <c:pt idx="454">
                  <c:v>1.15231539932733E-4</c:v>
                </c:pt>
                <c:pt idx="455">
                  <c:v>1.15624020774001E-4</c:v>
                </c:pt>
                <c:pt idx="456">
                  <c:v>1.16023221074491E-4</c:v>
                </c:pt>
                <c:pt idx="457">
                  <c:v>1.16429012311041E-4</c:v>
                </c:pt>
                <c:pt idx="458">
                  <c:v>1.1684115646104401E-4</c:v>
                </c:pt>
                <c:pt idx="459">
                  <c:v>1.17259319305891E-4</c:v>
                </c:pt>
                <c:pt idx="460">
                  <c:v>1.17683143682396E-4</c:v>
                </c:pt>
                <c:pt idx="461">
                  <c:v>1.18112253928526E-4</c:v>
                </c:pt>
                <c:pt idx="462">
                  <c:v>1.1854625287838001E-4</c:v>
                </c:pt>
                <c:pt idx="463">
                  <c:v>1.1898472191368801E-4</c:v>
                </c:pt>
                <c:pt idx="464">
                  <c:v>1.19427219463633E-4</c:v>
                </c:pt>
                <c:pt idx="465">
                  <c:v>1.19873279197003E-4</c:v>
                </c:pt>
                <c:pt idx="466">
                  <c:v>1.20322408071648E-4</c:v>
                </c:pt>
                <c:pt idx="467">
                  <c:v>1.20774084227879E-4</c:v>
                </c:pt>
                <c:pt idx="468">
                  <c:v>1.21227752147668E-4</c:v>
                </c:pt>
                <c:pt idx="469">
                  <c:v>1.2168281105476501E-4</c:v>
                </c:pt>
                <c:pt idx="470">
                  <c:v>1.2213862307082599E-4</c:v>
                </c:pt>
                <c:pt idx="471">
                  <c:v>1.22594518948523E-4</c:v>
                </c:pt>
                <c:pt idx="472">
                  <c:v>1.2304975895365301E-4</c:v>
                </c:pt>
                <c:pt idx="473">
                  <c:v>1.2350353392763801E-4</c:v>
                </c:pt>
                <c:pt idx="474">
                  <c:v>1.2395501421407699E-4</c:v>
                </c:pt>
                <c:pt idx="475">
                  <c:v>1.2440328019559601E-4</c:v>
                </c:pt>
                <c:pt idx="476">
                  <c:v>1.2484737031029101E-4</c:v>
                </c:pt>
                <c:pt idx="477">
                  <c:v>1.25286261019661E-4</c:v>
                </c:pt>
                <c:pt idx="478">
                  <c:v>1.2571888778495301E-4</c:v>
                </c:pt>
                <c:pt idx="479">
                  <c:v>1.26144216833242E-4</c:v>
                </c:pt>
                <c:pt idx="480">
                  <c:v>1.2656123849706601E-4</c:v>
                </c:pt>
                <c:pt idx="481">
                  <c:v>1.2696897548376601E-4</c:v>
                </c:pt>
                <c:pt idx="482">
                  <c:v>1.2736658174589599E-4</c:v>
                </c:pt>
                <c:pt idx="483">
                  <c:v>1.2775349027755299E-4</c:v>
                </c:pt>
                <c:pt idx="484">
                  <c:v>1.2812936355377299E-4</c:v>
                </c:pt>
                <c:pt idx="485">
                  <c:v>1.2849424994983001E-4</c:v>
                </c:pt>
                <c:pt idx="486">
                  <c:v>1.28848687516515E-4</c:v>
                </c:pt>
                <c:pt idx="487">
                  <c:v>1.2919408545360601E-4</c:v>
                </c:pt>
                <c:pt idx="488">
                  <c:v>1.2953238957614499E-4</c:v>
                </c:pt>
                <c:pt idx="489">
                  <c:v>1.29866184016669E-4</c:v>
                </c:pt>
                <c:pt idx="490">
                  <c:v>1.3019864148932801E-4</c:v>
                </c:pt>
                <c:pt idx="491">
                  <c:v>1.3053356423264301E-4</c:v>
                </c:pt>
                <c:pt idx="492">
                  <c:v>1.3087503988448601E-4</c:v>
                </c:pt>
                <c:pt idx="493">
                  <c:v>1.3122697471554899E-4</c:v>
                </c:pt>
                <c:pt idx="494">
                  <c:v>1.3159300550983101E-4</c:v>
                </c:pt>
                <c:pt idx="495">
                  <c:v>1.3197638004871899E-4</c:v>
                </c:pt>
                <c:pt idx="496">
                  <c:v>1.3238000678800199E-4</c:v>
                </c:pt>
                <c:pt idx="497">
                  <c:v>1.32805813279479E-4</c:v>
                </c:pt>
                <c:pt idx="498">
                  <c:v>1.3325481302968001E-4</c:v>
                </c:pt>
                <c:pt idx="499">
                  <c:v>1.3372726546307501E-4</c:v>
                </c:pt>
                <c:pt idx="500">
                  <c:v>1.34222232508931E-4</c:v>
                </c:pt>
                <c:pt idx="501">
                  <c:v>1.3473798134216899E-4</c:v>
                </c:pt>
                <c:pt idx="502">
                  <c:v>1.3527220003099299E-4</c:v>
                </c:pt>
                <c:pt idx="503">
                  <c:v>1.35822135543566E-4</c:v>
                </c:pt>
                <c:pt idx="504">
                  <c:v>1.3638425950493401E-4</c:v>
                </c:pt>
                <c:pt idx="505">
                  <c:v>1.36954884890795E-4</c:v>
                </c:pt>
                <c:pt idx="506">
                  <c:v>1.3753051614284401E-4</c:v>
                </c:pt>
                <c:pt idx="507">
                  <c:v>1.38107827420659E-4</c:v>
                </c:pt>
                <c:pt idx="508">
                  <c:v>1.3868317317361999E-4</c:v>
                </c:pt>
                <c:pt idx="509">
                  <c:v>1.3925263990932499E-4</c:v>
                </c:pt>
                <c:pt idx="510">
                  <c:v>1.39812747787599E-4</c:v>
                </c:pt>
                <c:pt idx="511">
                  <c:v>1.4036019525864101E-4</c:v>
                </c:pt>
                <c:pt idx="512">
                  <c:v>1.4089158624673901E-4</c:v>
                </c:pt>
                <c:pt idx="513">
                  <c:v>1.4140360533656401E-4</c:v>
                </c:pt>
                <c:pt idx="514">
                  <c:v>1.4189279795913401E-4</c:v>
                </c:pt>
                <c:pt idx="515">
                  <c:v>1.4235589997161301E-4</c:v>
                </c:pt>
                <c:pt idx="516">
                  <c:v>1.42789867863597E-4</c:v>
                </c:pt>
                <c:pt idx="517">
                  <c:v>1.4319155444506701E-4</c:v>
                </c:pt>
                <c:pt idx="518">
                  <c:v>1.43557826395571E-4</c:v>
                </c:pt>
                <c:pt idx="519">
                  <c:v>1.4388538400043099E-4</c:v>
                </c:pt>
                <c:pt idx="520">
                  <c:v>1.4417102848415201E-4</c:v>
                </c:pt>
                <c:pt idx="521">
                  <c:v>1.44411239913883E-4</c:v>
                </c:pt>
                <c:pt idx="522">
                  <c:v>1.44602545925151E-4</c:v>
                </c:pt>
                <c:pt idx="523">
                  <c:v>1.4474101773511699E-4</c:v>
                </c:pt>
                <c:pt idx="524">
                  <c:v>1.4482209995073699E-4</c:v>
                </c:pt>
                <c:pt idx="525">
                  <c:v>1.4484110662058599E-4</c:v>
                </c:pt>
                <c:pt idx="526">
                  <c:v>1.4479314991443999E-4</c:v>
                </c:pt>
                <c:pt idx="527">
                  <c:v>1.44673099871832E-4</c:v>
                </c:pt>
                <c:pt idx="528">
                  <c:v>1.4447532654978201E-4</c:v>
                </c:pt>
                <c:pt idx="529">
                  <c:v>1.4419394082972701E-4</c:v>
                </c:pt>
                <c:pt idx="530">
                  <c:v>1.4382341696102599E-4</c:v>
                </c:pt>
                <c:pt idx="531">
                  <c:v>1.4335858675363199E-4</c:v>
                </c:pt>
                <c:pt idx="532">
                  <c:v>1.42794587145008E-4</c:v>
                </c:pt>
                <c:pt idx="533">
                  <c:v>1.4212703500784599E-4</c:v>
                </c:pt>
                <c:pt idx="534">
                  <c:v>1.4135275227855501E-4</c:v>
                </c:pt>
                <c:pt idx="535">
                  <c:v>1.40469624965395E-4</c:v>
                </c:pt>
                <c:pt idx="536">
                  <c:v>1.3947717233164499E-4</c:v>
                </c:pt>
                <c:pt idx="537">
                  <c:v>1.3837695966236599E-4</c:v>
                </c:pt>
                <c:pt idx="538">
                  <c:v>1.3717243626761E-4</c:v>
                </c:pt>
                <c:pt idx="539">
                  <c:v>1.3586948645702399E-4</c:v>
                </c:pt>
                <c:pt idx="540">
                  <c:v>1.34476740202292E-4</c:v>
                </c:pt>
                <c:pt idx="541">
                  <c:v>1.33006014385736E-4</c:v>
                </c:pt>
                <c:pt idx="542">
                  <c:v>1.3147207819443299E-4</c:v>
                </c:pt>
                <c:pt idx="543">
                  <c:v>1.2989258268391999E-4</c:v>
                </c:pt>
                <c:pt idx="544">
                  <c:v>1.28288268128751E-4</c:v>
                </c:pt>
                <c:pt idx="545">
                  <c:v>1.2668265302360701E-4</c:v>
                </c:pt>
                <c:pt idx="546">
                  <c:v>1.2510159878063501E-4</c:v>
                </c:pt>
                <c:pt idx="547">
                  <c:v>1.23572525210605E-4</c:v>
                </c:pt>
                <c:pt idx="548">
                  <c:v>1.2212360380168001E-4</c:v>
                </c:pt>
                <c:pt idx="549">
                  <c:v>1.20782174567328E-4</c:v>
                </c:pt>
                <c:pt idx="550">
                  <c:v>1.1957392596323E-4</c:v>
                </c:pt>
                <c:pt idx="551">
                  <c:v>1.18521752456356E-4</c:v>
                </c:pt>
                <c:pt idx="552">
                  <c:v>1.17644250602897E-4</c:v>
                </c:pt>
                <c:pt idx="553">
                  <c:v>1.1695479680952E-4</c:v>
                </c:pt>
                <c:pt idx="554">
                  <c:v>1.16460587057845E-4</c:v>
                </c:pt>
                <c:pt idx="555">
                  <c:v>1.16162774928214E-4</c:v>
                </c:pt>
                <c:pt idx="556">
                  <c:v>1.160567064557E-4</c:v>
                </c:pt>
                <c:pt idx="557">
                  <c:v>1.1613204513860599E-4</c:v>
                </c:pt>
                <c:pt idx="558">
                  <c:v>1.16373902439842E-4</c:v>
                </c:pt>
                <c:pt idx="559">
                  <c:v>1.16764074631268E-4</c:v>
                </c:pt>
                <c:pt idx="560">
                  <c:v>1.17282077151819E-4</c:v>
                </c:pt>
                <c:pt idx="561">
                  <c:v>1.17906675151741E-4</c:v>
                </c:pt>
                <c:pt idx="562">
                  <c:v>1.18616941907059E-4</c:v>
                </c:pt>
                <c:pt idx="563">
                  <c:v>1.1939320805411001E-4</c:v>
                </c:pt>
                <c:pt idx="564">
                  <c:v>1.20217482254318E-4</c:v>
                </c:pt>
                <c:pt idx="565">
                  <c:v>1.2107403741386E-4</c:v>
                </c:pt>
                <c:pt idx="566">
                  <c:v>1.21949755738382E-4</c:v>
                </c:pt>
                <c:pt idx="567">
                  <c:v>1.22834265417815E-4</c:v>
                </c:pt>
                <c:pt idx="568">
                  <c:v>1.23719733229157E-4</c:v>
                </c:pt>
                <c:pt idx="569">
                  <c:v>1.2460059073866601E-4</c:v>
                </c:pt>
                <c:pt idx="570">
                  <c:v>1.2547338156226401E-4</c:v>
                </c:pt>
                <c:pt idx="571">
                  <c:v>1.26336515411014E-4</c:v>
                </c:pt>
                <c:pt idx="572">
                  <c:v>1.27189795841603E-4</c:v>
                </c:pt>
                <c:pt idx="573">
                  <c:v>1.28034006987574E-4</c:v>
                </c:pt>
                <c:pt idx="574">
                  <c:v>1.2887055730155099E-4</c:v>
                </c:pt>
                <c:pt idx="575">
                  <c:v>1.29701147045684E-4</c:v>
                </c:pt>
                <c:pt idx="576">
                  <c:v>1.3052751708191799E-4</c:v>
                </c:pt>
                <c:pt idx="577">
                  <c:v>1.3135129103473601E-4</c:v>
                </c:pt>
                <c:pt idx="578">
                  <c:v>1.3217387412491901E-4</c:v>
                </c:pt>
                <c:pt idx="579">
                  <c:v>1.3299637593586899E-4</c:v>
                </c:pt>
                <c:pt idx="580">
                  <c:v>1.33819587658541E-4</c:v>
                </c:pt>
                <c:pt idx="581">
                  <c:v>1.3464401538057001E-4</c:v>
                </c:pt>
                <c:pt idx="582">
                  <c:v>1.3546994408652799E-4</c:v>
                </c:pt>
                <c:pt idx="583">
                  <c:v>1.3629750637257401E-4</c:v>
                </c:pt>
                <c:pt idx="584">
                  <c:v>1.3712674523479201E-4</c:v>
                </c:pt>
                <c:pt idx="585">
                  <c:v>1.37957668590711E-4</c:v>
                </c:pt>
                <c:pt idx="586">
                  <c:v>1.38790296794399E-4</c:v>
                </c:pt>
                <c:pt idx="587">
                  <c:v>1.3962469515233999E-4</c:v>
                </c:pt>
                <c:pt idx="588">
                  <c:v>1.4046097169757E-4</c:v>
                </c:pt>
                <c:pt idx="589">
                  <c:v>1.41299260720449E-4</c:v>
                </c:pt>
                <c:pt idx="590">
                  <c:v>1.42139698573858E-4</c:v>
                </c:pt>
                <c:pt idx="591">
                  <c:v>1.4298240489578299E-4</c:v>
                </c:pt>
                <c:pt idx="592">
                  <c:v>1.43827474666988E-4</c:v>
                </c:pt>
                <c:pt idx="593">
                  <c:v>1.44674976250828E-4</c:v>
                </c:pt>
                <c:pt idx="594">
                  <c:v>1.4552495437302501E-4</c:v>
                </c:pt>
                <c:pt idx="595">
                  <c:v>1.4637743074586299E-4</c:v>
                </c:pt>
                <c:pt idx="596">
                  <c:v>1.4723240521626301E-4</c:v>
                </c:pt>
                <c:pt idx="597">
                  <c:v>1.4808985738007499E-4</c:v>
                </c:pt>
                <c:pt idx="598">
                  <c:v>1.4894975107960099E-4</c:v>
                </c:pt>
                <c:pt idx="599">
                  <c:v>1.4981203939357001E-4</c:v>
                </c:pt>
                <c:pt idx="600">
                  <c:v>1.5067666905812E-4</c:v>
                </c:pt>
                <c:pt idx="601">
                  <c:v>1.51543584699822E-4</c:v>
                </c:pt>
                <c:pt idx="602">
                  <c:v>1.5241273136387199E-4</c:v>
                </c:pt>
                <c:pt idx="603">
                  <c:v>1.5328405581183899E-4</c:v>
                </c:pt>
                <c:pt idx="604">
                  <c:v>1.5415750754566601E-4</c:v>
                </c:pt>
                <c:pt idx="605">
                  <c:v>1.5503303939270099E-4</c:v>
                </c:pt>
                <c:pt idx="606">
                  <c:v>1.5591060729237E-4</c:v>
                </c:pt>
                <c:pt idx="607">
                  <c:v>1.5679017012765499E-4</c:v>
                </c:pt>
                <c:pt idx="608">
                  <c:v>1.57671689531002E-4</c:v>
                </c:pt>
                <c:pt idx="609">
                  <c:v>1.5855512951096101E-4</c:v>
                </c:pt>
                <c:pt idx="610">
                  <c:v>1.5944045602831199E-4</c:v>
                </c:pt>
                <c:pt idx="611">
                  <c:v>1.60327636701409E-4</c:v>
                </c:pt>
                <c:pt idx="612">
                  <c:v>1.61216640457868E-4</c:v>
                </c:pt>
                <c:pt idx="613">
                  <c:v>1.6210743730738601E-4</c:v>
                </c:pt>
                <c:pt idx="614">
                  <c:v>1.6299999825140899E-4</c:v>
                </c:pt>
                <c:pt idx="615">
                  <c:v>1.6389429502208799E-4</c:v>
                </c:pt>
                <c:pt idx="616">
                  <c:v>1.6479030012823501E-4</c:v>
                </c:pt>
                <c:pt idx="617">
                  <c:v>1.6568798681563599E-4</c:v>
                </c:pt>
                <c:pt idx="618">
                  <c:v>1.66587328993641E-4</c:v>
                </c:pt>
                <c:pt idx="619">
                  <c:v>1.6748830126658601E-4</c:v>
                </c:pt>
                <c:pt idx="620">
                  <c:v>1.6839087883137701E-4</c:v>
                </c:pt>
                <c:pt idx="621">
                  <c:v>1.69295037453665E-4</c:v>
                </c:pt>
                <c:pt idx="622">
                  <c:v>1.7020075345862499E-4</c:v>
                </c:pt>
                <c:pt idx="623">
                  <c:v>1.71108003655291E-4</c:v>
                </c:pt>
                <c:pt idx="624">
                  <c:v>1.7201676533122899E-4</c:v>
                </c:pt>
                <c:pt idx="625">
                  <c:v>1.7292701627126601E-4</c:v>
                </c:pt>
                <c:pt idx="626">
                  <c:v>1.7383872746893901E-4</c:v>
                </c:pt>
                <c:pt idx="627">
                  <c:v>1.7475186984664901E-4</c:v>
                </c:pt>
                <c:pt idx="628">
                  <c:v>1.7566645927828201E-4</c:v>
                </c:pt>
                <c:pt idx="629">
                  <c:v>1.7658247511512099E-4</c:v>
                </c:pt>
                <c:pt idx="630">
                  <c:v>1.7749984224860901E-4</c:v>
                </c:pt>
                <c:pt idx="631">
                  <c:v>1.78418480871097E-4</c:v>
                </c:pt>
                <c:pt idx="632">
                  <c:v>1.79338436700357E-4</c:v>
                </c:pt>
                <c:pt idx="633">
                  <c:v>1.80259584995292E-4</c:v>
                </c:pt>
                <c:pt idx="634">
                  <c:v>1.8118168420651101E-4</c:v>
                </c:pt>
                <c:pt idx="635">
                  <c:v>1.82104565845471E-4</c:v>
                </c:pt>
                <c:pt idx="636">
                  <c:v>1.8302804520744199E-4</c:v>
                </c:pt>
                <c:pt idx="637">
                  <c:v>1.8395174261770901E-4</c:v>
                </c:pt>
                <c:pt idx="638">
                  <c:v>1.84875437680959E-4</c:v>
                </c:pt>
                <c:pt idx="639">
                  <c:v>1.85799058618087E-4</c:v>
                </c:pt>
                <c:pt idx="640">
                  <c:v>1.8672248431506099E-4</c:v>
                </c:pt>
                <c:pt idx="641">
                  <c:v>1.8764573119486901E-4</c:v>
                </c:pt>
                <c:pt idx="642">
                  <c:v>1.8856887411235101E-4</c:v>
                </c:pt>
                <c:pt idx="643">
                  <c:v>1.8949207476971999E-4</c:v>
                </c:pt>
                <c:pt idx="644">
                  <c:v>1.90415569295708E-4</c:v>
                </c:pt>
                <c:pt idx="645">
                  <c:v>1.91339457930705E-4</c:v>
                </c:pt>
                <c:pt idx="646">
                  <c:v>1.92263914213421E-4</c:v>
                </c:pt>
                <c:pt idx="647">
                  <c:v>1.9318929370721599E-4</c:v>
                </c:pt>
                <c:pt idx="648">
                  <c:v>1.9411574904384E-4</c:v>
                </c:pt>
                <c:pt idx="649">
                  <c:v>1.95043288763348E-4</c:v>
                </c:pt>
                <c:pt idx="650">
                  <c:v>1.9597193641192901E-4</c:v>
                </c:pt>
                <c:pt idx="651">
                  <c:v>1.9690172144033001E-4</c:v>
                </c:pt>
                <c:pt idx="652">
                  <c:v>1.9783265244979501E-4</c:v>
                </c:pt>
                <c:pt idx="653">
                  <c:v>1.9876466425127501E-4</c:v>
                </c:pt>
                <c:pt idx="654">
                  <c:v>1.9969752492257799E-4</c:v>
                </c:pt>
                <c:pt idx="655">
                  <c:v>2.00631197559668E-4</c:v>
                </c:pt>
                <c:pt idx="656">
                  <c:v>2.01565657681983E-4</c:v>
                </c:pt>
                <c:pt idx="657">
                  <c:v>2.0250090354388101E-4</c:v>
                </c:pt>
                <c:pt idx="658">
                  <c:v>2.0343691545417301E-4</c:v>
                </c:pt>
                <c:pt idx="659">
                  <c:v>2.04373674184052E-4</c:v>
                </c:pt>
                <c:pt idx="660">
                  <c:v>2.0531115415596299E-4</c:v>
                </c:pt>
                <c:pt idx="661">
                  <c:v>2.0624932916582799E-4</c:v>
                </c:pt>
                <c:pt idx="662">
                  <c:v>2.0718818877371001E-4</c:v>
                </c:pt>
                <c:pt idx="663">
                  <c:v>2.0812772371498899E-4</c:v>
                </c:pt>
                <c:pt idx="664">
                  <c:v>2.09067924884979E-4</c:v>
                </c:pt>
                <c:pt idx="665">
                  <c:v>2.1000878333564101E-4</c:v>
                </c:pt>
                <c:pt idx="666">
                  <c:v>2.10950290272369E-4</c:v>
                </c:pt>
                <c:pt idx="667">
                  <c:v>2.1189243705086201E-4</c:v>
                </c:pt>
                <c:pt idx="668">
                  <c:v>2.1283521517405501E-4</c:v>
                </c:pt>
                <c:pt idx="669">
                  <c:v>2.13778616289131E-4</c:v>
                </c:pt>
                <c:pt idx="670">
                  <c:v>2.1472263218459399E-4</c:v>
                </c:pt>
                <c:pt idx="671">
                  <c:v>2.1566725478741901E-4</c:v>
                </c:pt>
                <c:pt idx="672">
                  <c:v>2.1661247616025899E-4</c:v>
                </c:pt>
                <c:pt idx="673">
                  <c:v>2.1755828849872E-4</c:v>
                </c:pt>
                <c:pt idx="674">
                  <c:v>2.1850468412869701E-4</c:v>
                </c:pt>
                <c:pt idx="675">
                  <c:v>2.1945165550377399E-4</c:v>
                </c:pt>
                <c:pt idx="676">
                  <c:v>2.20399195202679E-4</c:v>
                </c:pt>
                <c:pt idx="677">
                  <c:v>2.2134729592680001E-4</c:v>
                </c:pt>
                <c:pt idx="678">
                  <c:v>2.22295950497754E-4</c:v>
                </c:pt>
                <c:pt idx="679">
                  <c:v>2.2324515185501799E-4</c:v>
                </c:pt>
                <c:pt idx="680">
                  <c:v>2.24194893053602E-4</c:v>
                </c:pt>
                <c:pt idx="681">
                  <c:v>2.2514516726178699E-4</c:v>
                </c:pt>
                <c:pt idx="682">
                  <c:v>2.2609596775890499E-4</c:v>
                </c:pt>
                <c:pt idx="683">
                  <c:v>2.2704728793317499E-4</c:v>
                </c:pt>
                <c:pt idx="684">
                  <c:v>2.2799912127957999E-4</c:v>
                </c:pt>
                <c:pt idx="685">
                  <c:v>2.28951461397797E-4</c:v>
                </c:pt>
                <c:pt idx="686">
                  <c:v>2.2990430199017401E-4</c:v>
                </c:pt>
                <c:pt idx="687">
                  <c:v>2.3085763685974899E-4</c:v>
                </c:pt>
                <c:pt idx="688">
                  <c:v>2.3181145990831101E-4</c:v>
                </c:pt>
                <c:pt idx="689">
                  <c:v>2.3276576513450801E-4</c:v>
                </c:pt>
                <c:pt idx="690">
                  <c:v>2.33720546631998E-4</c:v>
                </c:pt>
                <c:pt idx="691">
                  <c:v>2.34675798587632E-4</c:v>
                </c:pt>
                <c:pt idx="692">
                  <c:v>2.3563151527968801E-4</c:v>
                </c:pt>
                <c:pt idx="693">
                  <c:v>2.36587691076135E-4</c:v>
                </c:pt>
                <c:pt idx="694">
                  <c:v>2.3754432043294099E-4</c:v>
                </c:pt>
                <c:pt idx="695">
                  <c:v>2.3850139789241301E-4</c:v>
                </c:pt>
                <c:pt idx="696">
                  <c:v>2.3945891808157499E-4</c:v>
                </c:pt>
                <c:pt idx="697">
                  <c:v>2.4041687571058301E-4</c:v>
                </c:pt>
                <c:pt idx="698">
                  <c:v>2.4137526557117101E-4</c:v>
                </c:pt>
                <c:pt idx="699">
                  <c:v>2.42334082535134E-4</c:v>
                </c:pt>
                <c:pt idx="700">
                  <c:v>2.4329332155283799E-4</c:v>
                </c:pt>
                <c:pt idx="701">
                  <c:v>2.4425297765177099E-4</c:v>
                </c:pt>
                <c:pt idx="702">
                  <c:v>2.4521304593511399E-4</c:v>
                </c:pt>
                <c:pt idx="703">
                  <c:v>2.4617352158035202E-4</c:v>
                </c:pt>
                <c:pt idx="704">
                  <c:v>2.4713439983791E-4</c:v>
                </c:pt>
                <c:pt idx="705">
                  <c:v>2.48095676029818E-4</c:v>
                </c:pt>
                <c:pt idx="706">
                  <c:v>2.49057345548403E-4</c:v>
                </c:pt>
                <c:pt idx="707">
                  <c:v>2.5001940385501403E-4</c:v>
                </c:pt>
                <c:pt idx="708">
                  <c:v>2.5098184647877E-4</c:v>
                </c:pt>
                <c:pt idx="709">
                  <c:v>2.5194466901533303E-4</c:v>
                </c:pt>
                <c:pt idx="710">
                  <c:v>2.5290786712570698E-4</c:v>
                </c:pt>
                <c:pt idx="711">
                  <c:v>2.5387143653506701E-4</c:v>
                </c:pt>
                <c:pt idx="712">
                  <c:v>2.5483537303160899E-4</c:v>
                </c:pt>
                <c:pt idx="713">
                  <c:v>2.5579967246542001E-4</c:v>
                </c:pt>
                <c:pt idx="714">
                  <c:v>2.5676433074737798E-4</c:v>
                </c:pt>
                <c:pt idx="715">
                  <c:v>2.5772934384807301E-4</c:v>
                </c:pt>
                <c:pt idx="716">
                  <c:v>2.58694707796745E-4</c:v>
                </c:pt>
                <c:pt idx="717">
                  <c:v>2.59660418680253E-4</c:v>
                </c:pt>
                <c:pt idx="718">
                  <c:v>2.60626472642058E-4</c:v>
                </c:pt>
                <c:pt idx="719">
                  <c:v>2.6159286588122902E-4</c:v>
                </c:pt>
                <c:pt idx="720">
                  <c:v>2.6255959465146998E-4</c:v>
                </c:pt>
                <c:pt idx="721">
                  <c:v>2.6352665526016501E-4</c:v>
                </c:pt>
                <c:pt idx="722">
                  <c:v>2.6449404406744402E-4</c:v>
                </c:pt>
                <c:pt idx="723">
                  <c:v>2.65461757485271E-4</c:v>
                </c:pt>
                <c:pt idx="724">
                  <c:v>2.6642979197654001E-4</c:v>
                </c:pt>
                <c:pt idx="725">
                  <c:v>2.6739814405420299E-4</c:v>
                </c:pt>
                <c:pt idx="726">
                  <c:v>2.68366810280404E-4</c:v>
                </c:pt>
                <c:pt idx="727">
                  <c:v>2.6933578726563701E-4</c:v>
                </c:pt>
                <c:pt idx="728">
                  <c:v>2.70305071667918E-4</c:v>
                </c:pt>
                <c:pt idx="729">
                  <c:v>2.7127466019197699E-4</c:v>
                </c:pt>
                <c:pt idx="730">
                  <c:v>2.7224454958845899E-4</c:v>
                </c:pt>
                <c:pt idx="731">
                  <c:v>2.7321473665314802E-4</c:v>
                </c:pt>
                <c:pt idx="732">
                  <c:v>2.7418521822620499E-4</c:v>
                </c:pt>
                <c:pt idx="733">
                  <c:v>2.7515599119141499E-4</c:v>
                </c:pt>
                <c:pt idx="734">
                  <c:v>2.7612705247545902E-4</c:v>
                </c:pt>
                <c:pt idx="735">
                  <c:v>2.7709839904719002E-4</c:v>
                </c:pt>
                <c:pt idx="736">
                  <c:v>2.7807002791693E-4</c:v>
                </c:pt>
                <c:pt idx="737">
                  <c:v>2.7904193613578098E-4</c:v>
                </c:pt>
                <c:pt idx="738">
                  <c:v>2.8001412079494201E-4</c:v>
                </c:pt>
                <c:pt idx="739">
                  <c:v>2.8098657902504801E-4</c:v>
                </c:pt>
                <c:pt idx="740">
                  <c:v>2.81959307995516E-4</c:v>
                </c:pt>
                <c:pt idx="741">
                  <c:v>2.8293230491390999E-4</c:v>
                </c:pt>
                <c:pt idx="742">
                  <c:v>2.8390556702530701E-4</c:v>
                </c:pt>
                <c:pt idx="743">
                  <c:v>2.84879091611688E-4</c:v>
                </c:pt>
                <c:pt idx="744">
                  <c:v>2.85852875991332E-4</c:v>
                </c:pt>
                <c:pt idx="745">
                  <c:v>2.8682691751822601E-4</c:v>
                </c:pt>
                <c:pt idx="746">
                  <c:v>2.8780121358148401E-4</c:v>
                </c:pt>
                <c:pt idx="747">
                  <c:v>2.8877576160477698E-4</c:v>
                </c:pt>
                <c:pt idx="748">
                  <c:v>2.89750559045774E-4</c:v>
                </c:pt>
                <c:pt idx="749">
                  <c:v>2.9072560339559801E-4</c:v>
                </c:pt>
                <c:pt idx="750">
                  <c:v>2.9170089217828301E-4</c:v>
                </c:pt>
                <c:pt idx="751">
                  <c:v>2.9267642295025198E-4</c:v>
                </c:pt>
                <c:pt idx="752">
                  <c:v>2.9365219329979299E-4</c:v>
                </c:pt>
                <c:pt idx="753">
                  <c:v>2.9462820084655701E-4</c:v>
                </c:pt>
                <c:pt idx="754">
                  <c:v>2.9560444324105701E-4</c:v>
                </c:pt>
                <c:pt idx="755">
                  <c:v>2.9658091816418E-4</c:v>
                </c:pt>
                <c:pt idx="756">
                  <c:v>2.97557623326704E-4</c:v>
                </c:pt>
                <c:pt idx="757">
                  <c:v>2.9853455646882998E-4</c:v>
                </c:pt>
                <c:pt idx="758">
                  <c:v>2.9951171535972E-4</c:v>
                </c:pt>
                <c:pt idx="759">
                  <c:v>3.00489097797039E-4</c:v>
                </c:pt>
                <c:pt idx="760">
                  <c:v>3.0146670160651498E-4</c:v>
                </c:pt>
                <c:pt idx="761">
                  <c:v>3.0244452464149601E-4</c:v>
                </c:pt>
                <c:pt idx="762">
                  <c:v>3.0342256478252502E-4</c:v>
                </c:pt>
                <c:pt idx="763">
                  <c:v>3.0440081993691602E-4</c:v>
                </c:pt>
                <c:pt idx="764">
                  <c:v>3.05379288038341E-4</c:v>
                </c:pt>
                <c:pt idx="765">
                  <c:v>3.0635796704642302E-4</c:v>
                </c:pt>
                <c:pt idx="766">
                  <c:v>3.0733685494633802E-4</c:v>
                </c:pt>
                <c:pt idx="767">
                  <c:v>3.0831594974842301E-4</c:v>
                </c:pt>
                <c:pt idx="768">
                  <c:v>3.09295249487789E-4</c:v>
                </c:pt>
                <c:pt idx="769">
                  <c:v>3.1027475222394598E-4</c:v>
                </c:pt>
                <c:pt idx="770">
                  <c:v>3.1125445604043199E-4</c:v>
                </c:pt>
                <c:pt idx="771">
                  <c:v>3.1223435904444402E-4</c:v>
                </c:pt>
                <c:pt idx="772">
                  <c:v>3.1321445936648699E-4</c:v>
                </c:pt>
                <c:pt idx="773">
                  <c:v>3.1419475516001602E-4</c:v>
                </c:pt>
                <c:pt idx="774">
                  <c:v>3.15175244601096E-4</c:v>
                </c:pt>
                <c:pt idx="775">
                  <c:v>3.1615592588805702E-4</c:v>
                </c:pt>
                <c:pt idx="776">
                  <c:v>3.17136797241167E-4</c:v>
                </c:pt>
                <c:pt idx="777">
                  <c:v>3.1811785690229899E-4</c:v>
                </c:pt>
                <c:pt idx="778">
                  <c:v>3.19099103134612E-4</c:v>
                </c:pt>
                <c:pt idx="779">
                  <c:v>3.2008053422223702E-4</c:v>
                </c:pt>
                <c:pt idx="780">
                  <c:v>3.2106214846996099E-4</c:v>
                </c:pt>
                <c:pt idx="781">
                  <c:v>3.2204394420292699E-4</c:v>
                </c:pt>
                <c:pt idx="782">
                  <c:v>3.23025919766332E-4</c:v>
                </c:pt>
                <c:pt idx="783">
                  <c:v>3.2400807352513198E-4</c:v>
                </c:pt>
                <c:pt idx="784">
                  <c:v>3.2499040386375498E-4</c:v>
                </c:pt>
                <c:pt idx="785">
                  <c:v>3.2597290918581198E-4</c:v>
                </c:pt>
                <c:pt idx="786">
                  <c:v>3.2695558791382101E-4</c:v>
                </c:pt>
                <c:pt idx="787">
                  <c:v>3.2793843848893299E-4</c:v>
                </c:pt>
                <c:pt idx="788">
                  <c:v>3.28921459370657E-4</c:v>
                </c:pt>
                <c:pt idx="789">
                  <c:v>3.29904649036601E-4</c:v>
                </c:pt>
                <c:pt idx="790">
                  <c:v>3.3088800598220198E-4</c:v>
                </c:pt>
                <c:pt idx="791">
                  <c:v>3.3187152872048202E-4</c:v>
                </c:pt>
                <c:pt idx="792">
                  <c:v>3.3285521578178302E-4</c:v>
                </c:pt>
                <c:pt idx="793">
                  <c:v>3.3383906571352701E-4</c:v>
                </c:pt>
                <c:pt idx="794">
                  <c:v>3.3482307707997201E-4</c:v>
                </c:pt>
                <c:pt idx="795">
                  <c:v>3.3580724846196599E-4</c:v>
                </c:pt>
                <c:pt idx="796">
                  <c:v>3.3679157845671902E-4</c:v>
                </c:pt>
                <c:pt idx="797">
                  <c:v>3.3777606567756801E-4</c:v>
                </c:pt>
                <c:pt idx="798">
                  <c:v>3.3876070875374701E-4</c:v>
                </c:pt>
                <c:pt idx="799">
                  <c:v>3.39745506330167E-4</c:v>
                </c:pt>
                <c:pt idx="800">
                  <c:v>3.4073045706719201E-4</c:v>
                </c:pt>
                <c:pt idx="801">
                  <c:v>3.4171555964042702E-4</c:v>
                </c:pt>
                <c:pt idx="802">
                  <c:v>3.4270081274049901E-4</c:v>
                </c:pt>
                <c:pt idx="803">
                  <c:v>3.4368621507285298E-4</c:v>
                </c:pt>
                <c:pt idx="804">
                  <c:v>3.4467176535754102E-4</c:v>
                </c:pt>
                <c:pt idx="805">
                  <c:v>3.45657462329024E-4</c:v>
                </c:pt>
                <c:pt idx="806">
                  <c:v>3.4664330473596801E-4</c:v>
                </c:pt>
                <c:pt idx="807">
                  <c:v>3.4762929134105302E-4</c:v>
                </c:pt>
                <c:pt idx="808">
                  <c:v>3.4861542092077299E-4</c:v>
                </c:pt>
                <c:pt idx="809">
                  <c:v>3.4960169226525299E-4</c:v>
                </c:pt>
                <c:pt idx="810">
                  <c:v>3.5058810417805901E-4</c:v>
                </c:pt>
                <c:pt idx="811">
                  <c:v>3.5157465547601603E-4</c:v>
                </c:pt>
                <c:pt idx="812">
                  <c:v>3.5256134498902198E-4</c:v>
                </c:pt>
                <c:pt idx="813">
                  <c:v>3.5354817155987999E-4</c:v>
                </c:pt>
                <c:pt idx="814">
                  <c:v>3.54535134044111E-4</c:v>
                </c:pt>
                <c:pt idx="815">
                  <c:v>3.55522231309792E-4</c:v>
                </c:pt>
                <c:pt idx="816">
                  <c:v>3.5650946223738099E-4</c:v>
                </c:pt>
                <c:pt idx="817">
                  <c:v>3.5749682571955302E-4</c:v>
                </c:pt>
                <c:pt idx="818">
                  <c:v>3.58484320661033E-4</c:v>
                </c:pt>
                <c:pt idx="819">
                  <c:v>3.5947194597843701E-4</c:v>
                </c:pt>
                <c:pt idx="820">
                  <c:v>3.6045970060011198E-4</c:v>
                </c:pt>
                <c:pt idx="821">
                  <c:v>3.6144758346598E-4</c:v>
                </c:pt>
                <c:pt idx="822">
                  <c:v>3.6243559352738401E-4</c:v>
                </c:pt>
                <c:pt idx="823">
                  <c:v>3.6342372974693501E-4</c:v>
                </c:pt>
                <c:pt idx="824">
                  <c:v>3.6441199109836601E-4</c:v>
                </c:pt>
                <c:pt idx="825">
                  <c:v>3.6540037656638299E-4</c:v>
                </c:pt>
                <c:pt idx="826">
                  <c:v>3.66388885146519E-4</c:v>
                </c:pt>
                <c:pt idx="827">
                  <c:v>3.6737751584499498E-4</c:v>
                </c:pt>
                <c:pt idx="828">
                  <c:v>3.6836626767857903E-4</c:v>
                </c:pt>
                <c:pt idx="829">
                  <c:v>3.6935513967444598E-4</c:v>
                </c:pt>
                <c:pt idx="830">
                  <c:v>3.7034413087004401E-4</c:v>
                </c:pt>
                <c:pt idx="831">
                  <c:v>3.7133324031296099E-4</c:v>
                </c:pt>
                <c:pt idx="832">
                  <c:v>3.7232246706079202E-4</c:v>
                </c:pt>
                <c:pt idx="833">
                  <c:v>3.7331181018100901E-4</c:v>
                </c:pt>
                <c:pt idx="834">
                  <c:v>3.7430126875083502E-4</c:v>
                </c:pt>
                <c:pt idx="835">
                  <c:v>3.75290841857118E-4</c:v>
                </c:pt>
                <c:pt idx="836">
                  <c:v>3.7628052859620597E-4</c:v>
                </c:pt>
                <c:pt idx="837">
                  <c:v>3.7727032807382502E-4</c:v>
                </c:pt>
                <c:pt idx="838">
                  <c:v>3.78260239404962E-4</c:v>
                </c:pt>
                <c:pt idx="839">
                  <c:v>3.7925026171374299E-4</c:v>
                </c:pt>
                <c:pt idx="840">
                  <c:v>3.8024039413332001E-4</c:v>
                </c:pt>
                <c:pt idx="841">
                  <c:v>3.8123063580575302E-4</c:v>
                </c:pt>
                <c:pt idx="842">
                  <c:v>3.8222098588189902E-4</c:v>
                </c:pt>
                <c:pt idx="843">
                  <c:v>3.8321144352129998E-4</c:v>
                </c:pt>
                <c:pt idx="844">
                  <c:v>3.8420200789207598E-4</c:v>
                </c:pt>
                <c:pt idx="845">
                  <c:v>3.8519267817081201E-4</c:v>
                </c:pt>
                <c:pt idx="846">
                  <c:v>3.8618345354245702E-4</c:v>
                </c:pt>
                <c:pt idx="847">
                  <c:v>3.8717433320021601E-4</c:v>
                </c:pt>
                <c:pt idx="848">
                  <c:v>3.8816531634544598E-4</c:v>
                </c:pt>
                <c:pt idx="849">
                  <c:v>3.8915640218755901E-4</c:v>
                </c:pt>
                <c:pt idx="850">
                  <c:v>3.9014758994391498E-4</c:v>
                </c:pt>
                <c:pt idx="851">
                  <c:v>3.9113887883973202E-4</c:v>
                </c:pt>
                <c:pt idx="852">
                  <c:v>3.9213026810797899E-4</c:v>
                </c:pt>
                <c:pt idx="853">
                  <c:v>3.9312175698928697E-4</c:v>
                </c:pt>
                <c:pt idx="854">
                  <c:v>3.9411334473185398E-4</c:v>
                </c:pt>
                <c:pt idx="855">
                  <c:v>3.9510503059134801E-4</c:v>
                </c:pt>
                <c:pt idx="856">
                  <c:v>3.9609681383081998E-4</c:v>
                </c:pt>
                <c:pt idx="857">
                  <c:v>3.9708869372061099E-4</c:v>
                </c:pt>
                <c:pt idx="858">
                  <c:v>3.9808066953826103E-4</c:v>
                </c:pt>
                <c:pt idx="859">
                  <c:v>3.9907274056842802E-4</c:v>
                </c:pt>
                <c:pt idx="860">
                  <c:v>4.0006490610279398E-4</c:v>
                </c:pt>
                <c:pt idx="861">
                  <c:v>4.01057165439984E-4</c:v>
                </c:pt>
                <c:pt idx="862">
                  <c:v>4.0204951788548197E-4</c:v>
                </c:pt>
                <c:pt idx="863">
                  <c:v>4.03041962751546E-4</c:v>
                </c:pt>
                <c:pt idx="864">
                  <c:v>4.0403449935712699E-4</c:v>
                </c:pt>
                <c:pt idx="865">
                  <c:v>4.0502712702779098E-4</c:v>
                </c:pt>
                <c:pt idx="866">
                  <c:v>4.0601984509563603E-4</c:v>
                </c:pt>
                <c:pt idx="867">
                  <c:v>4.07012652899217E-4</c:v>
                </c:pt>
              </c:numCache>
            </c:numRef>
          </c:yVal>
          <c:smooth val="1"/>
          <c:extLst>
            <c:ext xmlns:c16="http://schemas.microsoft.com/office/drawing/2014/chart" uri="{C3380CC4-5D6E-409C-BE32-E72D297353CC}">
              <c16:uniqueId val="{00000003-3831-4082-94E1-9A15C3BBC8B7}"/>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vert="horz"/>
              <a:lstStyle/>
              <a:p>
                <a:pPr>
                  <a:defRPr/>
                </a:pPr>
                <a:r>
                  <a:rPr lang="en-US"/>
                  <a:t>avg z [m]</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6592"/>
        <c:crosses val="autoZero"/>
        <c:crossBetween val="midCat"/>
      </c:valAx>
      <c:valAx>
        <c:axId val="640336592"/>
        <c:scaling>
          <c:orientation val="minMax"/>
        </c:scaling>
        <c:delete val="0"/>
        <c:axPos val="l"/>
        <c:title>
          <c:tx>
            <c:rich>
              <a:bodyPr rot="-5400000" vert="horz"/>
              <a:lstStyle/>
              <a:p>
                <a:pPr>
                  <a:defRPr/>
                </a:pPr>
                <a:r>
                  <a:rPr lang="en-US" dirty="0"/>
                  <a:t>Spot size y [mm]</a:t>
                </a:r>
              </a:p>
            </c:rich>
          </c:tx>
          <c:overlay val="0"/>
          <c:spPr>
            <a:noFill/>
            <a:ln>
              <a:noFill/>
            </a:ln>
            <a:effectLst/>
          </c:sp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4624"/>
        <c:crosses val="autoZero"/>
        <c:crossBetween val="midCat"/>
        <c:dispUnits>
          <c:custUnit val="1.0000000000000002E-3"/>
          <c:dispUnitsLbl>
            <c:spPr>
              <a:noFill/>
              <a:ln>
                <a:noFill/>
              </a:ln>
              <a:effectLst/>
            </c:spPr>
            <c:txPr>
              <a:bodyPr rot="-5400000" vert="horz"/>
              <a:lstStyle/>
              <a:p>
                <a:pPr>
                  <a:defRPr/>
                </a:pPr>
                <a:endParaRPr lang="en-US"/>
              </a:p>
            </c:txPr>
          </c:dispUnitsLbl>
        </c:dispUnits>
      </c:valAx>
    </c:plotArea>
    <c:legend>
      <c:legendPos val="t"/>
      <c:overlay val="0"/>
      <c:spPr>
        <a:noFill/>
        <a:ln>
          <a:noFill/>
        </a:ln>
        <a:effectLst/>
      </c:spPr>
      <c:txPr>
        <a:bodyPr rot="0" vert="horz"/>
        <a:lstStyle/>
        <a:p>
          <a:pPr>
            <a:defRPr/>
          </a:pPr>
          <a:endParaRPr lang="en-US"/>
        </a:p>
      </c:txPr>
    </c:legend>
    <c:plotVisOnly val="1"/>
    <c:dispBlanksAs val="gap"/>
    <c:showDLblsOverMax val="0"/>
  </c:chart>
  <c:txPr>
    <a:bodyPr/>
    <a:lstStyle/>
    <a:p>
      <a:pPr>
        <a:defRPr sz="2000" b="1"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NEMI!$AW$1</c:f>
              <c:strCache>
                <c:ptCount val="1"/>
                <c:pt idx="0">
                  <c:v>200 keV Spline 15mm</c:v>
                </c:pt>
              </c:strCache>
            </c:strRef>
          </c:tx>
          <c:spPr>
            <a:ln w="19050" cap="rnd">
              <a:solidFill>
                <a:schemeClr val="accent2"/>
              </a:solidFill>
              <a:round/>
            </a:ln>
            <a:effectLst/>
          </c:spPr>
          <c:marker>
            <c:symbol val="none"/>
          </c:marker>
          <c:xVal>
            <c:numRef>
              <c:f>NEMI!$BB$3:$BB$870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-0.15</c:v>
                </c:pt>
                <c:pt idx="258">
                  <c:v>-0.1489</c:v>
                </c:pt>
                <c:pt idx="259">
                  <c:v>-0.1479</c:v>
                </c:pt>
                <c:pt idx="260">
                  <c:v>-0.14680000000000001</c:v>
                </c:pt>
                <c:pt idx="261">
                  <c:v>-0.14580000000000001</c:v>
                </c:pt>
                <c:pt idx="262">
                  <c:v>-0.1447</c:v>
                </c:pt>
                <c:pt idx="263">
                  <c:v>-0.14369999999999999</c:v>
                </c:pt>
                <c:pt idx="264">
                  <c:v>-0.14269999999999999</c:v>
                </c:pt>
                <c:pt idx="265">
                  <c:v>-0.1416</c:v>
                </c:pt>
                <c:pt idx="266">
                  <c:v>-0.1406</c:v>
                </c:pt>
                <c:pt idx="267">
                  <c:v>-0.13950000000000001</c:v>
                </c:pt>
                <c:pt idx="268">
                  <c:v>-0.13850000000000001</c:v>
                </c:pt>
                <c:pt idx="269">
                  <c:v>-0.13739999999999999</c:v>
                </c:pt>
                <c:pt idx="270">
                  <c:v>-0.13639999999999999</c:v>
                </c:pt>
                <c:pt idx="271">
                  <c:v>-0.13539999999999999</c:v>
                </c:pt>
                <c:pt idx="272">
                  <c:v>-0.1343</c:v>
                </c:pt>
                <c:pt idx="273">
                  <c:v>-0.1333</c:v>
                </c:pt>
                <c:pt idx="274">
                  <c:v>-0.13220000000000001</c:v>
                </c:pt>
                <c:pt idx="275">
                  <c:v>-0.13120000000000001</c:v>
                </c:pt>
                <c:pt idx="276">
                  <c:v>-0.13009999999999999</c:v>
                </c:pt>
                <c:pt idx="277">
                  <c:v>-0.12909999999999999</c:v>
                </c:pt>
                <c:pt idx="278">
                  <c:v>-0.12809999999999999</c:v>
                </c:pt>
                <c:pt idx="279">
                  <c:v>-0.127</c:v>
                </c:pt>
                <c:pt idx="280">
                  <c:v>-0.126</c:v>
                </c:pt>
                <c:pt idx="281">
                  <c:v>-0.1249</c:v>
                </c:pt>
                <c:pt idx="282">
                  <c:v>-0.1239</c:v>
                </c:pt>
                <c:pt idx="283">
                  <c:v>-0.12280000000000001</c:v>
                </c:pt>
                <c:pt idx="284">
                  <c:v>-0.12180000000000001</c:v>
                </c:pt>
                <c:pt idx="285">
                  <c:v>-0.1207</c:v>
                </c:pt>
                <c:pt idx="286">
                  <c:v>-0.1197</c:v>
                </c:pt>
                <c:pt idx="287">
                  <c:v>-0.1187</c:v>
                </c:pt>
                <c:pt idx="288">
                  <c:v>-0.1176</c:v>
                </c:pt>
                <c:pt idx="289">
                  <c:v>-0.1166</c:v>
                </c:pt>
                <c:pt idx="290">
                  <c:v>-0.11550000000000001</c:v>
                </c:pt>
                <c:pt idx="291">
                  <c:v>-0.1145</c:v>
                </c:pt>
                <c:pt idx="292">
                  <c:v>-0.1134</c:v>
                </c:pt>
                <c:pt idx="293">
                  <c:v>-0.1124</c:v>
                </c:pt>
                <c:pt idx="294">
                  <c:v>-0.1113</c:v>
                </c:pt>
                <c:pt idx="295">
                  <c:v>-0.1103</c:v>
                </c:pt>
                <c:pt idx="296">
                  <c:v>-0.10929999999999999</c:v>
                </c:pt>
                <c:pt idx="297">
                  <c:v>-0.1082</c:v>
                </c:pt>
                <c:pt idx="298">
                  <c:v>-0.1072</c:v>
                </c:pt>
                <c:pt idx="299">
                  <c:v>-0.1061</c:v>
                </c:pt>
                <c:pt idx="300">
                  <c:v>-0.1051</c:v>
                </c:pt>
                <c:pt idx="301">
                  <c:v>-0.104</c:v>
                </c:pt>
                <c:pt idx="302">
                  <c:v>-0.10299999999999999</c:v>
                </c:pt>
                <c:pt idx="303">
                  <c:v>-0.1019</c:v>
                </c:pt>
                <c:pt idx="304">
                  <c:v>-0.1009</c:v>
                </c:pt>
                <c:pt idx="305">
                  <c:v>-9.9849999999999994E-2</c:v>
                </c:pt>
                <c:pt idx="306">
                  <c:v>-9.8809999999999995E-2</c:v>
                </c:pt>
                <c:pt idx="307">
                  <c:v>-9.776E-2</c:v>
                </c:pt>
                <c:pt idx="308">
                  <c:v>-9.672E-2</c:v>
                </c:pt>
                <c:pt idx="309">
                  <c:v>-9.5670000000000005E-2</c:v>
                </c:pt>
                <c:pt idx="310">
                  <c:v>-9.4630000000000006E-2</c:v>
                </c:pt>
                <c:pt idx="311">
                  <c:v>-9.3579999999999997E-2</c:v>
                </c:pt>
                <c:pt idx="312">
                  <c:v>-9.2539999999999997E-2</c:v>
                </c:pt>
                <c:pt idx="313">
                  <c:v>-9.1490000000000002E-2</c:v>
                </c:pt>
                <c:pt idx="314">
                  <c:v>-9.0440000000000006E-2</c:v>
                </c:pt>
                <c:pt idx="315">
                  <c:v>-8.9399999999999993E-2</c:v>
                </c:pt>
                <c:pt idx="316">
                  <c:v>-8.8349999999999998E-2</c:v>
                </c:pt>
                <c:pt idx="317">
                  <c:v>-8.7309999999999999E-2</c:v>
                </c:pt>
                <c:pt idx="318">
                  <c:v>-8.6260000000000003E-2</c:v>
                </c:pt>
                <c:pt idx="319">
                  <c:v>-8.5220000000000004E-2</c:v>
                </c:pt>
                <c:pt idx="320">
                  <c:v>-8.4169999999999995E-2</c:v>
                </c:pt>
                <c:pt idx="321">
                  <c:v>-8.3119999999999999E-2</c:v>
                </c:pt>
                <c:pt idx="322">
                  <c:v>-8.208E-2</c:v>
                </c:pt>
                <c:pt idx="323">
                  <c:v>-8.1030000000000005E-2</c:v>
                </c:pt>
                <c:pt idx="324">
                  <c:v>-7.9979999999999996E-2</c:v>
                </c:pt>
                <c:pt idx="325">
                  <c:v>-7.8939999999999996E-2</c:v>
                </c:pt>
                <c:pt idx="326">
                  <c:v>-7.7890000000000001E-2</c:v>
                </c:pt>
                <c:pt idx="327">
                  <c:v>-7.6840000000000006E-2</c:v>
                </c:pt>
                <c:pt idx="328">
                  <c:v>-7.5800000000000006E-2</c:v>
                </c:pt>
                <c:pt idx="329">
                  <c:v>-7.4749999999999997E-2</c:v>
                </c:pt>
                <c:pt idx="330">
                  <c:v>-7.3709999999999998E-2</c:v>
                </c:pt>
                <c:pt idx="331">
                  <c:v>-7.2660000000000002E-2</c:v>
                </c:pt>
                <c:pt idx="332">
                  <c:v>-7.1609999999999993E-2</c:v>
                </c:pt>
                <c:pt idx="333">
                  <c:v>-7.0569999999999994E-2</c:v>
                </c:pt>
                <c:pt idx="334">
                  <c:v>-6.9519999999999998E-2</c:v>
                </c:pt>
                <c:pt idx="335">
                  <c:v>-6.8470000000000003E-2</c:v>
                </c:pt>
                <c:pt idx="336">
                  <c:v>-6.7419999999999994E-2</c:v>
                </c:pt>
                <c:pt idx="337">
                  <c:v>-6.6379999999999995E-2</c:v>
                </c:pt>
                <c:pt idx="338">
                  <c:v>-6.5329999999999999E-2</c:v>
                </c:pt>
                <c:pt idx="339">
                  <c:v>-6.4280000000000004E-2</c:v>
                </c:pt>
                <c:pt idx="340">
                  <c:v>-6.3240000000000005E-2</c:v>
                </c:pt>
                <c:pt idx="341">
                  <c:v>-6.2190000000000002E-2</c:v>
                </c:pt>
                <c:pt idx="342">
                  <c:v>-6.114E-2</c:v>
                </c:pt>
                <c:pt idx="343">
                  <c:v>-6.0100000000000001E-2</c:v>
                </c:pt>
                <c:pt idx="344">
                  <c:v>-5.9049999999999998E-2</c:v>
                </c:pt>
                <c:pt idx="345">
                  <c:v>-5.8000000000000003E-2</c:v>
                </c:pt>
                <c:pt idx="346">
                  <c:v>-5.6950000000000001E-2</c:v>
                </c:pt>
                <c:pt idx="347">
                  <c:v>-5.5910000000000001E-2</c:v>
                </c:pt>
                <c:pt idx="348">
                  <c:v>-5.4859999999999999E-2</c:v>
                </c:pt>
                <c:pt idx="349">
                  <c:v>-5.3809999999999997E-2</c:v>
                </c:pt>
                <c:pt idx="350">
                  <c:v>-5.2760000000000001E-2</c:v>
                </c:pt>
                <c:pt idx="351">
                  <c:v>-5.1720000000000002E-2</c:v>
                </c:pt>
                <c:pt idx="352">
                  <c:v>-5.067E-2</c:v>
                </c:pt>
                <c:pt idx="353">
                  <c:v>-4.9619999999999997E-2</c:v>
                </c:pt>
                <c:pt idx="354">
                  <c:v>-4.8570000000000002E-2</c:v>
                </c:pt>
                <c:pt idx="355">
                  <c:v>-4.7530000000000003E-2</c:v>
                </c:pt>
                <c:pt idx="356">
                  <c:v>-4.648E-2</c:v>
                </c:pt>
                <c:pt idx="357">
                  <c:v>-4.5429999999999998E-2</c:v>
                </c:pt>
                <c:pt idx="358">
                  <c:v>-4.4380000000000003E-2</c:v>
                </c:pt>
                <c:pt idx="359">
                  <c:v>-4.3339999999999997E-2</c:v>
                </c:pt>
                <c:pt idx="360">
                  <c:v>-4.2290000000000001E-2</c:v>
                </c:pt>
                <c:pt idx="361">
                  <c:v>-4.1239999999999999E-2</c:v>
                </c:pt>
                <c:pt idx="362">
                  <c:v>-4.0189999999999997E-2</c:v>
                </c:pt>
                <c:pt idx="363">
                  <c:v>-3.9149999999999997E-2</c:v>
                </c:pt>
                <c:pt idx="364">
                  <c:v>-3.8100000000000002E-2</c:v>
                </c:pt>
                <c:pt idx="365">
                  <c:v>-3.705E-2</c:v>
                </c:pt>
                <c:pt idx="366">
                  <c:v>-3.5999999999999997E-2</c:v>
                </c:pt>
                <c:pt idx="367">
                  <c:v>-3.4950000000000002E-2</c:v>
                </c:pt>
                <c:pt idx="368">
                  <c:v>-3.3910000000000003E-2</c:v>
                </c:pt>
                <c:pt idx="369">
                  <c:v>-3.286E-2</c:v>
                </c:pt>
                <c:pt idx="370">
                  <c:v>-3.1809999999999998E-2</c:v>
                </c:pt>
                <c:pt idx="371">
                  <c:v>-3.0759999999999999E-2</c:v>
                </c:pt>
                <c:pt idx="372">
                  <c:v>-2.971E-2</c:v>
                </c:pt>
                <c:pt idx="373">
                  <c:v>-2.8670000000000001E-2</c:v>
                </c:pt>
                <c:pt idx="374">
                  <c:v>-2.7619999999999999E-2</c:v>
                </c:pt>
                <c:pt idx="375">
                  <c:v>-2.657E-2</c:v>
                </c:pt>
                <c:pt idx="376">
                  <c:v>-2.5520000000000001E-2</c:v>
                </c:pt>
                <c:pt idx="377">
                  <c:v>-2.4469999999999999E-2</c:v>
                </c:pt>
                <c:pt idx="378">
                  <c:v>-2.3429999999999999E-2</c:v>
                </c:pt>
                <c:pt idx="379">
                  <c:v>-2.2380000000000001E-2</c:v>
                </c:pt>
                <c:pt idx="380">
                  <c:v>-2.1329999999999998E-2</c:v>
                </c:pt>
                <c:pt idx="381">
                  <c:v>-2.0279999999999999E-2</c:v>
                </c:pt>
                <c:pt idx="382">
                  <c:v>-1.9230000000000001E-2</c:v>
                </c:pt>
                <c:pt idx="383">
                  <c:v>-1.8180000000000002E-2</c:v>
                </c:pt>
                <c:pt idx="384">
                  <c:v>-1.7139999999999999E-2</c:v>
                </c:pt>
                <c:pt idx="385">
                  <c:v>-1.609E-2</c:v>
                </c:pt>
                <c:pt idx="386">
                  <c:v>-1.504E-2</c:v>
                </c:pt>
                <c:pt idx="387">
                  <c:v>-1.3990000000000001E-2</c:v>
                </c:pt>
                <c:pt idx="388">
                  <c:v>-1.294E-2</c:v>
                </c:pt>
                <c:pt idx="389">
                  <c:v>-1.189E-2</c:v>
                </c:pt>
                <c:pt idx="390">
                  <c:v>-1.085E-2</c:v>
                </c:pt>
                <c:pt idx="391">
                  <c:v>-9.7979999999999994E-3</c:v>
                </c:pt>
                <c:pt idx="392">
                  <c:v>-8.7500000000000008E-3</c:v>
                </c:pt>
                <c:pt idx="393">
                  <c:v>-7.7019999999999996E-3</c:v>
                </c:pt>
                <c:pt idx="394">
                  <c:v>-6.6540000000000002E-3</c:v>
                </c:pt>
                <c:pt idx="395">
                  <c:v>-5.6049999999999997E-3</c:v>
                </c:pt>
                <c:pt idx="396">
                  <c:v>-4.5570000000000003E-3</c:v>
                </c:pt>
                <c:pt idx="397">
                  <c:v>-3.509E-3</c:v>
                </c:pt>
                <c:pt idx="398">
                  <c:v>-2.4599999999999999E-3</c:v>
                </c:pt>
                <c:pt idx="399">
                  <c:v>-1.4120000000000001E-3</c:v>
                </c:pt>
                <c:pt idx="400">
                  <c:v>-3.636E-4</c:v>
                </c:pt>
                <c:pt idx="401">
                  <c:v>6.847E-4</c:v>
                </c:pt>
                <c:pt idx="402">
                  <c:v>1.7329999999999999E-3</c:v>
                </c:pt>
                <c:pt idx="403">
                  <c:v>2.7810000000000001E-3</c:v>
                </c:pt>
                <c:pt idx="404">
                  <c:v>3.8300000000000001E-3</c:v>
                </c:pt>
                <c:pt idx="405">
                  <c:v>4.8780000000000004E-3</c:v>
                </c:pt>
                <c:pt idx="406">
                  <c:v>5.9259999999999998E-3</c:v>
                </c:pt>
                <c:pt idx="407">
                  <c:v>6.9750000000000003E-3</c:v>
                </c:pt>
                <c:pt idx="408">
                  <c:v>8.0230000000000006E-3</c:v>
                </c:pt>
                <c:pt idx="409">
                  <c:v>9.0709999999999992E-3</c:v>
                </c:pt>
                <c:pt idx="410">
                  <c:v>1.0120000000000001E-2</c:v>
                </c:pt>
                <c:pt idx="411">
                  <c:v>1.1169999999999999E-2</c:v>
                </c:pt>
                <c:pt idx="412">
                  <c:v>1.222E-2</c:v>
                </c:pt>
                <c:pt idx="413">
                  <c:v>1.3259999999999999E-2</c:v>
                </c:pt>
                <c:pt idx="414">
                  <c:v>1.431E-2</c:v>
                </c:pt>
                <c:pt idx="415">
                  <c:v>1.536E-2</c:v>
                </c:pt>
                <c:pt idx="416">
                  <c:v>1.6410000000000001E-2</c:v>
                </c:pt>
                <c:pt idx="417">
                  <c:v>1.746E-2</c:v>
                </c:pt>
                <c:pt idx="418">
                  <c:v>1.8509999999999999E-2</c:v>
                </c:pt>
                <c:pt idx="419">
                  <c:v>1.9550000000000001E-2</c:v>
                </c:pt>
                <c:pt idx="420">
                  <c:v>2.06E-2</c:v>
                </c:pt>
                <c:pt idx="421">
                  <c:v>2.1649999999999999E-2</c:v>
                </c:pt>
                <c:pt idx="422">
                  <c:v>2.2700000000000001E-2</c:v>
                </c:pt>
                <c:pt idx="423">
                  <c:v>2.375E-2</c:v>
                </c:pt>
                <c:pt idx="424">
                  <c:v>2.479E-2</c:v>
                </c:pt>
                <c:pt idx="425">
                  <c:v>2.5839999999999998E-2</c:v>
                </c:pt>
                <c:pt idx="426">
                  <c:v>2.6890000000000001E-2</c:v>
                </c:pt>
                <c:pt idx="427">
                  <c:v>2.794E-2</c:v>
                </c:pt>
                <c:pt idx="428">
                  <c:v>2.8989999999999998E-2</c:v>
                </c:pt>
                <c:pt idx="429">
                  <c:v>3.0040000000000001E-2</c:v>
                </c:pt>
                <c:pt idx="430">
                  <c:v>3.108E-2</c:v>
                </c:pt>
                <c:pt idx="431">
                  <c:v>3.2129999999999999E-2</c:v>
                </c:pt>
                <c:pt idx="432">
                  <c:v>3.3180000000000001E-2</c:v>
                </c:pt>
                <c:pt idx="433">
                  <c:v>3.4229999999999997E-2</c:v>
                </c:pt>
                <c:pt idx="434">
                  <c:v>3.5279999999999999E-2</c:v>
                </c:pt>
                <c:pt idx="435">
                  <c:v>3.6319999999999998E-2</c:v>
                </c:pt>
                <c:pt idx="436">
                  <c:v>3.737E-2</c:v>
                </c:pt>
                <c:pt idx="437">
                  <c:v>3.8420000000000003E-2</c:v>
                </c:pt>
                <c:pt idx="438">
                  <c:v>3.9469999999999998E-2</c:v>
                </c:pt>
                <c:pt idx="439">
                  <c:v>4.0509999999999997E-2</c:v>
                </c:pt>
                <c:pt idx="440">
                  <c:v>4.156E-2</c:v>
                </c:pt>
                <c:pt idx="441">
                  <c:v>4.2610000000000002E-2</c:v>
                </c:pt>
                <c:pt idx="442">
                  <c:v>4.3659999999999997E-2</c:v>
                </c:pt>
                <c:pt idx="443">
                  <c:v>4.471E-2</c:v>
                </c:pt>
                <c:pt idx="444">
                  <c:v>4.5749999999999999E-2</c:v>
                </c:pt>
                <c:pt idx="445">
                  <c:v>4.6800000000000001E-2</c:v>
                </c:pt>
                <c:pt idx="446">
                  <c:v>4.7849999999999997E-2</c:v>
                </c:pt>
                <c:pt idx="447">
                  <c:v>4.8899999999999999E-2</c:v>
                </c:pt>
                <c:pt idx="448">
                  <c:v>4.9939999999999998E-2</c:v>
                </c:pt>
                <c:pt idx="449">
                  <c:v>5.0990000000000001E-2</c:v>
                </c:pt>
                <c:pt idx="450">
                  <c:v>5.2040000000000003E-2</c:v>
                </c:pt>
                <c:pt idx="451">
                  <c:v>5.3089999999999998E-2</c:v>
                </c:pt>
                <c:pt idx="452">
                  <c:v>5.4129999999999998E-2</c:v>
                </c:pt>
                <c:pt idx="453">
                  <c:v>5.518E-2</c:v>
                </c:pt>
                <c:pt idx="454">
                  <c:v>5.6230000000000002E-2</c:v>
                </c:pt>
                <c:pt idx="455">
                  <c:v>5.7279999999999998E-2</c:v>
                </c:pt>
                <c:pt idx="456">
                  <c:v>5.8319999999999997E-2</c:v>
                </c:pt>
                <c:pt idx="457">
                  <c:v>5.9369999999999999E-2</c:v>
                </c:pt>
                <c:pt idx="458">
                  <c:v>6.0420000000000001E-2</c:v>
                </c:pt>
                <c:pt idx="459">
                  <c:v>6.1460000000000001E-2</c:v>
                </c:pt>
                <c:pt idx="460">
                  <c:v>6.2509999999999996E-2</c:v>
                </c:pt>
                <c:pt idx="461">
                  <c:v>6.3560000000000005E-2</c:v>
                </c:pt>
                <c:pt idx="462">
                  <c:v>6.4610000000000001E-2</c:v>
                </c:pt>
                <c:pt idx="463">
                  <c:v>6.565E-2</c:v>
                </c:pt>
                <c:pt idx="464">
                  <c:v>6.6699999999999995E-2</c:v>
                </c:pt>
                <c:pt idx="465">
                  <c:v>6.7750000000000005E-2</c:v>
                </c:pt>
                <c:pt idx="466">
                  <c:v>6.8790000000000004E-2</c:v>
                </c:pt>
                <c:pt idx="467">
                  <c:v>6.9839999999999999E-2</c:v>
                </c:pt>
                <c:pt idx="468">
                  <c:v>7.0889999999999995E-2</c:v>
                </c:pt>
                <c:pt idx="469">
                  <c:v>7.1929999999999994E-2</c:v>
                </c:pt>
                <c:pt idx="470">
                  <c:v>7.2980000000000003E-2</c:v>
                </c:pt>
                <c:pt idx="471">
                  <c:v>7.4029999999999999E-2</c:v>
                </c:pt>
                <c:pt idx="472">
                  <c:v>7.5069999999999998E-2</c:v>
                </c:pt>
                <c:pt idx="473">
                  <c:v>7.6119999999999993E-2</c:v>
                </c:pt>
                <c:pt idx="474">
                  <c:v>7.7170000000000002E-2</c:v>
                </c:pt>
                <c:pt idx="475">
                  <c:v>7.8210000000000002E-2</c:v>
                </c:pt>
                <c:pt idx="476">
                  <c:v>7.9259999999999997E-2</c:v>
                </c:pt>
                <c:pt idx="477">
                  <c:v>8.0310000000000006E-2</c:v>
                </c:pt>
                <c:pt idx="478">
                  <c:v>8.1350000000000006E-2</c:v>
                </c:pt>
                <c:pt idx="479">
                  <c:v>8.2400000000000001E-2</c:v>
                </c:pt>
                <c:pt idx="480">
                  <c:v>8.3449999999999996E-2</c:v>
                </c:pt>
                <c:pt idx="481">
                  <c:v>8.4489999999999996E-2</c:v>
                </c:pt>
                <c:pt idx="482">
                  <c:v>8.5540000000000005E-2</c:v>
                </c:pt>
                <c:pt idx="483">
                  <c:v>8.6580000000000004E-2</c:v>
                </c:pt>
                <c:pt idx="484">
                  <c:v>8.763E-2</c:v>
                </c:pt>
                <c:pt idx="485">
                  <c:v>8.8679999999999995E-2</c:v>
                </c:pt>
                <c:pt idx="486">
                  <c:v>8.9719999999999994E-2</c:v>
                </c:pt>
                <c:pt idx="487">
                  <c:v>9.0770000000000003E-2</c:v>
                </c:pt>
                <c:pt idx="488">
                  <c:v>9.1810000000000003E-2</c:v>
                </c:pt>
                <c:pt idx="489">
                  <c:v>9.2859999999999998E-2</c:v>
                </c:pt>
                <c:pt idx="490">
                  <c:v>9.3909999999999993E-2</c:v>
                </c:pt>
                <c:pt idx="491">
                  <c:v>9.4950000000000007E-2</c:v>
                </c:pt>
                <c:pt idx="492">
                  <c:v>9.6000000000000002E-2</c:v>
                </c:pt>
                <c:pt idx="493">
                  <c:v>9.7040000000000001E-2</c:v>
                </c:pt>
                <c:pt idx="494">
                  <c:v>9.8089999999999997E-2</c:v>
                </c:pt>
                <c:pt idx="495">
                  <c:v>9.9129999999999996E-2</c:v>
                </c:pt>
                <c:pt idx="496">
                  <c:v>0.1002</c:v>
                </c:pt>
                <c:pt idx="497">
                  <c:v>0.1012</c:v>
                </c:pt>
                <c:pt idx="498">
                  <c:v>0.1023</c:v>
                </c:pt>
                <c:pt idx="499">
                  <c:v>0.1033</c:v>
                </c:pt>
                <c:pt idx="500">
                  <c:v>0.10440000000000001</c:v>
                </c:pt>
                <c:pt idx="501">
                  <c:v>0.10539999999999999</c:v>
                </c:pt>
                <c:pt idx="502">
                  <c:v>0.10639999999999999</c:v>
                </c:pt>
                <c:pt idx="503">
                  <c:v>0.1075</c:v>
                </c:pt>
                <c:pt idx="504">
                  <c:v>0.1085</c:v>
                </c:pt>
                <c:pt idx="505">
                  <c:v>0.1096</c:v>
                </c:pt>
                <c:pt idx="506">
                  <c:v>0.1106</c:v>
                </c:pt>
                <c:pt idx="507">
                  <c:v>0.11169999999999999</c:v>
                </c:pt>
                <c:pt idx="508">
                  <c:v>0.11269999999999999</c:v>
                </c:pt>
                <c:pt idx="509">
                  <c:v>0.1138</c:v>
                </c:pt>
                <c:pt idx="510">
                  <c:v>0.1148</c:v>
                </c:pt>
                <c:pt idx="511">
                  <c:v>0.1159</c:v>
                </c:pt>
                <c:pt idx="512">
                  <c:v>0.1169</c:v>
                </c:pt>
                <c:pt idx="513">
                  <c:v>0.1179</c:v>
                </c:pt>
                <c:pt idx="514">
                  <c:v>0.11899999999999999</c:v>
                </c:pt>
                <c:pt idx="515">
                  <c:v>0.12</c:v>
                </c:pt>
                <c:pt idx="516">
                  <c:v>0.1211</c:v>
                </c:pt>
                <c:pt idx="517">
                  <c:v>0.1221</c:v>
                </c:pt>
                <c:pt idx="518">
                  <c:v>0.1232</c:v>
                </c:pt>
                <c:pt idx="519">
                  <c:v>0.1242</c:v>
                </c:pt>
                <c:pt idx="520">
                  <c:v>0.12520000000000001</c:v>
                </c:pt>
                <c:pt idx="521">
                  <c:v>0.1263</c:v>
                </c:pt>
                <c:pt idx="522">
                  <c:v>0.1273</c:v>
                </c:pt>
                <c:pt idx="523">
                  <c:v>0.12839999999999999</c:v>
                </c:pt>
                <c:pt idx="524">
                  <c:v>0.12939999999999999</c:v>
                </c:pt>
                <c:pt idx="525">
                  <c:v>0.1305</c:v>
                </c:pt>
                <c:pt idx="526">
                  <c:v>0.13150000000000001</c:v>
                </c:pt>
                <c:pt idx="527">
                  <c:v>0.1326</c:v>
                </c:pt>
                <c:pt idx="528">
                  <c:v>0.1336</c:v>
                </c:pt>
                <c:pt idx="529">
                  <c:v>0.1346</c:v>
                </c:pt>
                <c:pt idx="530">
                  <c:v>0.13569999999999999</c:v>
                </c:pt>
                <c:pt idx="531">
                  <c:v>0.13669999999999999</c:v>
                </c:pt>
                <c:pt idx="532">
                  <c:v>0.13780000000000001</c:v>
                </c:pt>
                <c:pt idx="533">
                  <c:v>0.13880000000000001</c:v>
                </c:pt>
                <c:pt idx="534">
                  <c:v>0.1399</c:v>
                </c:pt>
                <c:pt idx="535">
                  <c:v>0.1409</c:v>
                </c:pt>
                <c:pt idx="536">
                  <c:v>0.1419</c:v>
                </c:pt>
                <c:pt idx="537">
                  <c:v>0.14299999999999999</c:v>
                </c:pt>
                <c:pt idx="538">
                  <c:v>0.14399999999999999</c:v>
                </c:pt>
                <c:pt idx="539">
                  <c:v>0.14510000000000001</c:v>
                </c:pt>
                <c:pt idx="540">
                  <c:v>0.14610000000000001</c:v>
                </c:pt>
                <c:pt idx="541">
                  <c:v>0.14710000000000001</c:v>
                </c:pt>
                <c:pt idx="542">
                  <c:v>0.1482</c:v>
                </c:pt>
                <c:pt idx="543">
                  <c:v>0.1492</c:v>
                </c:pt>
                <c:pt idx="544">
                  <c:v>0.15029999999999999</c:v>
                </c:pt>
                <c:pt idx="545">
                  <c:v>0.15129999999999999</c:v>
                </c:pt>
                <c:pt idx="546">
                  <c:v>0.15240000000000001</c:v>
                </c:pt>
                <c:pt idx="547">
                  <c:v>0.15340000000000001</c:v>
                </c:pt>
                <c:pt idx="548">
                  <c:v>0.15440000000000001</c:v>
                </c:pt>
                <c:pt idx="549">
                  <c:v>0.1555</c:v>
                </c:pt>
                <c:pt idx="550">
                  <c:v>0.1565</c:v>
                </c:pt>
                <c:pt idx="551">
                  <c:v>0.15759999999999999</c:v>
                </c:pt>
                <c:pt idx="552">
                  <c:v>0.15859999999999999</c:v>
                </c:pt>
                <c:pt idx="553">
                  <c:v>0.15970000000000001</c:v>
                </c:pt>
                <c:pt idx="554">
                  <c:v>0.16070000000000001</c:v>
                </c:pt>
                <c:pt idx="555">
                  <c:v>0.16170000000000001</c:v>
                </c:pt>
                <c:pt idx="556">
                  <c:v>0.1628</c:v>
                </c:pt>
                <c:pt idx="557">
                  <c:v>0.1638</c:v>
                </c:pt>
                <c:pt idx="558">
                  <c:v>0.16489999999999999</c:v>
                </c:pt>
                <c:pt idx="559">
                  <c:v>0.16589999999999999</c:v>
                </c:pt>
                <c:pt idx="560">
                  <c:v>0.16700000000000001</c:v>
                </c:pt>
                <c:pt idx="561">
                  <c:v>0.16800000000000001</c:v>
                </c:pt>
                <c:pt idx="562">
                  <c:v>0.16900000000000001</c:v>
                </c:pt>
                <c:pt idx="563">
                  <c:v>0.1701</c:v>
                </c:pt>
                <c:pt idx="564">
                  <c:v>0.1711</c:v>
                </c:pt>
                <c:pt idx="565">
                  <c:v>0.17219999999999999</c:v>
                </c:pt>
                <c:pt idx="566">
                  <c:v>0.17319999999999999</c:v>
                </c:pt>
                <c:pt idx="567">
                  <c:v>0.17419999999999999</c:v>
                </c:pt>
                <c:pt idx="568">
                  <c:v>0.17530000000000001</c:v>
                </c:pt>
                <c:pt idx="569">
                  <c:v>0.17630000000000001</c:v>
                </c:pt>
                <c:pt idx="570">
                  <c:v>0.1774</c:v>
                </c:pt>
                <c:pt idx="571">
                  <c:v>0.1784</c:v>
                </c:pt>
                <c:pt idx="572">
                  <c:v>0.17949999999999999</c:v>
                </c:pt>
                <c:pt idx="573">
                  <c:v>0.18049999999999999</c:v>
                </c:pt>
                <c:pt idx="574">
                  <c:v>0.18149999999999999</c:v>
                </c:pt>
                <c:pt idx="575">
                  <c:v>0.18260000000000001</c:v>
                </c:pt>
                <c:pt idx="576">
                  <c:v>0.18360000000000001</c:v>
                </c:pt>
                <c:pt idx="577">
                  <c:v>0.1847</c:v>
                </c:pt>
                <c:pt idx="578">
                  <c:v>0.1857</c:v>
                </c:pt>
                <c:pt idx="579">
                  <c:v>0.18679999999999999</c:v>
                </c:pt>
                <c:pt idx="580">
                  <c:v>0.18779999999999999</c:v>
                </c:pt>
                <c:pt idx="581">
                  <c:v>0.1888</c:v>
                </c:pt>
                <c:pt idx="582">
                  <c:v>0.18990000000000001</c:v>
                </c:pt>
                <c:pt idx="583">
                  <c:v>0.19089999999999999</c:v>
                </c:pt>
                <c:pt idx="584">
                  <c:v>0.192</c:v>
                </c:pt>
                <c:pt idx="585">
                  <c:v>0.193</c:v>
                </c:pt>
                <c:pt idx="586">
                  <c:v>0.19400000000000001</c:v>
                </c:pt>
                <c:pt idx="587">
                  <c:v>0.1951</c:v>
                </c:pt>
                <c:pt idx="588">
                  <c:v>0.1961</c:v>
                </c:pt>
                <c:pt idx="589">
                  <c:v>0.19719999999999999</c:v>
                </c:pt>
                <c:pt idx="590">
                  <c:v>0.19819999999999999</c:v>
                </c:pt>
                <c:pt idx="591">
                  <c:v>0.1993</c:v>
                </c:pt>
                <c:pt idx="592">
                  <c:v>0.20030000000000001</c:v>
                </c:pt>
                <c:pt idx="593">
                  <c:v>0.20130000000000001</c:v>
                </c:pt>
                <c:pt idx="594">
                  <c:v>0.2024</c:v>
                </c:pt>
                <c:pt idx="595">
                  <c:v>0.2034</c:v>
                </c:pt>
                <c:pt idx="596">
                  <c:v>0.20449999999999999</c:v>
                </c:pt>
                <c:pt idx="597">
                  <c:v>0.20549999999999999</c:v>
                </c:pt>
                <c:pt idx="598">
                  <c:v>0.20660000000000001</c:v>
                </c:pt>
                <c:pt idx="599">
                  <c:v>0.20760000000000001</c:v>
                </c:pt>
                <c:pt idx="600">
                  <c:v>0.20860000000000001</c:v>
                </c:pt>
                <c:pt idx="601">
                  <c:v>0.2097</c:v>
                </c:pt>
                <c:pt idx="602">
                  <c:v>0.2107</c:v>
                </c:pt>
                <c:pt idx="603">
                  <c:v>0.21179999999999999</c:v>
                </c:pt>
                <c:pt idx="604">
                  <c:v>0.21279999999999999</c:v>
                </c:pt>
                <c:pt idx="605">
                  <c:v>0.21379999999999999</c:v>
                </c:pt>
                <c:pt idx="606">
                  <c:v>0.21490000000000001</c:v>
                </c:pt>
                <c:pt idx="607">
                  <c:v>0.21590000000000001</c:v>
                </c:pt>
                <c:pt idx="608">
                  <c:v>0.217</c:v>
                </c:pt>
                <c:pt idx="609">
                  <c:v>0.218</c:v>
                </c:pt>
                <c:pt idx="610">
                  <c:v>0.21909999999999999</c:v>
                </c:pt>
                <c:pt idx="611">
                  <c:v>0.22009999999999999</c:v>
                </c:pt>
                <c:pt idx="612">
                  <c:v>0.22109999999999999</c:v>
                </c:pt>
                <c:pt idx="613">
                  <c:v>0.22220000000000001</c:v>
                </c:pt>
                <c:pt idx="614">
                  <c:v>0.22320000000000001</c:v>
                </c:pt>
                <c:pt idx="615">
                  <c:v>0.2243</c:v>
                </c:pt>
                <c:pt idx="616">
                  <c:v>0.2253</c:v>
                </c:pt>
                <c:pt idx="617">
                  <c:v>0.22639999999999999</c:v>
                </c:pt>
                <c:pt idx="618">
                  <c:v>0.22739999999999999</c:v>
                </c:pt>
                <c:pt idx="619">
                  <c:v>0.22839999999999999</c:v>
                </c:pt>
                <c:pt idx="620">
                  <c:v>0.22950000000000001</c:v>
                </c:pt>
                <c:pt idx="621">
                  <c:v>0.23050000000000001</c:v>
                </c:pt>
                <c:pt idx="622">
                  <c:v>0.2316</c:v>
                </c:pt>
                <c:pt idx="623">
                  <c:v>0.2326</c:v>
                </c:pt>
                <c:pt idx="624">
                  <c:v>0.2336</c:v>
                </c:pt>
                <c:pt idx="625">
                  <c:v>0.23469999999999999</c:v>
                </c:pt>
                <c:pt idx="626">
                  <c:v>0.23569999999999999</c:v>
                </c:pt>
                <c:pt idx="627">
                  <c:v>0.23680000000000001</c:v>
                </c:pt>
                <c:pt idx="628">
                  <c:v>0.23780000000000001</c:v>
                </c:pt>
                <c:pt idx="629">
                  <c:v>0.2389</c:v>
                </c:pt>
                <c:pt idx="630">
                  <c:v>0.2399</c:v>
                </c:pt>
                <c:pt idx="631">
                  <c:v>0.2409</c:v>
                </c:pt>
                <c:pt idx="632">
                  <c:v>0.24199999999999999</c:v>
                </c:pt>
                <c:pt idx="633">
                  <c:v>0.24299999999999999</c:v>
                </c:pt>
                <c:pt idx="634">
                  <c:v>0.24410000000000001</c:v>
                </c:pt>
                <c:pt idx="635">
                  <c:v>0.24510000000000001</c:v>
                </c:pt>
                <c:pt idx="636">
                  <c:v>0.2462</c:v>
                </c:pt>
                <c:pt idx="637">
                  <c:v>0.2472</c:v>
                </c:pt>
                <c:pt idx="638">
                  <c:v>0.2482</c:v>
                </c:pt>
                <c:pt idx="639">
                  <c:v>0.24929999999999999</c:v>
                </c:pt>
                <c:pt idx="640">
                  <c:v>0.25030000000000002</c:v>
                </c:pt>
                <c:pt idx="641">
                  <c:v>0.25140000000000001</c:v>
                </c:pt>
                <c:pt idx="642">
                  <c:v>0.25240000000000001</c:v>
                </c:pt>
                <c:pt idx="643">
                  <c:v>0.25340000000000001</c:v>
                </c:pt>
                <c:pt idx="644">
                  <c:v>0.2545</c:v>
                </c:pt>
                <c:pt idx="645">
                  <c:v>0.2555</c:v>
                </c:pt>
                <c:pt idx="646">
                  <c:v>0.25659999999999999</c:v>
                </c:pt>
                <c:pt idx="647">
                  <c:v>0.2576</c:v>
                </c:pt>
                <c:pt idx="648">
                  <c:v>0.25869999999999999</c:v>
                </c:pt>
                <c:pt idx="649">
                  <c:v>0.25969999999999999</c:v>
                </c:pt>
                <c:pt idx="650">
                  <c:v>0.26069999999999999</c:v>
                </c:pt>
                <c:pt idx="651">
                  <c:v>0.26179999999999998</c:v>
                </c:pt>
                <c:pt idx="652">
                  <c:v>0.26279999999999998</c:v>
                </c:pt>
                <c:pt idx="653">
                  <c:v>0.26390000000000002</c:v>
                </c:pt>
                <c:pt idx="654">
                  <c:v>0.26490000000000002</c:v>
                </c:pt>
                <c:pt idx="655">
                  <c:v>0.26600000000000001</c:v>
                </c:pt>
                <c:pt idx="656">
                  <c:v>0.26700000000000002</c:v>
                </c:pt>
                <c:pt idx="657">
                  <c:v>0.26800000000000002</c:v>
                </c:pt>
                <c:pt idx="658">
                  <c:v>0.26910000000000001</c:v>
                </c:pt>
                <c:pt idx="659">
                  <c:v>0.27010000000000001</c:v>
                </c:pt>
                <c:pt idx="660">
                  <c:v>0.2712</c:v>
                </c:pt>
                <c:pt idx="661">
                  <c:v>0.2722</c:v>
                </c:pt>
                <c:pt idx="662">
                  <c:v>0.2732</c:v>
                </c:pt>
                <c:pt idx="663">
                  <c:v>0.27429999999999999</c:v>
                </c:pt>
                <c:pt idx="664">
                  <c:v>0.27529999999999999</c:v>
                </c:pt>
                <c:pt idx="665">
                  <c:v>0.27639999999999998</c:v>
                </c:pt>
                <c:pt idx="666">
                  <c:v>0.27739999999999998</c:v>
                </c:pt>
                <c:pt idx="667">
                  <c:v>0.27850000000000003</c:v>
                </c:pt>
                <c:pt idx="668">
                  <c:v>0.27950000000000003</c:v>
                </c:pt>
                <c:pt idx="669">
                  <c:v>0.28050000000000003</c:v>
                </c:pt>
                <c:pt idx="670">
                  <c:v>0.28160000000000002</c:v>
                </c:pt>
                <c:pt idx="671">
                  <c:v>0.28260000000000002</c:v>
                </c:pt>
                <c:pt idx="672">
                  <c:v>0.28370000000000001</c:v>
                </c:pt>
                <c:pt idx="673">
                  <c:v>0.28470000000000001</c:v>
                </c:pt>
                <c:pt idx="674">
                  <c:v>0.2858</c:v>
                </c:pt>
                <c:pt idx="675">
                  <c:v>0.2868</c:v>
                </c:pt>
                <c:pt idx="676">
                  <c:v>0.2878</c:v>
                </c:pt>
                <c:pt idx="677">
                  <c:v>0.28889999999999999</c:v>
                </c:pt>
                <c:pt idx="678">
                  <c:v>0.28989999999999999</c:v>
                </c:pt>
                <c:pt idx="679">
                  <c:v>0.29099999999999998</c:v>
                </c:pt>
                <c:pt idx="680">
                  <c:v>0.29199999999999998</c:v>
                </c:pt>
                <c:pt idx="681">
                  <c:v>0.29299999999999998</c:v>
                </c:pt>
                <c:pt idx="682">
                  <c:v>0.29409999999999997</c:v>
                </c:pt>
                <c:pt idx="683">
                  <c:v>0.29509999999999997</c:v>
                </c:pt>
                <c:pt idx="684">
                  <c:v>0.29620000000000002</c:v>
                </c:pt>
                <c:pt idx="685">
                  <c:v>0.29720000000000002</c:v>
                </c:pt>
                <c:pt idx="686">
                  <c:v>0.29830000000000001</c:v>
                </c:pt>
                <c:pt idx="687">
                  <c:v>0.29930000000000001</c:v>
                </c:pt>
                <c:pt idx="688">
                  <c:v>0.30030000000000001</c:v>
                </c:pt>
                <c:pt idx="689">
                  <c:v>0.3014</c:v>
                </c:pt>
                <c:pt idx="690">
                  <c:v>0.3024</c:v>
                </c:pt>
                <c:pt idx="691">
                  <c:v>0.30349999999999999</c:v>
                </c:pt>
                <c:pt idx="692">
                  <c:v>0.30449999999999999</c:v>
                </c:pt>
                <c:pt idx="693">
                  <c:v>0.30559999999999998</c:v>
                </c:pt>
                <c:pt idx="694">
                  <c:v>0.30659999999999998</c:v>
                </c:pt>
                <c:pt idx="695">
                  <c:v>0.30759999999999998</c:v>
                </c:pt>
                <c:pt idx="696">
                  <c:v>0.30869999999999997</c:v>
                </c:pt>
                <c:pt idx="697">
                  <c:v>0.30969999999999998</c:v>
                </c:pt>
                <c:pt idx="698">
                  <c:v>0.31080000000000002</c:v>
                </c:pt>
                <c:pt idx="699">
                  <c:v>0.31180000000000002</c:v>
                </c:pt>
                <c:pt idx="700">
                  <c:v>0.31280000000000002</c:v>
                </c:pt>
                <c:pt idx="701">
                  <c:v>0.31390000000000001</c:v>
                </c:pt>
                <c:pt idx="702">
                  <c:v>0.31490000000000001</c:v>
                </c:pt>
                <c:pt idx="703">
                  <c:v>0.316</c:v>
                </c:pt>
                <c:pt idx="704">
                  <c:v>0.317</c:v>
                </c:pt>
                <c:pt idx="705">
                  <c:v>0.31809999999999999</c:v>
                </c:pt>
                <c:pt idx="706">
                  <c:v>0.31909999999999999</c:v>
                </c:pt>
                <c:pt idx="707">
                  <c:v>0.3201</c:v>
                </c:pt>
                <c:pt idx="708">
                  <c:v>0.32119999999999999</c:v>
                </c:pt>
                <c:pt idx="709">
                  <c:v>0.32219999999999999</c:v>
                </c:pt>
                <c:pt idx="710">
                  <c:v>0.32329999999999998</c:v>
                </c:pt>
                <c:pt idx="711">
                  <c:v>0.32429999999999998</c:v>
                </c:pt>
                <c:pt idx="712">
                  <c:v>0.32540000000000002</c:v>
                </c:pt>
                <c:pt idx="713">
                  <c:v>0.32640000000000002</c:v>
                </c:pt>
                <c:pt idx="714">
                  <c:v>0.32740000000000002</c:v>
                </c:pt>
                <c:pt idx="715">
                  <c:v>0.32850000000000001</c:v>
                </c:pt>
                <c:pt idx="716">
                  <c:v>0.32950000000000002</c:v>
                </c:pt>
                <c:pt idx="717">
                  <c:v>0.3306</c:v>
                </c:pt>
                <c:pt idx="718">
                  <c:v>0.33160000000000001</c:v>
                </c:pt>
                <c:pt idx="719">
                  <c:v>0.33260000000000001</c:v>
                </c:pt>
                <c:pt idx="720">
                  <c:v>0.3337</c:v>
                </c:pt>
                <c:pt idx="721">
                  <c:v>0.3347</c:v>
                </c:pt>
                <c:pt idx="722">
                  <c:v>0.33579999999999999</c:v>
                </c:pt>
                <c:pt idx="723">
                  <c:v>0.33679999999999999</c:v>
                </c:pt>
                <c:pt idx="724">
                  <c:v>0.33789999999999998</c:v>
                </c:pt>
                <c:pt idx="725">
                  <c:v>0.33889999999999998</c:v>
                </c:pt>
                <c:pt idx="726">
                  <c:v>0.33989999999999998</c:v>
                </c:pt>
                <c:pt idx="727">
                  <c:v>0.34100000000000003</c:v>
                </c:pt>
                <c:pt idx="728">
                  <c:v>0.34200000000000003</c:v>
                </c:pt>
                <c:pt idx="729">
                  <c:v>0.34310000000000002</c:v>
                </c:pt>
                <c:pt idx="730">
                  <c:v>0.34410000000000002</c:v>
                </c:pt>
                <c:pt idx="731">
                  <c:v>0.34520000000000001</c:v>
                </c:pt>
                <c:pt idx="732">
                  <c:v>0.34620000000000001</c:v>
                </c:pt>
                <c:pt idx="733">
                  <c:v>0.34720000000000001</c:v>
                </c:pt>
                <c:pt idx="734">
                  <c:v>0.3483</c:v>
                </c:pt>
                <c:pt idx="735">
                  <c:v>0.3493</c:v>
                </c:pt>
                <c:pt idx="736">
                  <c:v>0.35039999999999999</c:v>
                </c:pt>
                <c:pt idx="737">
                  <c:v>0.35139999999999999</c:v>
                </c:pt>
                <c:pt idx="738">
                  <c:v>0.35239999999999999</c:v>
                </c:pt>
                <c:pt idx="739">
                  <c:v>0.35349999999999998</c:v>
                </c:pt>
                <c:pt idx="740">
                  <c:v>0.35449999999999998</c:v>
                </c:pt>
                <c:pt idx="741">
                  <c:v>0.35560000000000003</c:v>
                </c:pt>
                <c:pt idx="742">
                  <c:v>0.35659999999999997</c:v>
                </c:pt>
                <c:pt idx="743">
                  <c:v>0.35770000000000002</c:v>
                </c:pt>
                <c:pt idx="744">
                  <c:v>0.35870000000000002</c:v>
                </c:pt>
                <c:pt idx="745">
                  <c:v>0.35970000000000002</c:v>
                </c:pt>
                <c:pt idx="746">
                  <c:v>0.36080000000000001</c:v>
                </c:pt>
                <c:pt idx="747">
                  <c:v>0.36180000000000001</c:v>
                </c:pt>
                <c:pt idx="748">
                  <c:v>0.3629</c:v>
                </c:pt>
                <c:pt idx="749">
                  <c:v>0.3639</c:v>
                </c:pt>
                <c:pt idx="750">
                  <c:v>0.36499999999999999</c:v>
                </c:pt>
                <c:pt idx="751">
                  <c:v>0.36599999999999999</c:v>
                </c:pt>
                <c:pt idx="752">
                  <c:v>0.36699999999999999</c:v>
                </c:pt>
                <c:pt idx="753">
                  <c:v>0.36809999999999998</c:v>
                </c:pt>
                <c:pt idx="754">
                  <c:v>0.36909999999999998</c:v>
                </c:pt>
                <c:pt idx="755">
                  <c:v>0.37019999999999997</c:v>
                </c:pt>
                <c:pt idx="756">
                  <c:v>0.37119999999999997</c:v>
                </c:pt>
                <c:pt idx="757">
                  <c:v>0.37219999999999998</c:v>
                </c:pt>
                <c:pt idx="758">
                  <c:v>0.37330000000000002</c:v>
                </c:pt>
                <c:pt idx="759">
                  <c:v>0.37430000000000002</c:v>
                </c:pt>
                <c:pt idx="760">
                  <c:v>0.37540000000000001</c:v>
                </c:pt>
                <c:pt idx="761">
                  <c:v>0.37640000000000001</c:v>
                </c:pt>
                <c:pt idx="762">
                  <c:v>0.3775</c:v>
                </c:pt>
                <c:pt idx="763">
                  <c:v>0.3785</c:v>
                </c:pt>
                <c:pt idx="764">
                  <c:v>0.3795</c:v>
                </c:pt>
                <c:pt idx="765">
                  <c:v>0.38059999999999999</c:v>
                </c:pt>
                <c:pt idx="766">
                  <c:v>0.38159999999999999</c:v>
                </c:pt>
                <c:pt idx="767">
                  <c:v>0.38269999999999998</c:v>
                </c:pt>
                <c:pt idx="768">
                  <c:v>0.38369999999999999</c:v>
                </c:pt>
                <c:pt idx="769">
                  <c:v>0.38479999999999998</c:v>
                </c:pt>
                <c:pt idx="770">
                  <c:v>0.38579999999999998</c:v>
                </c:pt>
                <c:pt idx="771">
                  <c:v>0.38679999999999998</c:v>
                </c:pt>
                <c:pt idx="772">
                  <c:v>0.38790000000000002</c:v>
                </c:pt>
                <c:pt idx="773">
                  <c:v>0.38890000000000002</c:v>
                </c:pt>
                <c:pt idx="774">
                  <c:v>0.39</c:v>
                </c:pt>
                <c:pt idx="775">
                  <c:v>0.39100000000000001</c:v>
                </c:pt>
                <c:pt idx="776">
                  <c:v>0.39200000000000002</c:v>
                </c:pt>
                <c:pt idx="777">
                  <c:v>0.3931</c:v>
                </c:pt>
                <c:pt idx="778">
                  <c:v>0.39410000000000001</c:v>
                </c:pt>
                <c:pt idx="779">
                  <c:v>0.3952</c:v>
                </c:pt>
                <c:pt idx="780">
                  <c:v>0.3962</c:v>
                </c:pt>
                <c:pt idx="781">
                  <c:v>0.39729999999999999</c:v>
                </c:pt>
                <c:pt idx="782">
                  <c:v>0.39829999999999999</c:v>
                </c:pt>
                <c:pt idx="783">
                  <c:v>0.39929999999999999</c:v>
                </c:pt>
                <c:pt idx="784">
                  <c:v>0.40039999999999998</c:v>
                </c:pt>
                <c:pt idx="785">
                  <c:v>0.40139999999999998</c:v>
                </c:pt>
                <c:pt idx="786">
                  <c:v>0.40250000000000002</c:v>
                </c:pt>
                <c:pt idx="787">
                  <c:v>0.40350000000000003</c:v>
                </c:pt>
                <c:pt idx="788">
                  <c:v>0.40460000000000002</c:v>
                </c:pt>
                <c:pt idx="789">
                  <c:v>0.40560000000000002</c:v>
                </c:pt>
                <c:pt idx="790">
                  <c:v>0.40660000000000002</c:v>
                </c:pt>
                <c:pt idx="791">
                  <c:v>0.40770000000000001</c:v>
                </c:pt>
                <c:pt idx="792">
                  <c:v>0.40870000000000001</c:v>
                </c:pt>
                <c:pt idx="793">
                  <c:v>0.4098</c:v>
                </c:pt>
                <c:pt idx="794">
                  <c:v>0.4108</c:v>
                </c:pt>
                <c:pt idx="795">
                  <c:v>0.4118</c:v>
                </c:pt>
                <c:pt idx="796">
                  <c:v>0.41289999999999999</c:v>
                </c:pt>
                <c:pt idx="797">
                  <c:v>0.41389999999999999</c:v>
                </c:pt>
                <c:pt idx="798">
                  <c:v>0.41499999999999998</c:v>
                </c:pt>
                <c:pt idx="799">
                  <c:v>0.41599999999999998</c:v>
                </c:pt>
                <c:pt idx="800">
                  <c:v>0.41710000000000003</c:v>
                </c:pt>
                <c:pt idx="801">
                  <c:v>0.41810000000000003</c:v>
                </c:pt>
                <c:pt idx="802">
                  <c:v>0.41909999999999997</c:v>
                </c:pt>
                <c:pt idx="803">
                  <c:v>0.42020000000000002</c:v>
                </c:pt>
                <c:pt idx="804">
                  <c:v>0.42120000000000002</c:v>
                </c:pt>
                <c:pt idx="805">
                  <c:v>0.42230000000000001</c:v>
                </c:pt>
                <c:pt idx="806">
                  <c:v>0.42330000000000001</c:v>
                </c:pt>
                <c:pt idx="807">
                  <c:v>0.4244</c:v>
                </c:pt>
                <c:pt idx="808">
                  <c:v>0.4254</c:v>
                </c:pt>
                <c:pt idx="809">
                  <c:v>0.4264</c:v>
                </c:pt>
                <c:pt idx="810">
                  <c:v>0.42749999999999999</c:v>
                </c:pt>
                <c:pt idx="811">
                  <c:v>0.42849999999999999</c:v>
                </c:pt>
                <c:pt idx="812">
                  <c:v>0.42959999999999998</c:v>
                </c:pt>
                <c:pt idx="813">
                  <c:v>0.43059999999999998</c:v>
                </c:pt>
                <c:pt idx="814">
                  <c:v>0.43159999999999998</c:v>
                </c:pt>
                <c:pt idx="815">
                  <c:v>0.43269999999999997</c:v>
                </c:pt>
                <c:pt idx="816">
                  <c:v>0.43369999999999997</c:v>
                </c:pt>
                <c:pt idx="817">
                  <c:v>0.43480000000000002</c:v>
                </c:pt>
                <c:pt idx="818">
                  <c:v>0.43580000000000002</c:v>
                </c:pt>
                <c:pt idx="819">
                  <c:v>0.43690000000000001</c:v>
                </c:pt>
                <c:pt idx="820">
                  <c:v>0.43790000000000001</c:v>
                </c:pt>
                <c:pt idx="821">
                  <c:v>0.43890000000000001</c:v>
                </c:pt>
                <c:pt idx="822">
                  <c:v>0.44</c:v>
                </c:pt>
                <c:pt idx="823">
                  <c:v>0.441</c:v>
                </c:pt>
                <c:pt idx="824">
                  <c:v>0.44209999999999999</c:v>
                </c:pt>
                <c:pt idx="825">
                  <c:v>0.44309999999999999</c:v>
                </c:pt>
                <c:pt idx="826">
                  <c:v>0.44419999999999998</c:v>
                </c:pt>
                <c:pt idx="827">
                  <c:v>0.44519999999999998</c:v>
                </c:pt>
                <c:pt idx="828">
                  <c:v>0.44619999999999999</c:v>
                </c:pt>
                <c:pt idx="829">
                  <c:v>0.44729999999999998</c:v>
                </c:pt>
                <c:pt idx="830">
                  <c:v>0.44829999999999998</c:v>
                </c:pt>
                <c:pt idx="831">
                  <c:v>0.44940000000000002</c:v>
                </c:pt>
                <c:pt idx="832">
                  <c:v>0.45040000000000002</c:v>
                </c:pt>
                <c:pt idx="833">
                  <c:v>0.45140000000000002</c:v>
                </c:pt>
                <c:pt idx="834">
                  <c:v>0.45250000000000001</c:v>
                </c:pt>
                <c:pt idx="835">
                  <c:v>0.45350000000000001</c:v>
                </c:pt>
                <c:pt idx="836">
                  <c:v>0.4546</c:v>
                </c:pt>
                <c:pt idx="837">
                  <c:v>0.4556</c:v>
                </c:pt>
                <c:pt idx="838">
                  <c:v>0.45669999999999999</c:v>
                </c:pt>
                <c:pt idx="839">
                  <c:v>0.4577</c:v>
                </c:pt>
                <c:pt idx="840">
                  <c:v>0.4587</c:v>
                </c:pt>
                <c:pt idx="841">
                  <c:v>0.45979999999999999</c:v>
                </c:pt>
                <c:pt idx="842">
                  <c:v>0.46079999999999999</c:v>
                </c:pt>
                <c:pt idx="843">
                  <c:v>0.46189999999999998</c:v>
                </c:pt>
                <c:pt idx="844">
                  <c:v>0.46289999999999998</c:v>
                </c:pt>
                <c:pt idx="845">
                  <c:v>0.46400000000000002</c:v>
                </c:pt>
                <c:pt idx="846">
                  <c:v>0.46500000000000002</c:v>
                </c:pt>
                <c:pt idx="847">
                  <c:v>0.46600000000000003</c:v>
                </c:pt>
                <c:pt idx="848">
                  <c:v>0.46710000000000002</c:v>
                </c:pt>
                <c:pt idx="849">
                  <c:v>0.46810000000000002</c:v>
                </c:pt>
                <c:pt idx="850">
                  <c:v>0.46920000000000001</c:v>
                </c:pt>
                <c:pt idx="851">
                  <c:v>0.47020000000000001</c:v>
                </c:pt>
                <c:pt idx="852">
                  <c:v>0.47120000000000001</c:v>
                </c:pt>
                <c:pt idx="853">
                  <c:v>0.4723</c:v>
                </c:pt>
                <c:pt idx="854">
                  <c:v>0.4733</c:v>
                </c:pt>
                <c:pt idx="855">
                  <c:v>0.47439999999999999</c:v>
                </c:pt>
                <c:pt idx="856">
                  <c:v>0.47539999999999999</c:v>
                </c:pt>
                <c:pt idx="857">
                  <c:v>0.47649999999999998</c:v>
                </c:pt>
                <c:pt idx="858">
                  <c:v>0.47749999999999998</c:v>
                </c:pt>
                <c:pt idx="859">
                  <c:v>0.47849999999999998</c:v>
                </c:pt>
                <c:pt idx="860">
                  <c:v>0.47960000000000003</c:v>
                </c:pt>
                <c:pt idx="861">
                  <c:v>0.48060000000000003</c:v>
                </c:pt>
                <c:pt idx="862">
                  <c:v>0.48170000000000002</c:v>
                </c:pt>
                <c:pt idx="863">
                  <c:v>0.48270000000000002</c:v>
                </c:pt>
                <c:pt idx="864">
                  <c:v>0.48380000000000001</c:v>
                </c:pt>
                <c:pt idx="865">
                  <c:v>0.48480000000000001</c:v>
                </c:pt>
                <c:pt idx="866">
                  <c:v>0.48580000000000001</c:v>
                </c:pt>
                <c:pt idx="867">
                  <c:v>0.4869</c:v>
                </c:pt>
              </c:numCache>
            </c:numRef>
          </c:xVal>
          <c:yVal>
            <c:numRef>
              <c:f>NEMI!$BD$3:$BD$870</c:f>
              <c:numCache>
                <c:formatCode>0.00E+00</c:formatCode>
                <c:ptCount val="868"/>
                <c:pt idx="0">
                  <c:v>6.7410000000000012E-2</c:v>
                </c:pt>
                <c:pt idx="1">
                  <c:v>6.9180000000000005E-2</c:v>
                </c:pt>
                <c:pt idx="2">
                  <c:v>6.9370000000000001E-2</c:v>
                </c:pt>
                <c:pt idx="3">
                  <c:v>7.0690000000000003E-2</c:v>
                </c:pt>
                <c:pt idx="4">
                  <c:v>7.1120000000000003E-2</c:v>
                </c:pt>
                <c:pt idx="5">
                  <c:v>7.0510000000000003E-2</c:v>
                </c:pt>
                <c:pt idx="6">
                  <c:v>7.0220000000000005E-2</c:v>
                </c:pt>
                <c:pt idx="7">
                  <c:v>7.0070000000000007E-2</c:v>
                </c:pt>
                <c:pt idx="8">
                  <c:v>7.0050000000000001E-2</c:v>
                </c:pt>
                <c:pt idx="9">
                  <c:v>6.9419999999999996E-2</c:v>
                </c:pt>
                <c:pt idx="10">
                  <c:v>6.9429999999999992E-2</c:v>
                </c:pt>
                <c:pt idx="11">
                  <c:v>6.921999999999999E-2</c:v>
                </c:pt>
                <c:pt idx="12">
                  <c:v>6.9460000000000008E-2</c:v>
                </c:pt>
                <c:pt idx="13">
                  <c:v>6.9129999999999997E-2</c:v>
                </c:pt>
                <c:pt idx="14">
                  <c:v>6.9059999999999996E-2</c:v>
                </c:pt>
                <c:pt idx="15">
                  <c:v>6.9180000000000005E-2</c:v>
                </c:pt>
                <c:pt idx="16">
                  <c:v>6.9059999999999996E-2</c:v>
                </c:pt>
                <c:pt idx="17">
                  <c:v>6.9009999999999988E-2</c:v>
                </c:pt>
                <c:pt idx="18">
                  <c:v>6.8900000000000003E-2</c:v>
                </c:pt>
                <c:pt idx="19">
                  <c:v>6.8719999999999989E-2</c:v>
                </c:pt>
                <c:pt idx="20">
                  <c:v>6.8719999999999989E-2</c:v>
                </c:pt>
                <c:pt idx="21">
                  <c:v>6.8719999999999989E-2</c:v>
                </c:pt>
                <c:pt idx="22">
                  <c:v>6.8719999999999989E-2</c:v>
                </c:pt>
                <c:pt idx="23">
                  <c:v>6.8719999999999989E-2</c:v>
                </c:pt>
                <c:pt idx="24">
                  <c:v>6.8719999999999989E-2</c:v>
                </c:pt>
                <c:pt idx="25">
                  <c:v>6.8719999999999989E-2</c:v>
                </c:pt>
                <c:pt idx="26">
                  <c:v>6.8719999999999989E-2</c:v>
                </c:pt>
                <c:pt idx="27">
                  <c:v>6.8719999999999989E-2</c:v>
                </c:pt>
                <c:pt idx="28">
                  <c:v>6.8719999999999989E-2</c:v>
                </c:pt>
                <c:pt idx="29">
                  <c:v>6.8719999999999989E-2</c:v>
                </c:pt>
                <c:pt idx="30">
                  <c:v>6.8719999999999989E-2</c:v>
                </c:pt>
                <c:pt idx="31">
                  <c:v>6.8719999999999989E-2</c:v>
                </c:pt>
                <c:pt idx="32">
                  <c:v>6.8719999999999989E-2</c:v>
                </c:pt>
                <c:pt idx="33">
                  <c:v>6.8719999999999989E-2</c:v>
                </c:pt>
                <c:pt idx="34">
                  <c:v>6.8719999999999989E-2</c:v>
                </c:pt>
                <c:pt idx="35">
                  <c:v>6.8719999999999989E-2</c:v>
                </c:pt>
                <c:pt idx="36">
                  <c:v>6.8719999999999989E-2</c:v>
                </c:pt>
                <c:pt idx="37">
                  <c:v>6.8719999999999989E-2</c:v>
                </c:pt>
                <c:pt idx="38">
                  <c:v>6.8719999999999989E-2</c:v>
                </c:pt>
                <c:pt idx="39">
                  <c:v>6.8719999999999989E-2</c:v>
                </c:pt>
                <c:pt idx="40">
                  <c:v>6.8719999999999989E-2</c:v>
                </c:pt>
                <c:pt idx="41">
                  <c:v>6.8719999999999989E-2</c:v>
                </c:pt>
                <c:pt idx="42">
                  <c:v>6.8719999999999989E-2</c:v>
                </c:pt>
                <c:pt idx="43">
                  <c:v>6.8719999999999989E-2</c:v>
                </c:pt>
                <c:pt idx="44">
                  <c:v>6.8719999999999989E-2</c:v>
                </c:pt>
                <c:pt idx="45">
                  <c:v>6.8719999999999989E-2</c:v>
                </c:pt>
                <c:pt idx="46">
                  <c:v>6.8719999999999989E-2</c:v>
                </c:pt>
                <c:pt idx="47">
                  <c:v>6.8719999999999989E-2</c:v>
                </c:pt>
                <c:pt idx="48">
                  <c:v>6.8719999999999989E-2</c:v>
                </c:pt>
                <c:pt idx="49">
                  <c:v>6.8719999999999989E-2</c:v>
                </c:pt>
                <c:pt idx="50">
                  <c:v>6.8719999999999989E-2</c:v>
                </c:pt>
                <c:pt idx="51">
                  <c:v>6.8719999999999989E-2</c:v>
                </c:pt>
                <c:pt idx="52">
                  <c:v>6.8719999999999989E-2</c:v>
                </c:pt>
                <c:pt idx="53">
                  <c:v>6.8719999999999989E-2</c:v>
                </c:pt>
                <c:pt idx="54">
                  <c:v>6.8719999999999989E-2</c:v>
                </c:pt>
                <c:pt idx="55">
                  <c:v>6.8719999999999989E-2</c:v>
                </c:pt>
                <c:pt idx="56">
                  <c:v>6.8719999999999989E-2</c:v>
                </c:pt>
                <c:pt idx="57">
                  <c:v>6.8719999999999989E-2</c:v>
                </c:pt>
                <c:pt idx="58">
                  <c:v>6.8719999999999989E-2</c:v>
                </c:pt>
                <c:pt idx="59">
                  <c:v>6.8719999999999989E-2</c:v>
                </c:pt>
                <c:pt idx="60">
                  <c:v>6.8719999999999989E-2</c:v>
                </c:pt>
                <c:pt idx="61">
                  <c:v>6.8719999999999989E-2</c:v>
                </c:pt>
                <c:pt idx="62">
                  <c:v>6.8719999999999989E-2</c:v>
                </c:pt>
                <c:pt idx="63">
                  <c:v>6.8719999999999989E-2</c:v>
                </c:pt>
                <c:pt idx="64">
                  <c:v>6.8719999999999989E-2</c:v>
                </c:pt>
                <c:pt idx="65">
                  <c:v>6.8719999999999989E-2</c:v>
                </c:pt>
                <c:pt idx="66">
                  <c:v>6.8719999999999989E-2</c:v>
                </c:pt>
                <c:pt idx="67">
                  <c:v>6.8719999999999989E-2</c:v>
                </c:pt>
                <c:pt idx="68">
                  <c:v>6.8719999999999989E-2</c:v>
                </c:pt>
                <c:pt idx="69">
                  <c:v>6.8719999999999989E-2</c:v>
                </c:pt>
                <c:pt idx="70">
                  <c:v>6.8719999999999989E-2</c:v>
                </c:pt>
                <c:pt idx="71">
                  <c:v>6.8719999999999989E-2</c:v>
                </c:pt>
                <c:pt idx="72">
                  <c:v>6.8719999999999989E-2</c:v>
                </c:pt>
                <c:pt idx="73">
                  <c:v>6.8719999999999989E-2</c:v>
                </c:pt>
                <c:pt idx="74">
                  <c:v>6.8719999999999989E-2</c:v>
                </c:pt>
                <c:pt idx="75">
                  <c:v>6.8719999999999989E-2</c:v>
                </c:pt>
                <c:pt idx="76">
                  <c:v>6.8719999999999989E-2</c:v>
                </c:pt>
                <c:pt idx="77">
                  <c:v>6.8719999999999989E-2</c:v>
                </c:pt>
                <c:pt idx="78">
                  <c:v>6.8719999999999989E-2</c:v>
                </c:pt>
                <c:pt idx="79">
                  <c:v>6.8719999999999989E-2</c:v>
                </c:pt>
                <c:pt idx="80">
                  <c:v>6.8719999999999989E-2</c:v>
                </c:pt>
                <c:pt idx="81">
                  <c:v>6.8719999999999989E-2</c:v>
                </c:pt>
                <c:pt idx="82">
                  <c:v>6.8719999999999989E-2</c:v>
                </c:pt>
                <c:pt idx="83">
                  <c:v>6.8719999999999989E-2</c:v>
                </c:pt>
                <c:pt idx="84">
                  <c:v>6.8719999999999989E-2</c:v>
                </c:pt>
                <c:pt idx="85">
                  <c:v>6.8719999999999989E-2</c:v>
                </c:pt>
                <c:pt idx="86">
                  <c:v>6.8719999999999989E-2</c:v>
                </c:pt>
                <c:pt idx="87">
                  <c:v>6.8719999999999989E-2</c:v>
                </c:pt>
                <c:pt idx="88">
                  <c:v>6.8719999999999989E-2</c:v>
                </c:pt>
                <c:pt idx="89">
                  <c:v>6.8719999999999989E-2</c:v>
                </c:pt>
                <c:pt idx="90">
                  <c:v>6.8719999999999989E-2</c:v>
                </c:pt>
                <c:pt idx="91">
                  <c:v>6.8719999999999989E-2</c:v>
                </c:pt>
                <c:pt idx="92">
                  <c:v>6.8719999999999989E-2</c:v>
                </c:pt>
                <c:pt idx="93">
                  <c:v>6.8719999999999989E-2</c:v>
                </c:pt>
                <c:pt idx="94">
                  <c:v>6.8719999999999989E-2</c:v>
                </c:pt>
                <c:pt idx="95">
                  <c:v>6.8719999999999989E-2</c:v>
                </c:pt>
                <c:pt idx="96">
                  <c:v>6.8719999999999989E-2</c:v>
                </c:pt>
                <c:pt idx="97">
                  <c:v>6.8719999999999989E-2</c:v>
                </c:pt>
                <c:pt idx="98">
                  <c:v>6.8719999999999989E-2</c:v>
                </c:pt>
                <c:pt idx="99">
                  <c:v>6.8719999999999989E-2</c:v>
                </c:pt>
                <c:pt idx="100">
                  <c:v>6.8719999999999989E-2</c:v>
                </c:pt>
                <c:pt idx="101">
                  <c:v>6.8719999999999989E-2</c:v>
                </c:pt>
                <c:pt idx="102">
                  <c:v>6.8719999999999989E-2</c:v>
                </c:pt>
                <c:pt idx="103">
                  <c:v>6.8719999999999989E-2</c:v>
                </c:pt>
                <c:pt idx="104">
                  <c:v>6.8719999999999989E-2</c:v>
                </c:pt>
                <c:pt idx="105">
                  <c:v>6.8719999999999989E-2</c:v>
                </c:pt>
                <c:pt idx="106">
                  <c:v>6.8719999999999989E-2</c:v>
                </c:pt>
                <c:pt idx="107">
                  <c:v>6.8719999999999989E-2</c:v>
                </c:pt>
                <c:pt idx="108">
                  <c:v>6.8719999999999989E-2</c:v>
                </c:pt>
                <c:pt idx="109">
                  <c:v>6.8719999999999989E-2</c:v>
                </c:pt>
                <c:pt idx="110">
                  <c:v>6.8719999999999989E-2</c:v>
                </c:pt>
                <c:pt idx="111">
                  <c:v>6.8719999999999989E-2</c:v>
                </c:pt>
                <c:pt idx="112">
                  <c:v>6.8719999999999989E-2</c:v>
                </c:pt>
                <c:pt idx="113">
                  <c:v>6.8719999999999989E-2</c:v>
                </c:pt>
                <c:pt idx="114">
                  <c:v>6.8719999999999989E-2</c:v>
                </c:pt>
                <c:pt idx="115">
                  <c:v>6.8719999999999989E-2</c:v>
                </c:pt>
                <c:pt idx="116">
                  <c:v>6.8719999999999989E-2</c:v>
                </c:pt>
                <c:pt idx="117">
                  <c:v>6.8719999999999989E-2</c:v>
                </c:pt>
                <c:pt idx="118">
                  <c:v>6.8719999999999989E-2</c:v>
                </c:pt>
                <c:pt idx="119">
                  <c:v>6.8719999999999989E-2</c:v>
                </c:pt>
                <c:pt idx="120">
                  <c:v>6.8719999999999989E-2</c:v>
                </c:pt>
                <c:pt idx="121">
                  <c:v>6.8719999999999989E-2</c:v>
                </c:pt>
                <c:pt idx="122">
                  <c:v>6.8719999999999989E-2</c:v>
                </c:pt>
                <c:pt idx="123">
                  <c:v>6.8719999999999989E-2</c:v>
                </c:pt>
                <c:pt idx="124">
                  <c:v>6.8719999999999989E-2</c:v>
                </c:pt>
                <c:pt idx="125">
                  <c:v>6.8719999999999989E-2</c:v>
                </c:pt>
                <c:pt idx="126">
                  <c:v>6.8719999999999989E-2</c:v>
                </c:pt>
                <c:pt idx="127">
                  <c:v>6.8719999999999989E-2</c:v>
                </c:pt>
                <c:pt idx="128">
                  <c:v>6.8719999999999989E-2</c:v>
                </c:pt>
                <c:pt idx="129">
                  <c:v>6.8719999999999989E-2</c:v>
                </c:pt>
                <c:pt idx="130">
                  <c:v>6.8719999999999989E-2</c:v>
                </c:pt>
                <c:pt idx="131">
                  <c:v>6.8719999999999989E-2</c:v>
                </c:pt>
                <c:pt idx="132">
                  <c:v>6.8719999999999989E-2</c:v>
                </c:pt>
                <c:pt idx="133">
                  <c:v>6.8719999999999989E-2</c:v>
                </c:pt>
                <c:pt idx="134">
                  <c:v>6.8719999999999989E-2</c:v>
                </c:pt>
                <c:pt idx="135">
                  <c:v>6.8719999999999989E-2</c:v>
                </c:pt>
                <c:pt idx="136">
                  <c:v>6.8719999999999989E-2</c:v>
                </c:pt>
                <c:pt idx="137">
                  <c:v>6.8719999999999989E-2</c:v>
                </c:pt>
                <c:pt idx="138">
                  <c:v>6.8719999999999989E-2</c:v>
                </c:pt>
                <c:pt idx="139">
                  <c:v>6.8719999999999989E-2</c:v>
                </c:pt>
                <c:pt idx="140">
                  <c:v>6.8719999999999989E-2</c:v>
                </c:pt>
                <c:pt idx="141">
                  <c:v>6.8719999999999989E-2</c:v>
                </c:pt>
                <c:pt idx="142">
                  <c:v>6.8719999999999989E-2</c:v>
                </c:pt>
                <c:pt idx="143">
                  <c:v>6.8719999999999989E-2</c:v>
                </c:pt>
                <c:pt idx="144">
                  <c:v>6.8719999999999989E-2</c:v>
                </c:pt>
                <c:pt idx="145">
                  <c:v>6.8719999999999989E-2</c:v>
                </c:pt>
                <c:pt idx="146">
                  <c:v>6.8719999999999989E-2</c:v>
                </c:pt>
                <c:pt idx="147">
                  <c:v>6.8709999999999993E-2</c:v>
                </c:pt>
                <c:pt idx="148">
                  <c:v>6.8709999999999993E-2</c:v>
                </c:pt>
                <c:pt idx="149">
                  <c:v>6.8709999999999993E-2</c:v>
                </c:pt>
                <c:pt idx="150">
                  <c:v>6.8729999999999999E-2</c:v>
                </c:pt>
                <c:pt idx="151">
                  <c:v>6.8769999999999998E-2</c:v>
                </c:pt>
                <c:pt idx="152">
                  <c:v>6.878999999999999E-2</c:v>
                </c:pt>
                <c:pt idx="153">
                  <c:v>6.8820000000000006E-2</c:v>
                </c:pt>
                <c:pt idx="154">
                  <c:v>6.8900000000000003E-2</c:v>
                </c:pt>
                <c:pt idx="155">
                  <c:v>6.9030000000000008E-2</c:v>
                </c:pt>
                <c:pt idx="156">
                  <c:v>6.9190000000000002E-2</c:v>
                </c:pt>
                <c:pt idx="157">
                  <c:v>6.9400000000000003E-2</c:v>
                </c:pt>
                <c:pt idx="158">
                  <c:v>6.9690000000000002E-2</c:v>
                </c:pt>
                <c:pt idx="159">
                  <c:v>7.0059999999999997E-2</c:v>
                </c:pt>
                <c:pt idx="160">
                  <c:v>7.0490000000000011E-2</c:v>
                </c:pt>
                <c:pt idx="161">
                  <c:v>7.0959999999999995E-2</c:v>
                </c:pt>
                <c:pt idx="162">
                  <c:v>7.1429999999999993E-2</c:v>
                </c:pt>
                <c:pt idx="163">
                  <c:v>7.1879999999999999E-2</c:v>
                </c:pt>
                <c:pt idx="164">
                  <c:v>7.2309999999999999E-2</c:v>
                </c:pt>
                <c:pt idx="165">
                  <c:v>7.2730000000000003E-2</c:v>
                </c:pt>
                <c:pt idx="166">
                  <c:v>7.3109999999999994E-2</c:v>
                </c:pt>
                <c:pt idx="167">
                  <c:v>7.3430000000000009E-2</c:v>
                </c:pt>
                <c:pt idx="168">
                  <c:v>7.3709999999999998E-2</c:v>
                </c:pt>
                <c:pt idx="169">
                  <c:v>7.3940000000000006E-2</c:v>
                </c:pt>
                <c:pt idx="170">
                  <c:v>7.4120000000000005E-2</c:v>
                </c:pt>
                <c:pt idx="171">
                  <c:v>7.4299999999999991E-2</c:v>
                </c:pt>
                <c:pt idx="172">
                  <c:v>7.4439999999999992E-2</c:v>
                </c:pt>
                <c:pt idx="173">
                  <c:v>7.4550000000000005E-2</c:v>
                </c:pt>
                <c:pt idx="174">
                  <c:v>7.4630000000000002E-2</c:v>
                </c:pt>
                <c:pt idx="175">
                  <c:v>7.4690000000000006E-2</c:v>
                </c:pt>
                <c:pt idx="176">
                  <c:v>7.4750000000000011E-2</c:v>
                </c:pt>
                <c:pt idx="177">
                  <c:v>7.4760000000000007E-2</c:v>
                </c:pt>
                <c:pt idx="178">
                  <c:v>7.4740000000000001E-2</c:v>
                </c:pt>
                <c:pt idx="179">
                  <c:v>7.4719999999999995E-2</c:v>
                </c:pt>
                <c:pt idx="180">
                  <c:v>7.467E-2</c:v>
                </c:pt>
                <c:pt idx="181">
                  <c:v>7.4620000000000006E-2</c:v>
                </c:pt>
                <c:pt idx="182">
                  <c:v>7.4560000000000001E-2</c:v>
                </c:pt>
                <c:pt idx="183">
                  <c:v>7.4509999999999993E-2</c:v>
                </c:pt>
                <c:pt idx="184">
                  <c:v>7.4449999999999988E-2</c:v>
                </c:pt>
                <c:pt idx="185">
                  <c:v>7.4390000000000012E-2</c:v>
                </c:pt>
                <c:pt idx="186">
                  <c:v>7.4330000000000007E-2</c:v>
                </c:pt>
                <c:pt idx="187">
                  <c:v>7.4270000000000003E-2</c:v>
                </c:pt>
                <c:pt idx="188">
                  <c:v>7.4209999999999998E-2</c:v>
                </c:pt>
                <c:pt idx="189">
                  <c:v>7.4149999999999994E-2</c:v>
                </c:pt>
                <c:pt idx="190">
                  <c:v>7.4099999999999999E-2</c:v>
                </c:pt>
                <c:pt idx="191">
                  <c:v>7.4040000000000009E-2</c:v>
                </c:pt>
                <c:pt idx="192">
                  <c:v>7.399E-2</c:v>
                </c:pt>
                <c:pt idx="193">
                  <c:v>7.3940000000000006E-2</c:v>
                </c:pt>
                <c:pt idx="194">
                  <c:v>7.3889999999999997E-2</c:v>
                </c:pt>
                <c:pt idx="195">
                  <c:v>7.3849999999999999E-2</c:v>
                </c:pt>
                <c:pt idx="196">
                  <c:v>7.3810000000000001E-2</c:v>
                </c:pt>
                <c:pt idx="197">
                  <c:v>7.3770000000000002E-2</c:v>
                </c:pt>
                <c:pt idx="198">
                  <c:v>7.3749999999999996E-2</c:v>
                </c:pt>
                <c:pt idx="199">
                  <c:v>7.3730000000000004E-2</c:v>
                </c:pt>
                <c:pt idx="200">
                  <c:v>7.3730000000000004E-2</c:v>
                </c:pt>
                <c:pt idx="201">
                  <c:v>7.374E-2</c:v>
                </c:pt>
                <c:pt idx="202">
                  <c:v>7.3759999999999992E-2</c:v>
                </c:pt>
                <c:pt idx="203">
                  <c:v>7.3800000000000004E-2</c:v>
                </c:pt>
                <c:pt idx="204">
                  <c:v>7.3849999999999999E-2</c:v>
                </c:pt>
                <c:pt idx="205">
                  <c:v>7.392E-2</c:v>
                </c:pt>
                <c:pt idx="206">
                  <c:v>7.4009999999999992E-2</c:v>
                </c:pt>
                <c:pt idx="207">
                  <c:v>7.4120000000000005E-2</c:v>
                </c:pt>
                <c:pt idx="208">
                  <c:v>7.425000000000001E-2</c:v>
                </c:pt>
                <c:pt idx="209">
                  <c:v>7.4390000000000012E-2</c:v>
                </c:pt>
                <c:pt idx="210">
                  <c:v>7.4519999999999989E-2</c:v>
                </c:pt>
                <c:pt idx="211">
                  <c:v>7.4639999999999998E-2</c:v>
                </c:pt>
                <c:pt idx="212">
                  <c:v>7.4700000000000003E-2</c:v>
                </c:pt>
                <c:pt idx="213">
                  <c:v>7.467E-2</c:v>
                </c:pt>
                <c:pt idx="214">
                  <c:v>7.4569999999999997E-2</c:v>
                </c:pt>
                <c:pt idx="215">
                  <c:v>7.442E-2</c:v>
                </c:pt>
                <c:pt idx="216">
                  <c:v>7.4190000000000006E-2</c:v>
                </c:pt>
                <c:pt idx="217">
                  <c:v>7.3870000000000005E-2</c:v>
                </c:pt>
                <c:pt idx="218">
                  <c:v>7.3409999999999989E-2</c:v>
                </c:pt>
                <c:pt idx="219">
                  <c:v>7.288E-2</c:v>
                </c:pt>
                <c:pt idx="220">
                  <c:v>7.238E-2</c:v>
                </c:pt>
                <c:pt idx="221">
                  <c:v>7.1910000000000002E-2</c:v>
                </c:pt>
                <c:pt idx="222">
                  <c:v>7.1489999999999998E-2</c:v>
                </c:pt>
                <c:pt idx="223">
                  <c:v>7.1260000000000004E-2</c:v>
                </c:pt>
                <c:pt idx="224">
                  <c:v>7.143999999999999E-2</c:v>
                </c:pt>
                <c:pt idx="225">
                  <c:v>7.2090000000000001E-2</c:v>
                </c:pt>
                <c:pt idx="226">
                  <c:v>7.331E-2</c:v>
                </c:pt>
                <c:pt idx="227">
                  <c:v>7.5329999999999994E-2</c:v>
                </c:pt>
                <c:pt idx="228">
                  <c:v>7.8539999999999999E-2</c:v>
                </c:pt>
                <c:pt idx="229">
                  <c:v>8.3510000000000001E-2</c:v>
                </c:pt>
                <c:pt idx="230">
                  <c:v>9.0859999999999996E-2</c:v>
                </c:pt>
                <c:pt idx="231">
                  <c:v>0.10120000000000001</c:v>
                </c:pt>
                <c:pt idx="232">
                  <c:v>0.11510000000000001</c:v>
                </c:pt>
                <c:pt idx="233">
                  <c:v>0.13320000000000001</c:v>
                </c:pt>
                <c:pt idx="234">
                  <c:v>0.15559999999999999</c:v>
                </c:pt>
                <c:pt idx="235">
                  <c:v>0.18230000000000002</c:v>
                </c:pt>
                <c:pt idx="236">
                  <c:v>0.21299999999999999</c:v>
                </c:pt>
                <c:pt idx="237">
                  <c:v>0.24740000000000001</c:v>
                </c:pt>
                <c:pt idx="238">
                  <c:v>0.28539999999999999</c:v>
                </c:pt>
                <c:pt idx="239">
                  <c:v>0.32629999999999998</c:v>
                </c:pt>
                <c:pt idx="240">
                  <c:v>0.36940000000000001</c:v>
                </c:pt>
                <c:pt idx="241">
                  <c:v>0.41390000000000005</c:v>
                </c:pt>
                <c:pt idx="242">
                  <c:v>0.45900000000000002</c:v>
                </c:pt>
                <c:pt idx="243">
                  <c:v>0.50380000000000003</c:v>
                </c:pt>
                <c:pt idx="244">
                  <c:v>0.54700000000000004</c:v>
                </c:pt>
                <c:pt idx="245">
                  <c:v>0.5877</c:v>
                </c:pt>
                <c:pt idx="246">
                  <c:v>0.62519999999999998</c:v>
                </c:pt>
                <c:pt idx="247">
                  <c:v>0.65870000000000006</c:v>
                </c:pt>
                <c:pt idx="248">
                  <c:v>0.68740000000000001</c:v>
                </c:pt>
                <c:pt idx="249">
                  <c:v>0.71099999999999997</c:v>
                </c:pt>
                <c:pt idx="250">
                  <c:v>0.72910000000000008</c:v>
                </c:pt>
                <c:pt idx="251">
                  <c:v>0.74150000000000005</c:v>
                </c:pt>
                <c:pt idx="252">
                  <c:v>0.74839999999999995</c:v>
                </c:pt>
                <c:pt idx="253">
                  <c:v>0.74960000000000004</c:v>
                </c:pt>
                <c:pt idx="254">
                  <c:v>0.74529999999999996</c:v>
                </c:pt>
                <c:pt idx="255">
                  <c:v>0.73599999999999999</c:v>
                </c:pt>
                <c:pt idx="256">
                  <c:v>0.72210000000000008</c:v>
                </c:pt>
                <c:pt idx="257">
                  <c:v>0.70409999999999995</c:v>
                </c:pt>
                <c:pt idx="258">
                  <c:v>0.6825</c:v>
                </c:pt>
                <c:pt idx="259">
                  <c:v>0.65769999999999995</c:v>
                </c:pt>
                <c:pt idx="260">
                  <c:v>0.63009999999999999</c:v>
                </c:pt>
                <c:pt idx="261">
                  <c:v>0.60050000000000003</c:v>
                </c:pt>
                <c:pt idx="262">
                  <c:v>0.56899999999999995</c:v>
                </c:pt>
                <c:pt idx="263">
                  <c:v>0.5363</c:v>
                </c:pt>
                <c:pt idx="264">
                  <c:v>0.50280000000000002</c:v>
                </c:pt>
                <c:pt idx="265">
                  <c:v>0.46909999999999996</c:v>
                </c:pt>
                <c:pt idx="266">
                  <c:v>0.4355</c:v>
                </c:pt>
                <c:pt idx="267">
                  <c:v>0.40250000000000002</c:v>
                </c:pt>
                <c:pt idx="268">
                  <c:v>0.37009999999999998</c:v>
                </c:pt>
                <c:pt idx="269">
                  <c:v>0.33889999999999998</c:v>
                </c:pt>
                <c:pt idx="270">
                  <c:v>0.30919999999999997</c:v>
                </c:pt>
                <c:pt idx="271">
                  <c:v>0.28110000000000002</c:v>
                </c:pt>
                <c:pt idx="272">
                  <c:v>0.25470000000000004</c:v>
                </c:pt>
                <c:pt idx="273">
                  <c:v>0.23020000000000002</c:v>
                </c:pt>
                <c:pt idx="274">
                  <c:v>0.20760000000000001</c:v>
                </c:pt>
                <c:pt idx="275">
                  <c:v>0.18709999999999999</c:v>
                </c:pt>
                <c:pt idx="276">
                  <c:v>0.16869999999999999</c:v>
                </c:pt>
                <c:pt idx="277">
                  <c:v>0.15239999999999998</c:v>
                </c:pt>
                <c:pt idx="278">
                  <c:v>0.13829999999999998</c:v>
                </c:pt>
                <c:pt idx="279">
                  <c:v>0.1265</c:v>
                </c:pt>
                <c:pt idx="280">
                  <c:v>0.11700000000000001</c:v>
                </c:pt>
                <c:pt idx="281">
                  <c:v>0.10969999999999999</c:v>
                </c:pt>
                <c:pt idx="282">
                  <c:v>0.1046</c:v>
                </c:pt>
                <c:pt idx="283">
                  <c:v>0.10139999999999999</c:v>
                </c:pt>
                <c:pt idx="284">
                  <c:v>9.988000000000001E-2</c:v>
                </c:pt>
                <c:pt idx="285">
                  <c:v>9.9690000000000001E-2</c:v>
                </c:pt>
                <c:pt idx="286">
                  <c:v>0.10050000000000001</c:v>
                </c:pt>
                <c:pt idx="287">
                  <c:v>0.1021</c:v>
                </c:pt>
                <c:pt idx="288">
                  <c:v>0.10400000000000001</c:v>
                </c:pt>
                <c:pt idx="289">
                  <c:v>0.1061</c:v>
                </c:pt>
                <c:pt idx="290">
                  <c:v>0.1082</c:v>
                </c:pt>
                <c:pt idx="291">
                  <c:v>0.11019999999999999</c:v>
                </c:pt>
                <c:pt idx="292">
                  <c:v>0.112</c:v>
                </c:pt>
                <c:pt idx="293">
                  <c:v>0.1135</c:v>
                </c:pt>
                <c:pt idx="294">
                  <c:v>0.11459999999999999</c:v>
                </c:pt>
                <c:pt idx="295">
                  <c:v>0.1153</c:v>
                </c:pt>
                <c:pt idx="296">
                  <c:v>0.1157</c:v>
                </c:pt>
                <c:pt idx="297">
                  <c:v>0.11549999999999999</c:v>
                </c:pt>
                <c:pt idx="298">
                  <c:v>0.1149</c:v>
                </c:pt>
                <c:pt idx="299">
                  <c:v>0.11389999999999999</c:v>
                </c:pt>
                <c:pt idx="300">
                  <c:v>0.11249999999999999</c:v>
                </c:pt>
                <c:pt idx="301">
                  <c:v>0.11070000000000001</c:v>
                </c:pt>
                <c:pt idx="302">
                  <c:v>0.1086</c:v>
                </c:pt>
                <c:pt idx="303">
                  <c:v>0.10630000000000001</c:v>
                </c:pt>
                <c:pt idx="304">
                  <c:v>0.1038</c:v>
                </c:pt>
                <c:pt idx="305">
                  <c:v>0.1013</c:v>
                </c:pt>
                <c:pt idx="306">
                  <c:v>9.8909999999999998E-2</c:v>
                </c:pt>
                <c:pt idx="307">
                  <c:v>9.6670000000000006E-2</c:v>
                </c:pt>
                <c:pt idx="308">
                  <c:v>9.468E-2</c:v>
                </c:pt>
                <c:pt idx="309">
                  <c:v>9.2970000000000011E-2</c:v>
                </c:pt>
                <c:pt idx="310">
                  <c:v>9.1539999999999996E-2</c:v>
                </c:pt>
                <c:pt idx="311">
                  <c:v>9.0369999999999992E-2</c:v>
                </c:pt>
                <c:pt idx="312">
                  <c:v>8.949E-2</c:v>
                </c:pt>
                <c:pt idx="313">
                  <c:v>8.8919999999999999E-2</c:v>
                </c:pt>
                <c:pt idx="314">
                  <c:v>8.864000000000001E-2</c:v>
                </c:pt>
                <c:pt idx="315">
                  <c:v>8.861999999999999E-2</c:v>
                </c:pt>
                <c:pt idx="316">
                  <c:v>8.8780000000000012E-2</c:v>
                </c:pt>
                <c:pt idx="317">
                  <c:v>8.9160000000000003E-2</c:v>
                </c:pt>
                <c:pt idx="318">
                  <c:v>8.9690000000000006E-2</c:v>
                </c:pt>
                <c:pt idx="319">
                  <c:v>9.035E-2</c:v>
                </c:pt>
                <c:pt idx="320">
                  <c:v>9.1119999999999993E-2</c:v>
                </c:pt>
                <c:pt idx="321">
                  <c:v>9.1969999999999996E-2</c:v>
                </c:pt>
                <c:pt idx="322">
                  <c:v>9.2869999999999994E-2</c:v>
                </c:pt>
                <c:pt idx="323">
                  <c:v>9.3780000000000002E-2</c:v>
                </c:pt>
                <c:pt idx="324">
                  <c:v>9.4710000000000003E-2</c:v>
                </c:pt>
                <c:pt idx="325">
                  <c:v>9.5640000000000003E-2</c:v>
                </c:pt>
                <c:pt idx="326">
                  <c:v>9.6559999999999993E-2</c:v>
                </c:pt>
                <c:pt idx="327">
                  <c:v>9.7439999999999999E-2</c:v>
                </c:pt>
                <c:pt idx="328">
                  <c:v>9.8290000000000002E-2</c:v>
                </c:pt>
                <c:pt idx="329">
                  <c:v>9.9110000000000004E-2</c:v>
                </c:pt>
                <c:pt idx="330">
                  <c:v>9.9900000000000003E-2</c:v>
                </c:pt>
                <c:pt idx="331">
                  <c:v>0.1007</c:v>
                </c:pt>
                <c:pt idx="332">
                  <c:v>0.10139999999999999</c:v>
                </c:pt>
                <c:pt idx="333">
                  <c:v>0.10199999999999999</c:v>
                </c:pt>
                <c:pt idx="334">
                  <c:v>0.1027</c:v>
                </c:pt>
                <c:pt idx="335">
                  <c:v>0.1033</c:v>
                </c:pt>
                <c:pt idx="336">
                  <c:v>0.10389999999999999</c:v>
                </c:pt>
                <c:pt idx="337">
                  <c:v>0.10439999999999999</c:v>
                </c:pt>
                <c:pt idx="338">
                  <c:v>0.10490000000000001</c:v>
                </c:pt>
                <c:pt idx="339">
                  <c:v>0.10529999999999999</c:v>
                </c:pt>
                <c:pt idx="340">
                  <c:v>0.10579999999999999</c:v>
                </c:pt>
                <c:pt idx="341">
                  <c:v>0.1062</c:v>
                </c:pt>
                <c:pt idx="342">
                  <c:v>0.1066</c:v>
                </c:pt>
                <c:pt idx="343">
                  <c:v>0.1069</c:v>
                </c:pt>
                <c:pt idx="344">
                  <c:v>0.10730000000000001</c:v>
                </c:pt>
                <c:pt idx="345">
                  <c:v>0.1076</c:v>
                </c:pt>
                <c:pt idx="346">
                  <c:v>0.1079</c:v>
                </c:pt>
                <c:pt idx="347">
                  <c:v>0.1082</c:v>
                </c:pt>
                <c:pt idx="348">
                  <c:v>0.1085</c:v>
                </c:pt>
                <c:pt idx="349">
                  <c:v>0.1087</c:v>
                </c:pt>
                <c:pt idx="350">
                  <c:v>0.109</c:v>
                </c:pt>
                <c:pt idx="351">
                  <c:v>0.10919999999999999</c:v>
                </c:pt>
                <c:pt idx="352">
                  <c:v>0.1094</c:v>
                </c:pt>
                <c:pt idx="353">
                  <c:v>0.1096</c:v>
                </c:pt>
                <c:pt idx="354">
                  <c:v>0.10980000000000001</c:v>
                </c:pt>
                <c:pt idx="355">
                  <c:v>0.11</c:v>
                </c:pt>
                <c:pt idx="356">
                  <c:v>0.11019999999999999</c:v>
                </c:pt>
                <c:pt idx="357">
                  <c:v>0.1104</c:v>
                </c:pt>
                <c:pt idx="358">
                  <c:v>0.1106</c:v>
                </c:pt>
                <c:pt idx="359">
                  <c:v>0.11070000000000001</c:v>
                </c:pt>
                <c:pt idx="360">
                  <c:v>0.1109</c:v>
                </c:pt>
                <c:pt idx="361">
                  <c:v>0.111</c:v>
                </c:pt>
                <c:pt idx="362">
                  <c:v>0.11120000000000001</c:v>
                </c:pt>
                <c:pt idx="363">
                  <c:v>0.1113</c:v>
                </c:pt>
                <c:pt idx="364">
                  <c:v>0.1114</c:v>
                </c:pt>
                <c:pt idx="365">
                  <c:v>0.11159999999999999</c:v>
                </c:pt>
                <c:pt idx="366">
                  <c:v>0.11170000000000001</c:v>
                </c:pt>
                <c:pt idx="367">
                  <c:v>0.1118</c:v>
                </c:pt>
                <c:pt idx="368">
                  <c:v>0.1119</c:v>
                </c:pt>
                <c:pt idx="369">
                  <c:v>0.11210000000000001</c:v>
                </c:pt>
                <c:pt idx="370">
                  <c:v>0.11219999999999999</c:v>
                </c:pt>
                <c:pt idx="371">
                  <c:v>0.11230000000000001</c:v>
                </c:pt>
                <c:pt idx="372">
                  <c:v>0.1124</c:v>
                </c:pt>
                <c:pt idx="373">
                  <c:v>0.11249999999999999</c:v>
                </c:pt>
                <c:pt idx="374">
                  <c:v>0.11260000000000001</c:v>
                </c:pt>
                <c:pt idx="375">
                  <c:v>0.11269999999999999</c:v>
                </c:pt>
                <c:pt idx="376">
                  <c:v>0.1128</c:v>
                </c:pt>
                <c:pt idx="377">
                  <c:v>0.1129</c:v>
                </c:pt>
                <c:pt idx="378">
                  <c:v>0.113</c:v>
                </c:pt>
                <c:pt idx="379">
                  <c:v>0.113</c:v>
                </c:pt>
                <c:pt idx="380">
                  <c:v>0.11310000000000001</c:v>
                </c:pt>
                <c:pt idx="381">
                  <c:v>0.1132</c:v>
                </c:pt>
                <c:pt idx="382">
                  <c:v>0.1133</c:v>
                </c:pt>
                <c:pt idx="383">
                  <c:v>0.1134</c:v>
                </c:pt>
                <c:pt idx="384">
                  <c:v>0.1134</c:v>
                </c:pt>
                <c:pt idx="385">
                  <c:v>0.1135</c:v>
                </c:pt>
                <c:pt idx="386">
                  <c:v>0.11359999999999999</c:v>
                </c:pt>
                <c:pt idx="387">
                  <c:v>0.11359999999999999</c:v>
                </c:pt>
                <c:pt idx="388">
                  <c:v>0.11370000000000001</c:v>
                </c:pt>
                <c:pt idx="389">
                  <c:v>0.1138</c:v>
                </c:pt>
                <c:pt idx="390">
                  <c:v>0.1138</c:v>
                </c:pt>
                <c:pt idx="391">
                  <c:v>0.11389999999999999</c:v>
                </c:pt>
                <c:pt idx="392">
                  <c:v>0.11389999999999999</c:v>
                </c:pt>
                <c:pt idx="393">
                  <c:v>0.114</c:v>
                </c:pt>
                <c:pt idx="394">
                  <c:v>0.11409999999999999</c:v>
                </c:pt>
                <c:pt idx="395">
                  <c:v>0.11409999999999999</c:v>
                </c:pt>
                <c:pt idx="396">
                  <c:v>0.11409999999999999</c:v>
                </c:pt>
                <c:pt idx="397">
                  <c:v>0.11420000000000001</c:v>
                </c:pt>
                <c:pt idx="398">
                  <c:v>0.11420000000000001</c:v>
                </c:pt>
                <c:pt idx="399">
                  <c:v>0.1143</c:v>
                </c:pt>
                <c:pt idx="400">
                  <c:v>0.1143</c:v>
                </c:pt>
                <c:pt idx="401">
                  <c:v>0.1144</c:v>
                </c:pt>
                <c:pt idx="402">
                  <c:v>0.1144</c:v>
                </c:pt>
                <c:pt idx="403">
                  <c:v>0.1144</c:v>
                </c:pt>
                <c:pt idx="404">
                  <c:v>0.1145</c:v>
                </c:pt>
                <c:pt idx="405">
                  <c:v>0.1145</c:v>
                </c:pt>
                <c:pt idx="406">
                  <c:v>0.1145</c:v>
                </c:pt>
                <c:pt idx="407">
                  <c:v>0.11459999999999999</c:v>
                </c:pt>
                <c:pt idx="408">
                  <c:v>0.11459999999999999</c:v>
                </c:pt>
                <c:pt idx="409">
                  <c:v>0.11459999999999999</c:v>
                </c:pt>
                <c:pt idx="410">
                  <c:v>0.11459999999999999</c:v>
                </c:pt>
                <c:pt idx="411">
                  <c:v>0.1147</c:v>
                </c:pt>
                <c:pt idx="412">
                  <c:v>0.1147</c:v>
                </c:pt>
                <c:pt idx="413">
                  <c:v>0.1147</c:v>
                </c:pt>
                <c:pt idx="414">
                  <c:v>0.1147</c:v>
                </c:pt>
                <c:pt idx="415">
                  <c:v>0.1147</c:v>
                </c:pt>
                <c:pt idx="416">
                  <c:v>0.1148</c:v>
                </c:pt>
                <c:pt idx="417">
                  <c:v>0.1148</c:v>
                </c:pt>
                <c:pt idx="418">
                  <c:v>0.1148</c:v>
                </c:pt>
                <c:pt idx="419">
                  <c:v>0.1148</c:v>
                </c:pt>
                <c:pt idx="420">
                  <c:v>0.1148</c:v>
                </c:pt>
                <c:pt idx="421">
                  <c:v>0.1148</c:v>
                </c:pt>
                <c:pt idx="422">
                  <c:v>0.1148</c:v>
                </c:pt>
                <c:pt idx="423">
                  <c:v>0.1148</c:v>
                </c:pt>
                <c:pt idx="424">
                  <c:v>0.1148</c:v>
                </c:pt>
                <c:pt idx="425">
                  <c:v>0.1149</c:v>
                </c:pt>
                <c:pt idx="426">
                  <c:v>0.1149</c:v>
                </c:pt>
                <c:pt idx="427">
                  <c:v>0.1149</c:v>
                </c:pt>
                <c:pt idx="428">
                  <c:v>0.1149</c:v>
                </c:pt>
                <c:pt idx="429">
                  <c:v>0.1149</c:v>
                </c:pt>
                <c:pt idx="430">
                  <c:v>0.1149</c:v>
                </c:pt>
                <c:pt idx="431">
                  <c:v>0.1149</c:v>
                </c:pt>
                <c:pt idx="432">
                  <c:v>0.1149</c:v>
                </c:pt>
                <c:pt idx="433">
                  <c:v>0.1148</c:v>
                </c:pt>
                <c:pt idx="434">
                  <c:v>0.1148</c:v>
                </c:pt>
                <c:pt idx="435">
                  <c:v>0.1148</c:v>
                </c:pt>
                <c:pt idx="436">
                  <c:v>0.1148</c:v>
                </c:pt>
                <c:pt idx="437">
                  <c:v>0.1148</c:v>
                </c:pt>
                <c:pt idx="438">
                  <c:v>0.1148</c:v>
                </c:pt>
                <c:pt idx="439">
                  <c:v>0.1148</c:v>
                </c:pt>
                <c:pt idx="440">
                  <c:v>0.1147</c:v>
                </c:pt>
                <c:pt idx="441">
                  <c:v>0.1147</c:v>
                </c:pt>
                <c:pt idx="442">
                  <c:v>0.1147</c:v>
                </c:pt>
                <c:pt idx="443">
                  <c:v>0.1147</c:v>
                </c:pt>
                <c:pt idx="444">
                  <c:v>0.11459999999999999</c:v>
                </c:pt>
                <c:pt idx="445">
                  <c:v>0.11459999999999999</c:v>
                </c:pt>
                <c:pt idx="446">
                  <c:v>0.11459999999999999</c:v>
                </c:pt>
                <c:pt idx="447">
                  <c:v>0.1145</c:v>
                </c:pt>
                <c:pt idx="448">
                  <c:v>0.1145</c:v>
                </c:pt>
                <c:pt idx="449">
                  <c:v>0.1144</c:v>
                </c:pt>
                <c:pt idx="450">
                  <c:v>0.1144</c:v>
                </c:pt>
                <c:pt idx="451">
                  <c:v>0.1143</c:v>
                </c:pt>
                <c:pt idx="452">
                  <c:v>0.11420000000000001</c:v>
                </c:pt>
                <c:pt idx="453">
                  <c:v>0.11420000000000001</c:v>
                </c:pt>
                <c:pt idx="454">
                  <c:v>0.11409999999999999</c:v>
                </c:pt>
                <c:pt idx="455">
                  <c:v>0.114</c:v>
                </c:pt>
                <c:pt idx="456">
                  <c:v>0.11389999999999999</c:v>
                </c:pt>
                <c:pt idx="457">
                  <c:v>0.11389999999999999</c:v>
                </c:pt>
                <c:pt idx="458">
                  <c:v>0.1138</c:v>
                </c:pt>
                <c:pt idx="459">
                  <c:v>0.11370000000000001</c:v>
                </c:pt>
                <c:pt idx="460">
                  <c:v>0.11359999999999999</c:v>
                </c:pt>
                <c:pt idx="461">
                  <c:v>0.1134</c:v>
                </c:pt>
                <c:pt idx="462">
                  <c:v>0.1133</c:v>
                </c:pt>
                <c:pt idx="463">
                  <c:v>0.1132</c:v>
                </c:pt>
                <c:pt idx="464">
                  <c:v>0.11310000000000001</c:v>
                </c:pt>
                <c:pt idx="465">
                  <c:v>0.1129</c:v>
                </c:pt>
                <c:pt idx="466">
                  <c:v>0.1128</c:v>
                </c:pt>
                <c:pt idx="467">
                  <c:v>0.11260000000000001</c:v>
                </c:pt>
                <c:pt idx="468">
                  <c:v>0.1124</c:v>
                </c:pt>
                <c:pt idx="469">
                  <c:v>0.11230000000000001</c:v>
                </c:pt>
                <c:pt idx="470">
                  <c:v>0.11210000000000001</c:v>
                </c:pt>
                <c:pt idx="471">
                  <c:v>0.1119</c:v>
                </c:pt>
                <c:pt idx="472">
                  <c:v>0.11170000000000001</c:v>
                </c:pt>
                <c:pt idx="473">
                  <c:v>0.1115</c:v>
                </c:pt>
                <c:pt idx="474">
                  <c:v>0.1113</c:v>
                </c:pt>
                <c:pt idx="475">
                  <c:v>0.111</c:v>
                </c:pt>
                <c:pt idx="476">
                  <c:v>0.1108</c:v>
                </c:pt>
                <c:pt idx="477">
                  <c:v>0.1106</c:v>
                </c:pt>
                <c:pt idx="478">
                  <c:v>0.1104</c:v>
                </c:pt>
                <c:pt idx="479">
                  <c:v>0.11019999999999999</c:v>
                </c:pt>
                <c:pt idx="480">
                  <c:v>0.11</c:v>
                </c:pt>
                <c:pt idx="481">
                  <c:v>0.10980000000000001</c:v>
                </c:pt>
                <c:pt idx="482">
                  <c:v>0.1096</c:v>
                </c:pt>
                <c:pt idx="483">
                  <c:v>0.1094</c:v>
                </c:pt>
                <c:pt idx="484">
                  <c:v>0.10930000000000001</c:v>
                </c:pt>
                <c:pt idx="485">
                  <c:v>0.10919999999999999</c:v>
                </c:pt>
                <c:pt idx="486">
                  <c:v>0.1091</c:v>
                </c:pt>
                <c:pt idx="487">
                  <c:v>0.109</c:v>
                </c:pt>
                <c:pt idx="488">
                  <c:v>0.109</c:v>
                </c:pt>
                <c:pt idx="489">
                  <c:v>0.109</c:v>
                </c:pt>
                <c:pt idx="490">
                  <c:v>0.1091</c:v>
                </c:pt>
                <c:pt idx="491">
                  <c:v>0.10919999999999999</c:v>
                </c:pt>
                <c:pt idx="492">
                  <c:v>0.10930000000000001</c:v>
                </c:pt>
                <c:pt idx="493">
                  <c:v>0.1095</c:v>
                </c:pt>
                <c:pt idx="494">
                  <c:v>0.1096</c:v>
                </c:pt>
                <c:pt idx="495">
                  <c:v>0.10980000000000001</c:v>
                </c:pt>
                <c:pt idx="496">
                  <c:v>0.11</c:v>
                </c:pt>
                <c:pt idx="497">
                  <c:v>0.11019999999999999</c:v>
                </c:pt>
                <c:pt idx="498">
                  <c:v>0.1104</c:v>
                </c:pt>
                <c:pt idx="499">
                  <c:v>0.1106</c:v>
                </c:pt>
                <c:pt idx="500">
                  <c:v>0.1109</c:v>
                </c:pt>
                <c:pt idx="501">
                  <c:v>0.11109999999999999</c:v>
                </c:pt>
                <c:pt idx="502">
                  <c:v>0.1113</c:v>
                </c:pt>
                <c:pt idx="503">
                  <c:v>0.1115</c:v>
                </c:pt>
                <c:pt idx="504">
                  <c:v>0.11170000000000001</c:v>
                </c:pt>
                <c:pt idx="505">
                  <c:v>0.1118</c:v>
                </c:pt>
                <c:pt idx="506">
                  <c:v>0.1119</c:v>
                </c:pt>
                <c:pt idx="507">
                  <c:v>0.11210000000000001</c:v>
                </c:pt>
                <c:pt idx="508">
                  <c:v>0.11230000000000001</c:v>
                </c:pt>
                <c:pt idx="509">
                  <c:v>0.1124</c:v>
                </c:pt>
                <c:pt idx="510">
                  <c:v>0.11260000000000001</c:v>
                </c:pt>
                <c:pt idx="511">
                  <c:v>0.1128</c:v>
                </c:pt>
                <c:pt idx="512">
                  <c:v>0.11310000000000001</c:v>
                </c:pt>
                <c:pt idx="513">
                  <c:v>0.11359999999999999</c:v>
                </c:pt>
                <c:pt idx="514">
                  <c:v>0.11409999999999999</c:v>
                </c:pt>
                <c:pt idx="515">
                  <c:v>0.1149</c:v>
                </c:pt>
                <c:pt idx="516">
                  <c:v>0.1158</c:v>
                </c:pt>
                <c:pt idx="517">
                  <c:v>0.1171</c:v>
                </c:pt>
                <c:pt idx="518">
                  <c:v>0.1186</c:v>
                </c:pt>
                <c:pt idx="519">
                  <c:v>0.12060000000000001</c:v>
                </c:pt>
                <c:pt idx="520">
                  <c:v>0.12310000000000001</c:v>
                </c:pt>
                <c:pt idx="521">
                  <c:v>0.12609999999999999</c:v>
                </c:pt>
                <c:pt idx="522">
                  <c:v>0.12989999999999999</c:v>
                </c:pt>
                <c:pt idx="523">
                  <c:v>0.13440000000000002</c:v>
                </c:pt>
                <c:pt idx="524">
                  <c:v>0.1399</c:v>
                </c:pt>
                <c:pt idx="525">
                  <c:v>0.14649999999999999</c:v>
                </c:pt>
                <c:pt idx="526">
                  <c:v>0.15410000000000001</c:v>
                </c:pt>
                <c:pt idx="527">
                  <c:v>0.16309999999999999</c:v>
                </c:pt>
                <c:pt idx="528">
                  <c:v>0.17319999999999999</c:v>
                </c:pt>
                <c:pt idx="529">
                  <c:v>0.1847</c:v>
                </c:pt>
                <c:pt idx="530">
                  <c:v>0.19749999999999998</c:v>
                </c:pt>
                <c:pt idx="531">
                  <c:v>0.21159999999999998</c:v>
                </c:pt>
                <c:pt idx="532">
                  <c:v>0.22700000000000001</c:v>
                </c:pt>
                <c:pt idx="533">
                  <c:v>0.24349999999999997</c:v>
                </c:pt>
                <c:pt idx="534">
                  <c:v>0.2611</c:v>
                </c:pt>
                <c:pt idx="535">
                  <c:v>0.27949999999999997</c:v>
                </c:pt>
                <c:pt idx="536">
                  <c:v>0.29870000000000002</c:v>
                </c:pt>
                <c:pt idx="537">
                  <c:v>0.31840000000000002</c:v>
                </c:pt>
                <c:pt idx="538">
                  <c:v>0.33850000000000002</c:v>
                </c:pt>
                <c:pt idx="539">
                  <c:v>0.35870000000000002</c:v>
                </c:pt>
                <c:pt idx="540">
                  <c:v>0.37870000000000004</c:v>
                </c:pt>
                <c:pt idx="541">
                  <c:v>0.39829999999999999</c:v>
                </c:pt>
                <c:pt idx="542">
                  <c:v>0.41720000000000002</c:v>
                </c:pt>
                <c:pt idx="543">
                  <c:v>0.435</c:v>
                </c:pt>
                <c:pt idx="544">
                  <c:v>0.45130000000000003</c:v>
                </c:pt>
                <c:pt idx="545">
                  <c:v>0.4657</c:v>
                </c:pt>
                <c:pt idx="546">
                  <c:v>0.4778</c:v>
                </c:pt>
                <c:pt idx="547">
                  <c:v>0.48729999999999996</c:v>
                </c:pt>
                <c:pt idx="548">
                  <c:v>0.49380000000000002</c:v>
                </c:pt>
                <c:pt idx="549">
                  <c:v>0.49709999999999999</c:v>
                </c:pt>
                <c:pt idx="550">
                  <c:v>0.49699999999999994</c:v>
                </c:pt>
                <c:pt idx="551">
                  <c:v>0.49340000000000001</c:v>
                </c:pt>
                <c:pt idx="552">
                  <c:v>0.48620000000000002</c:v>
                </c:pt>
                <c:pt idx="553">
                  <c:v>0.47539999999999999</c:v>
                </c:pt>
                <c:pt idx="554">
                  <c:v>0.4612</c:v>
                </c:pt>
                <c:pt idx="555">
                  <c:v>0.44390000000000002</c:v>
                </c:pt>
                <c:pt idx="556">
                  <c:v>0.42370000000000002</c:v>
                </c:pt>
                <c:pt idx="557">
                  <c:v>0.4012</c:v>
                </c:pt>
                <c:pt idx="558">
                  <c:v>0.37669999999999998</c:v>
                </c:pt>
                <c:pt idx="559">
                  <c:v>0.35089999999999999</c:v>
                </c:pt>
                <c:pt idx="560">
                  <c:v>0.32419999999999999</c:v>
                </c:pt>
                <c:pt idx="561">
                  <c:v>0.29719999999999996</c:v>
                </c:pt>
                <c:pt idx="562">
                  <c:v>0.27029999999999998</c:v>
                </c:pt>
                <c:pt idx="563">
                  <c:v>0.24419999999999997</c:v>
                </c:pt>
                <c:pt idx="564">
                  <c:v>0.21909999999999999</c:v>
                </c:pt>
                <c:pt idx="565">
                  <c:v>0.19539999999999999</c:v>
                </c:pt>
                <c:pt idx="566">
                  <c:v>0.1734</c:v>
                </c:pt>
                <c:pt idx="567">
                  <c:v>0.15340000000000001</c:v>
                </c:pt>
                <c:pt idx="568">
                  <c:v>0.1356</c:v>
                </c:pt>
                <c:pt idx="569">
                  <c:v>0.12</c:v>
                </c:pt>
                <c:pt idx="570">
                  <c:v>0.10680000000000001</c:v>
                </c:pt>
                <c:pt idx="571">
                  <c:v>9.6070000000000003E-2</c:v>
                </c:pt>
                <c:pt idx="572">
                  <c:v>8.7569999999999995E-2</c:v>
                </c:pt>
                <c:pt idx="573">
                  <c:v>8.1159999999999996E-2</c:v>
                </c:pt>
                <c:pt idx="574">
                  <c:v>7.6560000000000003E-2</c:v>
                </c:pt>
                <c:pt idx="575">
                  <c:v>7.3380000000000001E-2</c:v>
                </c:pt>
                <c:pt idx="576">
                  <c:v>7.1289999999999992E-2</c:v>
                </c:pt>
                <c:pt idx="577">
                  <c:v>7.0010000000000003E-2</c:v>
                </c:pt>
                <c:pt idx="578">
                  <c:v>6.93E-2</c:v>
                </c:pt>
                <c:pt idx="579">
                  <c:v>6.898E-2</c:v>
                </c:pt>
                <c:pt idx="580">
                  <c:v>6.8929999999999991E-2</c:v>
                </c:pt>
                <c:pt idx="581">
                  <c:v>6.9059999999999996E-2</c:v>
                </c:pt>
                <c:pt idx="582">
                  <c:v>6.9330000000000003E-2</c:v>
                </c:pt>
                <c:pt idx="583">
                  <c:v>6.9690000000000002E-2</c:v>
                </c:pt>
                <c:pt idx="584">
                  <c:v>7.0050000000000001E-2</c:v>
                </c:pt>
                <c:pt idx="585">
                  <c:v>7.035000000000001E-2</c:v>
                </c:pt>
                <c:pt idx="586">
                  <c:v>7.0640000000000008E-2</c:v>
                </c:pt>
                <c:pt idx="587">
                  <c:v>7.0910000000000001E-2</c:v>
                </c:pt>
                <c:pt idx="588">
                  <c:v>7.1120000000000003E-2</c:v>
                </c:pt>
                <c:pt idx="589">
                  <c:v>7.127E-2</c:v>
                </c:pt>
                <c:pt idx="590">
                  <c:v>7.1390000000000009E-2</c:v>
                </c:pt>
                <c:pt idx="591">
                  <c:v>7.146000000000001E-2</c:v>
                </c:pt>
                <c:pt idx="592">
                  <c:v>7.1470000000000006E-2</c:v>
                </c:pt>
                <c:pt idx="593">
                  <c:v>7.1470000000000006E-2</c:v>
                </c:pt>
                <c:pt idx="594">
                  <c:v>7.143999999999999E-2</c:v>
                </c:pt>
                <c:pt idx="595">
                  <c:v>7.1400000000000005E-2</c:v>
                </c:pt>
                <c:pt idx="596">
                  <c:v>7.1349999999999997E-2</c:v>
                </c:pt>
                <c:pt idx="597">
                  <c:v>7.1289999999999992E-2</c:v>
                </c:pt>
                <c:pt idx="598">
                  <c:v>7.1230000000000002E-2</c:v>
                </c:pt>
                <c:pt idx="599">
                  <c:v>7.1180000000000007E-2</c:v>
                </c:pt>
                <c:pt idx="600">
                  <c:v>7.1139999999999995E-2</c:v>
                </c:pt>
                <c:pt idx="601">
                  <c:v>7.1110000000000007E-2</c:v>
                </c:pt>
                <c:pt idx="602">
                  <c:v>7.109E-2</c:v>
                </c:pt>
                <c:pt idx="603">
                  <c:v>7.1080000000000004E-2</c:v>
                </c:pt>
                <c:pt idx="604">
                  <c:v>7.1080000000000004E-2</c:v>
                </c:pt>
                <c:pt idx="605">
                  <c:v>7.109E-2</c:v>
                </c:pt>
                <c:pt idx="606">
                  <c:v>7.1099999999999997E-2</c:v>
                </c:pt>
                <c:pt idx="607">
                  <c:v>7.1110000000000007E-2</c:v>
                </c:pt>
                <c:pt idx="608">
                  <c:v>7.1129999999999999E-2</c:v>
                </c:pt>
                <c:pt idx="609">
                  <c:v>7.1160000000000001E-2</c:v>
                </c:pt>
                <c:pt idx="610">
                  <c:v>7.1180000000000007E-2</c:v>
                </c:pt>
                <c:pt idx="611">
                  <c:v>7.1209999999999996E-2</c:v>
                </c:pt>
                <c:pt idx="612">
                  <c:v>7.1239999999999998E-2</c:v>
                </c:pt>
                <c:pt idx="613">
                  <c:v>7.1279999999999996E-2</c:v>
                </c:pt>
                <c:pt idx="614">
                  <c:v>7.1309999999999998E-2</c:v>
                </c:pt>
                <c:pt idx="615">
                  <c:v>7.1349999999999997E-2</c:v>
                </c:pt>
                <c:pt idx="616">
                  <c:v>7.1379999999999999E-2</c:v>
                </c:pt>
                <c:pt idx="617">
                  <c:v>7.1419999999999997E-2</c:v>
                </c:pt>
                <c:pt idx="618">
                  <c:v>7.145E-2</c:v>
                </c:pt>
                <c:pt idx="619">
                  <c:v>7.1489999999999998E-2</c:v>
                </c:pt>
                <c:pt idx="620">
                  <c:v>7.152E-2</c:v>
                </c:pt>
                <c:pt idx="621">
                  <c:v>7.1559999999999999E-2</c:v>
                </c:pt>
                <c:pt idx="622">
                  <c:v>7.1590000000000001E-2</c:v>
                </c:pt>
                <c:pt idx="623">
                  <c:v>7.1629999999999999E-2</c:v>
                </c:pt>
                <c:pt idx="624">
                  <c:v>7.1659999999999988E-2</c:v>
                </c:pt>
                <c:pt idx="625">
                  <c:v>7.1680000000000008E-2</c:v>
                </c:pt>
                <c:pt idx="626">
                  <c:v>7.17E-2</c:v>
                </c:pt>
                <c:pt idx="627">
                  <c:v>7.1709999999999996E-2</c:v>
                </c:pt>
                <c:pt idx="628">
                  <c:v>7.1709999999999996E-2</c:v>
                </c:pt>
                <c:pt idx="629">
                  <c:v>7.17E-2</c:v>
                </c:pt>
                <c:pt idx="630">
                  <c:v>7.1670000000000011E-2</c:v>
                </c:pt>
                <c:pt idx="631">
                  <c:v>7.1579999999999991E-2</c:v>
                </c:pt>
                <c:pt idx="632">
                  <c:v>7.1470000000000006E-2</c:v>
                </c:pt>
                <c:pt idx="633">
                  <c:v>7.1349999999999997E-2</c:v>
                </c:pt>
                <c:pt idx="634">
                  <c:v>7.1199999999999999E-2</c:v>
                </c:pt>
                <c:pt idx="635">
                  <c:v>7.1029999999999996E-2</c:v>
                </c:pt>
                <c:pt idx="636">
                  <c:v>7.0860000000000006E-2</c:v>
                </c:pt>
                <c:pt idx="637">
                  <c:v>7.0720000000000005E-2</c:v>
                </c:pt>
                <c:pt idx="638">
                  <c:v>7.0609999999999992E-2</c:v>
                </c:pt>
                <c:pt idx="639">
                  <c:v>7.0500000000000007E-2</c:v>
                </c:pt>
                <c:pt idx="640">
                  <c:v>7.0389999999999994E-2</c:v>
                </c:pt>
                <c:pt idx="641">
                  <c:v>7.0230000000000001E-2</c:v>
                </c:pt>
                <c:pt idx="642">
                  <c:v>7.0070000000000007E-2</c:v>
                </c:pt>
                <c:pt idx="643">
                  <c:v>6.9930000000000006E-2</c:v>
                </c:pt>
                <c:pt idx="644">
                  <c:v>6.9769999999999999E-2</c:v>
                </c:pt>
                <c:pt idx="645">
                  <c:v>6.9629999999999997E-2</c:v>
                </c:pt>
                <c:pt idx="646">
                  <c:v>6.9499999999999992E-2</c:v>
                </c:pt>
                <c:pt idx="647">
                  <c:v>6.9390000000000007E-2</c:v>
                </c:pt>
                <c:pt idx="648">
                  <c:v>6.9260000000000002E-2</c:v>
                </c:pt>
                <c:pt idx="649">
                  <c:v>6.9180000000000005E-2</c:v>
                </c:pt>
                <c:pt idx="650">
                  <c:v>6.9129999999999997E-2</c:v>
                </c:pt>
                <c:pt idx="651">
                  <c:v>6.9089999999999999E-2</c:v>
                </c:pt>
                <c:pt idx="652">
                  <c:v>6.905E-2</c:v>
                </c:pt>
                <c:pt idx="653">
                  <c:v>6.9020000000000012E-2</c:v>
                </c:pt>
                <c:pt idx="654">
                  <c:v>6.9020000000000012E-2</c:v>
                </c:pt>
                <c:pt idx="655">
                  <c:v>6.9030000000000008E-2</c:v>
                </c:pt>
                <c:pt idx="656">
                  <c:v>6.9040000000000004E-2</c:v>
                </c:pt>
                <c:pt idx="657">
                  <c:v>6.9040000000000004E-2</c:v>
                </c:pt>
                <c:pt idx="658">
                  <c:v>6.9040000000000004E-2</c:v>
                </c:pt>
                <c:pt idx="659">
                  <c:v>6.9040000000000004E-2</c:v>
                </c:pt>
                <c:pt idx="660">
                  <c:v>6.9040000000000004E-2</c:v>
                </c:pt>
                <c:pt idx="661">
                  <c:v>6.9040000000000004E-2</c:v>
                </c:pt>
                <c:pt idx="662">
                  <c:v>6.9040000000000004E-2</c:v>
                </c:pt>
                <c:pt idx="663">
                  <c:v>6.9040000000000004E-2</c:v>
                </c:pt>
                <c:pt idx="664">
                  <c:v>6.9040000000000004E-2</c:v>
                </c:pt>
                <c:pt idx="665">
                  <c:v>6.9040000000000004E-2</c:v>
                </c:pt>
                <c:pt idx="666">
                  <c:v>6.9040000000000004E-2</c:v>
                </c:pt>
                <c:pt idx="667">
                  <c:v>6.9040000000000004E-2</c:v>
                </c:pt>
                <c:pt idx="668">
                  <c:v>6.9040000000000004E-2</c:v>
                </c:pt>
                <c:pt idx="669">
                  <c:v>6.9040000000000004E-2</c:v>
                </c:pt>
                <c:pt idx="670">
                  <c:v>6.9040000000000004E-2</c:v>
                </c:pt>
                <c:pt idx="671">
                  <c:v>6.9040000000000004E-2</c:v>
                </c:pt>
                <c:pt idx="672">
                  <c:v>6.9040000000000004E-2</c:v>
                </c:pt>
                <c:pt idx="673">
                  <c:v>6.9040000000000004E-2</c:v>
                </c:pt>
                <c:pt idx="674">
                  <c:v>6.9040000000000004E-2</c:v>
                </c:pt>
                <c:pt idx="675">
                  <c:v>6.9040000000000004E-2</c:v>
                </c:pt>
                <c:pt idx="676">
                  <c:v>6.9040000000000004E-2</c:v>
                </c:pt>
                <c:pt idx="677">
                  <c:v>6.9040000000000004E-2</c:v>
                </c:pt>
                <c:pt idx="678">
                  <c:v>6.9040000000000004E-2</c:v>
                </c:pt>
                <c:pt idx="679">
                  <c:v>6.9040000000000004E-2</c:v>
                </c:pt>
                <c:pt idx="680">
                  <c:v>6.9040000000000004E-2</c:v>
                </c:pt>
                <c:pt idx="681">
                  <c:v>6.9040000000000004E-2</c:v>
                </c:pt>
                <c:pt idx="682">
                  <c:v>6.9040000000000004E-2</c:v>
                </c:pt>
                <c:pt idx="683">
                  <c:v>6.9040000000000004E-2</c:v>
                </c:pt>
                <c:pt idx="684">
                  <c:v>6.9040000000000004E-2</c:v>
                </c:pt>
                <c:pt idx="685">
                  <c:v>6.9040000000000004E-2</c:v>
                </c:pt>
                <c:pt idx="686">
                  <c:v>6.9040000000000004E-2</c:v>
                </c:pt>
                <c:pt idx="687">
                  <c:v>6.9040000000000004E-2</c:v>
                </c:pt>
                <c:pt idx="688">
                  <c:v>6.9040000000000004E-2</c:v>
                </c:pt>
                <c:pt idx="689">
                  <c:v>6.9040000000000004E-2</c:v>
                </c:pt>
                <c:pt idx="690">
                  <c:v>6.9040000000000004E-2</c:v>
                </c:pt>
                <c:pt idx="691">
                  <c:v>6.9040000000000004E-2</c:v>
                </c:pt>
                <c:pt idx="692">
                  <c:v>6.9040000000000004E-2</c:v>
                </c:pt>
                <c:pt idx="693">
                  <c:v>6.9040000000000004E-2</c:v>
                </c:pt>
                <c:pt idx="694">
                  <c:v>6.9040000000000004E-2</c:v>
                </c:pt>
                <c:pt idx="695">
                  <c:v>6.9040000000000004E-2</c:v>
                </c:pt>
                <c:pt idx="696">
                  <c:v>6.9040000000000004E-2</c:v>
                </c:pt>
                <c:pt idx="697">
                  <c:v>6.9040000000000004E-2</c:v>
                </c:pt>
                <c:pt idx="698">
                  <c:v>6.9040000000000004E-2</c:v>
                </c:pt>
                <c:pt idx="699">
                  <c:v>6.9040000000000004E-2</c:v>
                </c:pt>
                <c:pt idx="700">
                  <c:v>6.9040000000000004E-2</c:v>
                </c:pt>
                <c:pt idx="701">
                  <c:v>6.9040000000000004E-2</c:v>
                </c:pt>
                <c:pt idx="702">
                  <c:v>6.9040000000000004E-2</c:v>
                </c:pt>
                <c:pt idx="703">
                  <c:v>6.9040000000000004E-2</c:v>
                </c:pt>
                <c:pt idx="704">
                  <c:v>6.9040000000000004E-2</c:v>
                </c:pt>
                <c:pt idx="705">
                  <c:v>6.9040000000000004E-2</c:v>
                </c:pt>
                <c:pt idx="706">
                  <c:v>6.9040000000000004E-2</c:v>
                </c:pt>
                <c:pt idx="707">
                  <c:v>6.9040000000000004E-2</c:v>
                </c:pt>
                <c:pt idx="708">
                  <c:v>6.9040000000000004E-2</c:v>
                </c:pt>
                <c:pt idx="709">
                  <c:v>6.9040000000000004E-2</c:v>
                </c:pt>
                <c:pt idx="710">
                  <c:v>6.9040000000000004E-2</c:v>
                </c:pt>
                <c:pt idx="711">
                  <c:v>6.9040000000000004E-2</c:v>
                </c:pt>
                <c:pt idx="712">
                  <c:v>6.9040000000000004E-2</c:v>
                </c:pt>
                <c:pt idx="713">
                  <c:v>6.9040000000000004E-2</c:v>
                </c:pt>
                <c:pt idx="714">
                  <c:v>6.9040000000000004E-2</c:v>
                </c:pt>
                <c:pt idx="715">
                  <c:v>6.9040000000000004E-2</c:v>
                </c:pt>
                <c:pt idx="716">
                  <c:v>6.9040000000000004E-2</c:v>
                </c:pt>
                <c:pt idx="717">
                  <c:v>6.9040000000000004E-2</c:v>
                </c:pt>
                <c:pt idx="718">
                  <c:v>6.9040000000000004E-2</c:v>
                </c:pt>
                <c:pt idx="719">
                  <c:v>6.9040000000000004E-2</c:v>
                </c:pt>
                <c:pt idx="720">
                  <c:v>6.9040000000000004E-2</c:v>
                </c:pt>
                <c:pt idx="721">
                  <c:v>6.9040000000000004E-2</c:v>
                </c:pt>
                <c:pt idx="722">
                  <c:v>6.9040000000000004E-2</c:v>
                </c:pt>
                <c:pt idx="723">
                  <c:v>6.9040000000000004E-2</c:v>
                </c:pt>
                <c:pt idx="724">
                  <c:v>6.9040000000000004E-2</c:v>
                </c:pt>
                <c:pt idx="725">
                  <c:v>6.9040000000000004E-2</c:v>
                </c:pt>
                <c:pt idx="726">
                  <c:v>6.9040000000000004E-2</c:v>
                </c:pt>
                <c:pt idx="727">
                  <c:v>6.9040000000000004E-2</c:v>
                </c:pt>
                <c:pt idx="728">
                  <c:v>6.9040000000000004E-2</c:v>
                </c:pt>
                <c:pt idx="729">
                  <c:v>6.9040000000000004E-2</c:v>
                </c:pt>
                <c:pt idx="730">
                  <c:v>6.9040000000000004E-2</c:v>
                </c:pt>
                <c:pt idx="731">
                  <c:v>6.9040000000000004E-2</c:v>
                </c:pt>
                <c:pt idx="732">
                  <c:v>6.9040000000000004E-2</c:v>
                </c:pt>
                <c:pt idx="733">
                  <c:v>6.9040000000000004E-2</c:v>
                </c:pt>
                <c:pt idx="734">
                  <c:v>6.9040000000000004E-2</c:v>
                </c:pt>
                <c:pt idx="735">
                  <c:v>6.9040000000000004E-2</c:v>
                </c:pt>
                <c:pt idx="736">
                  <c:v>6.9040000000000004E-2</c:v>
                </c:pt>
                <c:pt idx="737">
                  <c:v>6.9040000000000004E-2</c:v>
                </c:pt>
                <c:pt idx="738">
                  <c:v>6.9040000000000004E-2</c:v>
                </c:pt>
                <c:pt idx="739">
                  <c:v>6.9040000000000004E-2</c:v>
                </c:pt>
                <c:pt idx="740">
                  <c:v>6.9040000000000004E-2</c:v>
                </c:pt>
                <c:pt idx="741">
                  <c:v>6.9040000000000004E-2</c:v>
                </c:pt>
                <c:pt idx="742">
                  <c:v>6.9040000000000004E-2</c:v>
                </c:pt>
                <c:pt idx="743">
                  <c:v>6.9040000000000004E-2</c:v>
                </c:pt>
                <c:pt idx="744">
                  <c:v>6.9040000000000004E-2</c:v>
                </c:pt>
                <c:pt idx="745">
                  <c:v>6.9040000000000004E-2</c:v>
                </c:pt>
                <c:pt idx="746">
                  <c:v>6.9040000000000004E-2</c:v>
                </c:pt>
                <c:pt idx="747">
                  <c:v>6.9040000000000004E-2</c:v>
                </c:pt>
                <c:pt idx="748">
                  <c:v>6.9040000000000004E-2</c:v>
                </c:pt>
                <c:pt idx="749">
                  <c:v>6.9040000000000004E-2</c:v>
                </c:pt>
                <c:pt idx="750">
                  <c:v>6.9040000000000004E-2</c:v>
                </c:pt>
                <c:pt idx="751">
                  <c:v>6.9040000000000004E-2</c:v>
                </c:pt>
                <c:pt idx="752">
                  <c:v>6.9040000000000004E-2</c:v>
                </c:pt>
                <c:pt idx="753">
                  <c:v>6.9040000000000004E-2</c:v>
                </c:pt>
                <c:pt idx="754">
                  <c:v>6.9040000000000004E-2</c:v>
                </c:pt>
                <c:pt idx="755">
                  <c:v>6.9040000000000004E-2</c:v>
                </c:pt>
                <c:pt idx="756">
                  <c:v>6.9040000000000004E-2</c:v>
                </c:pt>
                <c:pt idx="757">
                  <c:v>6.9040000000000004E-2</c:v>
                </c:pt>
                <c:pt idx="758">
                  <c:v>6.9040000000000004E-2</c:v>
                </c:pt>
                <c:pt idx="759">
                  <c:v>6.9040000000000004E-2</c:v>
                </c:pt>
                <c:pt idx="760">
                  <c:v>6.9040000000000004E-2</c:v>
                </c:pt>
                <c:pt idx="761">
                  <c:v>6.9040000000000004E-2</c:v>
                </c:pt>
                <c:pt idx="762">
                  <c:v>6.9040000000000004E-2</c:v>
                </c:pt>
                <c:pt idx="763">
                  <c:v>6.9040000000000004E-2</c:v>
                </c:pt>
                <c:pt idx="764">
                  <c:v>6.9040000000000004E-2</c:v>
                </c:pt>
                <c:pt idx="765">
                  <c:v>6.9040000000000004E-2</c:v>
                </c:pt>
                <c:pt idx="766">
                  <c:v>6.9040000000000004E-2</c:v>
                </c:pt>
                <c:pt idx="767">
                  <c:v>6.9040000000000004E-2</c:v>
                </c:pt>
                <c:pt idx="768">
                  <c:v>6.9040000000000004E-2</c:v>
                </c:pt>
                <c:pt idx="769">
                  <c:v>6.9040000000000004E-2</c:v>
                </c:pt>
                <c:pt idx="770">
                  <c:v>6.9040000000000004E-2</c:v>
                </c:pt>
                <c:pt idx="771">
                  <c:v>6.9040000000000004E-2</c:v>
                </c:pt>
                <c:pt idx="772">
                  <c:v>6.9040000000000004E-2</c:v>
                </c:pt>
                <c:pt idx="773">
                  <c:v>6.9040000000000004E-2</c:v>
                </c:pt>
                <c:pt idx="774">
                  <c:v>6.9040000000000004E-2</c:v>
                </c:pt>
                <c:pt idx="775">
                  <c:v>6.9040000000000004E-2</c:v>
                </c:pt>
                <c:pt idx="776">
                  <c:v>6.9040000000000004E-2</c:v>
                </c:pt>
                <c:pt idx="777">
                  <c:v>6.9040000000000004E-2</c:v>
                </c:pt>
                <c:pt idx="778">
                  <c:v>6.9040000000000004E-2</c:v>
                </c:pt>
                <c:pt idx="779">
                  <c:v>6.9040000000000004E-2</c:v>
                </c:pt>
                <c:pt idx="780">
                  <c:v>6.9040000000000004E-2</c:v>
                </c:pt>
                <c:pt idx="781">
                  <c:v>6.9040000000000004E-2</c:v>
                </c:pt>
                <c:pt idx="782">
                  <c:v>6.9040000000000004E-2</c:v>
                </c:pt>
                <c:pt idx="783">
                  <c:v>6.9040000000000004E-2</c:v>
                </c:pt>
                <c:pt idx="784">
                  <c:v>6.9040000000000004E-2</c:v>
                </c:pt>
                <c:pt idx="785">
                  <c:v>6.9040000000000004E-2</c:v>
                </c:pt>
                <c:pt idx="786">
                  <c:v>6.9040000000000004E-2</c:v>
                </c:pt>
                <c:pt idx="787">
                  <c:v>6.9040000000000004E-2</c:v>
                </c:pt>
                <c:pt idx="788">
                  <c:v>6.9040000000000004E-2</c:v>
                </c:pt>
                <c:pt idx="789">
                  <c:v>6.9040000000000004E-2</c:v>
                </c:pt>
                <c:pt idx="790">
                  <c:v>6.9040000000000004E-2</c:v>
                </c:pt>
                <c:pt idx="791">
                  <c:v>6.9040000000000004E-2</c:v>
                </c:pt>
                <c:pt idx="792">
                  <c:v>6.9040000000000004E-2</c:v>
                </c:pt>
                <c:pt idx="793">
                  <c:v>6.9040000000000004E-2</c:v>
                </c:pt>
                <c:pt idx="794">
                  <c:v>6.9040000000000004E-2</c:v>
                </c:pt>
                <c:pt idx="795">
                  <c:v>6.9040000000000004E-2</c:v>
                </c:pt>
                <c:pt idx="796">
                  <c:v>6.9040000000000004E-2</c:v>
                </c:pt>
                <c:pt idx="797">
                  <c:v>6.9040000000000004E-2</c:v>
                </c:pt>
                <c:pt idx="798">
                  <c:v>6.9040000000000004E-2</c:v>
                </c:pt>
                <c:pt idx="799">
                  <c:v>6.9040000000000004E-2</c:v>
                </c:pt>
                <c:pt idx="800">
                  <c:v>6.9040000000000004E-2</c:v>
                </c:pt>
                <c:pt idx="801">
                  <c:v>6.9040000000000004E-2</c:v>
                </c:pt>
                <c:pt idx="802">
                  <c:v>6.9040000000000004E-2</c:v>
                </c:pt>
                <c:pt idx="803">
                  <c:v>6.9040000000000004E-2</c:v>
                </c:pt>
                <c:pt idx="804">
                  <c:v>6.9040000000000004E-2</c:v>
                </c:pt>
                <c:pt idx="805">
                  <c:v>6.9040000000000004E-2</c:v>
                </c:pt>
                <c:pt idx="806">
                  <c:v>6.9040000000000004E-2</c:v>
                </c:pt>
                <c:pt idx="807">
                  <c:v>6.9040000000000004E-2</c:v>
                </c:pt>
                <c:pt idx="808">
                  <c:v>6.9040000000000004E-2</c:v>
                </c:pt>
                <c:pt idx="809">
                  <c:v>6.9040000000000004E-2</c:v>
                </c:pt>
                <c:pt idx="810">
                  <c:v>6.9040000000000004E-2</c:v>
                </c:pt>
                <c:pt idx="811">
                  <c:v>6.9040000000000004E-2</c:v>
                </c:pt>
                <c:pt idx="812">
                  <c:v>6.9040000000000004E-2</c:v>
                </c:pt>
                <c:pt idx="813">
                  <c:v>6.9040000000000004E-2</c:v>
                </c:pt>
                <c:pt idx="814">
                  <c:v>6.9040000000000004E-2</c:v>
                </c:pt>
                <c:pt idx="815">
                  <c:v>6.9040000000000004E-2</c:v>
                </c:pt>
                <c:pt idx="816">
                  <c:v>6.9040000000000004E-2</c:v>
                </c:pt>
                <c:pt idx="817">
                  <c:v>6.9040000000000004E-2</c:v>
                </c:pt>
                <c:pt idx="818">
                  <c:v>6.9040000000000004E-2</c:v>
                </c:pt>
                <c:pt idx="819">
                  <c:v>6.9040000000000004E-2</c:v>
                </c:pt>
                <c:pt idx="820">
                  <c:v>6.9040000000000004E-2</c:v>
                </c:pt>
                <c:pt idx="821">
                  <c:v>6.9040000000000004E-2</c:v>
                </c:pt>
                <c:pt idx="822">
                  <c:v>6.9040000000000004E-2</c:v>
                </c:pt>
                <c:pt idx="823">
                  <c:v>6.9040000000000004E-2</c:v>
                </c:pt>
                <c:pt idx="824">
                  <c:v>6.9040000000000004E-2</c:v>
                </c:pt>
                <c:pt idx="825">
                  <c:v>6.9040000000000004E-2</c:v>
                </c:pt>
                <c:pt idx="826">
                  <c:v>6.9040000000000004E-2</c:v>
                </c:pt>
                <c:pt idx="827">
                  <c:v>6.9040000000000004E-2</c:v>
                </c:pt>
                <c:pt idx="828">
                  <c:v>6.9040000000000004E-2</c:v>
                </c:pt>
                <c:pt idx="829">
                  <c:v>6.9040000000000004E-2</c:v>
                </c:pt>
                <c:pt idx="830">
                  <c:v>6.9040000000000004E-2</c:v>
                </c:pt>
                <c:pt idx="831">
                  <c:v>6.9040000000000004E-2</c:v>
                </c:pt>
                <c:pt idx="832">
                  <c:v>6.9040000000000004E-2</c:v>
                </c:pt>
                <c:pt idx="833">
                  <c:v>6.9040000000000004E-2</c:v>
                </c:pt>
                <c:pt idx="834">
                  <c:v>6.9040000000000004E-2</c:v>
                </c:pt>
                <c:pt idx="835">
                  <c:v>6.9040000000000004E-2</c:v>
                </c:pt>
                <c:pt idx="836">
                  <c:v>6.9040000000000004E-2</c:v>
                </c:pt>
                <c:pt idx="837">
                  <c:v>6.9040000000000004E-2</c:v>
                </c:pt>
                <c:pt idx="838">
                  <c:v>6.9040000000000004E-2</c:v>
                </c:pt>
                <c:pt idx="839">
                  <c:v>6.9040000000000004E-2</c:v>
                </c:pt>
                <c:pt idx="840">
                  <c:v>6.9040000000000004E-2</c:v>
                </c:pt>
                <c:pt idx="841">
                  <c:v>6.9040000000000004E-2</c:v>
                </c:pt>
                <c:pt idx="842">
                  <c:v>6.9040000000000004E-2</c:v>
                </c:pt>
                <c:pt idx="843">
                  <c:v>6.9040000000000004E-2</c:v>
                </c:pt>
                <c:pt idx="844">
                  <c:v>6.9040000000000004E-2</c:v>
                </c:pt>
                <c:pt idx="845">
                  <c:v>6.9040000000000004E-2</c:v>
                </c:pt>
                <c:pt idx="846">
                  <c:v>6.9040000000000004E-2</c:v>
                </c:pt>
                <c:pt idx="847">
                  <c:v>6.9040000000000004E-2</c:v>
                </c:pt>
                <c:pt idx="848">
                  <c:v>6.9040000000000004E-2</c:v>
                </c:pt>
                <c:pt idx="849">
                  <c:v>6.9040000000000004E-2</c:v>
                </c:pt>
                <c:pt idx="850">
                  <c:v>6.9040000000000004E-2</c:v>
                </c:pt>
                <c:pt idx="851">
                  <c:v>6.9040000000000004E-2</c:v>
                </c:pt>
                <c:pt idx="852">
                  <c:v>6.9040000000000004E-2</c:v>
                </c:pt>
                <c:pt idx="853">
                  <c:v>6.9040000000000004E-2</c:v>
                </c:pt>
                <c:pt idx="854">
                  <c:v>6.9040000000000004E-2</c:v>
                </c:pt>
                <c:pt idx="855">
                  <c:v>6.9040000000000004E-2</c:v>
                </c:pt>
                <c:pt idx="856">
                  <c:v>6.9040000000000004E-2</c:v>
                </c:pt>
                <c:pt idx="857">
                  <c:v>6.9040000000000004E-2</c:v>
                </c:pt>
                <c:pt idx="858">
                  <c:v>6.9040000000000004E-2</c:v>
                </c:pt>
                <c:pt idx="859">
                  <c:v>6.9040000000000004E-2</c:v>
                </c:pt>
                <c:pt idx="860">
                  <c:v>6.9040000000000004E-2</c:v>
                </c:pt>
                <c:pt idx="861">
                  <c:v>6.9040000000000004E-2</c:v>
                </c:pt>
                <c:pt idx="862">
                  <c:v>6.9040000000000004E-2</c:v>
                </c:pt>
                <c:pt idx="863">
                  <c:v>6.9040000000000004E-2</c:v>
                </c:pt>
                <c:pt idx="864">
                  <c:v>6.9040000000000004E-2</c:v>
                </c:pt>
                <c:pt idx="865">
                  <c:v>6.9040000000000004E-2</c:v>
                </c:pt>
                <c:pt idx="866">
                  <c:v>6.9040000000000004E-2</c:v>
                </c:pt>
                <c:pt idx="867">
                  <c:v>6.9040000000000004E-2</c:v>
                </c:pt>
              </c:numCache>
            </c:numRef>
          </c:yVal>
          <c:smooth val="1"/>
          <c:extLst>
            <c:ext xmlns:c16="http://schemas.microsoft.com/office/drawing/2014/chart" uri="{C3380CC4-5D6E-409C-BE32-E72D297353CC}">
              <c16:uniqueId val="{00000000-5992-4B79-8D97-1BB11897D787}"/>
            </c:ext>
          </c:extLst>
        </c:ser>
        <c:ser>
          <c:idx val="1"/>
          <c:order val="1"/>
          <c:tx>
            <c:strRef>
              <c:f>NEMI!$I$1</c:f>
              <c:strCache>
                <c:ptCount val="1"/>
                <c:pt idx="0">
                  <c:v>200 keV Gab's fields</c:v>
                </c:pt>
              </c:strCache>
            </c:strRef>
          </c:tx>
          <c:spPr>
            <a:ln w="19050" cap="rnd">
              <a:solidFill>
                <a:schemeClr val="bg1">
                  <a:lumMod val="65000"/>
                </a:schemeClr>
              </a:solidFill>
              <a:round/>
            </a:ln>
            <a:effectLst/>
          </c:spPr>
          <c:marker>
            <c:symbol val="none"/>
          </c:marker>
          <c:xVal>
            <c:numRef>
              <c:f>NEMI!$N$3:$N$870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-0.15</c:v>
                </c:pt>
                <c:pt idx="258">
                  <c:v>-0.1489</c:v>
                </c:pt>
                <c:pt idx="259">
                  <c:v>-0.1479</c:v>
                </c:pt>
                <c:pt idx="260">
                  <c:v>-0.14680000000000001</c:v>
                </c:pt>
                <c:pt idx="261">
                  <c:v>-0.14580000000000001</c:v>
                </c:pt>
                <c:pt idx="262">
                  <c:v>-0.1447</c:v>
                </c:pt>
                <c:pt idx="263">
                  <c:v>-0.14369999999999999</c:v>
                </c:pt>
                <c:pt idx="264">
                  <c:v>-0.14269999999999999</c:v>
                </c:pt>
                <c:pt idx="265">
                  <c:v>-0.1416</c:v>
                </c:pt>
                <c:pt idx="266">
                  <c:v>-0.1406</c:v>
                </c:pt>
                <c:pt idx="267">
                  <c:v>-0.13950000000000001</c:v>
                </c:pt>
                <c:pt idx="268">
                  <c:v>-0.13850000000000001</c:v>
                </c:pt>
                <c:pt idx="269">
                  <c:v>-0.13739999999999999</c:v>
                </c:pt>
                <c:pt idx="270">
                  <c:v>-0.13639999999999999</c:v>
                </c:pt>
                <c:pt idx="271">
                  <c:v>-0.13539999999999999</c:v>
                </c:pt>
                <c:pt idx="272">
                  <c:v>-0.1343</c:v>
                </c:pt>
                <c:pt idx="273">
                  <c:v>-0.1333</c:v>
                </c:pt>
                <c:pt idx="274">
                  <c:v>-0.13220000000000001</c:v>
                </c:pt>
                <c:pt idx="275">
                  <c:v>-0.13120000000000001</c:v>
                </c:pt>
                <c:pt idx="276">
                  <c:v>-0.13009999999999999</c:v>
                </c:pt>
                <c:pt idx="277">
                  <c:v>-0.12909999999999999</c:v>
                </c:pt>
                <c:pt idx="278">
                  <c:v>-0.12809999999999999</c:v>
                </c:pt>
                <c:pt idx="279">
                  <c:v>-0.127</c:v>
                </c:pt>
                <c:pt idx="280">
                  <c:v>-0.126</c:v>
                </c:pt>
                <c:pt idx="281">
                  <c:v>-0.1249</c:v>
                </c:pt>
                <c:pt idx="282">
                  <c:v>-0.1239</c:v>
                </c:pt>
                <c:pt idx="283">
                  <c:v>-0.12280000000000001</c:v>
                </c:pt>
                <c:pt idx="284">
                  <c:v>-0.12180000000000001</c:v>
                </c:pt>
                <c:pt idx="285">
                  <c:v>-0.1208</c:v>
                </c:pt>
                <c:pt idx="286">
                  <c:v>-0.1197</c:v>
                </c:pt>
                <c:pt idx="287">
                  <c:v>-0.1187</c:v>
                </c:pt>
                <c:pt idx="288">
                  <c:v>-0.1176</c:v>
                </c:pt>
                <c:pt idx="289">
                  <c:v>-0.1166</c:v>
                </c:pt>
                <c:pt idx="290">
                  <c:v>-0.11550000000000001</c:v>
                </c:pt>
                <c:pt idx="291">
                  <c:v>-0.1145</c:v>
                </c:pt>
                <c:pt idx="292">
                  <c:v>-0.1134</c:v>
                </c:pt>
                <c:pt idx="293">
                  <c:v>-0.1124</c:v>
                </c:pt>
                <c:pt idx="294">
                  <c:v>-0.1114</c:v>
                </c:pt>
                <c:pt idx="295">
                  <c:v>-0.1103</c:v>
                </c:pt>
                <c:pt idx="296">
                  <c:v>-0.10929999999999999</c:v>
                </c:pt>
                <c:pt idx="297">
                  <c:v>-0.1082</c:v>
                </c:pt>
                <c:pt idx="298">
                  <c:v>-0.1072</c:v>
                </c:pt>
                <c:pt idx="299">
                  <c:v>-0.1061</c:v>
                </c:pt>
                <c:pt idx="300">
                  <c:v>-0.1051</c:v>
                </c:pt>
                <c:pt idx="301">
                  <c:v>-0.104</c:v>
                </c:pt>
                <c:pt idx="302">
                  <c:v>-0.10299999999999999</c:v>
                </c:pt>
                <c:pt idx="303">
                  <c:v>-0.10199999999999999</c:v>
                </c:pt>
                <c:pt idx="304">
                  <c:v>-0.1009</c:v>
                </c:pt>
                <c:pt idx="305">
                  <c:v>-9.9860000000000004E-2</c:v>
                </c:pt>
                <c:pt idx="306">
                  <c:v>-9.8820000000000005E-2</c:v>
                </c:pt>
                <c:pt idx="307">
                  <c:v>-9.7769999999999996E-2</c:v>
                </c:pt>
                <c:pt idx="308">
                  <c:v>-9.672E-2</c:v>
                </c:pt>
                <c:pt idx="309">
                  <c:v>-9.5680000000000001E-2</c:v>
                </c:pt>
                <c:pt idx="310">
                  <c:v>-9.4630000000000006E-2</c:v>
                </c:pt>
                <c:pt idx="311">
                  <c:v>-9.3590000000000007E-2</c:v>
                </c:pt>
                <c:pt idx="312">
                  <c:v>-9.2539999999999997E-2</c:v>
                </c:pt>
                <c:pt idx="313">
                  <c:v>-9.1490000000000002E-2</c:v>
                </c:pt>
                <c:pt idx="314">
                  <c:v>-9.0450000000000003E-2</c:v>
                </c:pt>
                <c:pt idx="315">
                  <c:v>-8.9399999999999993E-2</c:v>
                </c:pt>
                <c:pt idx="316">
                  <c:v>-8.8359999999999994E-2</c:v>
                </c:pt>
                <c:pt idx="317">
                  <c:v>-8.7309999999999999E-2</c:v>
                </c:pt>
                <c:pt idx="318">
                  <c:v>-8.6260000000000003E-2</c:v>
                </c:pt>
                <c:pt idx="319">
                  <c:v>-8.5220000000000004E-2</c:v>
                </c:pt>
                <c:pt idx="320">
                  <c:v>-8.4169999999999995E-2</c:v>
                </c:pt>
                <c:pt idx="321">
                  <c:v>-8.3119999999999999E-2</c:v>
                </c:pt>
                <c:pt idx="322">
                  <c:v>-8.208E-2</c:v>
                </c:pt>
                <c:pt idx="323">
                  <c:v>-8.1030000000000005E-2</c:v>
                </c:pt>
                <c:pt idx="324">
                  <c:v>-7.9979999999999996E-2</c:v>
                </c:pt>
                <c:pt idx="325">
                  <c:v>-7.893E-2</c:v>
                </c:pt>
                <c:pt idx="326">
                  <c:v>-7.7890000000000001E-2</c:v>
                </c:pt>
                <c:pt idx="327">
                  <c:v>-7.6840000000000006E-2</c:v>
                </c:pt>
                <c:pt idx="328">
                  <c:v>-7.5789999999999996E-2</c:v>
                </c:pt>
                <c:pt idx="329">
                  <c:v>-7.4740000000000001E-2</c:v>
                </c:pt>
                <c:pt idx="330">
                  <c:v>-7.3700000000000002E-2</c:v>
                </c:pt>
                <c:pt idx="331">
                  <c:v>-7.2650000000000006E-2</c:v>
                </c:pt>
                <c:pt idx="332">
                  <c:v>-7.1599999999999997E-2</c:v>
                </c:pt>
                <c:pt idx="333">
                  <c:v>-7.0550000000000002E-2</c:v>
                </c:pt>
                <c:pt idx="334">
                  <c:v>-6.9510000000000002E-2</c:v>
                </c:pt>
                <c:pt idx="335">
                  <c:v>-6.8459999999999993E-2</c:v>
                </c:pt>
                <c:pt idx="336">
                  <c:v>-6.7409999999999998E-2</c:v>
                </c:pt>
                <c:pt idx="337">
                  <c:v>-6.6360000000000002E-2</c:v>
                </c:pt>
                <c:pt idx="338">
                  <c:v>-6.5310000000000007E-2</c:v>
                </c:pt>
                <c:pt idx="339">
                  <c:v>-6.4259999999999998E-2</c:v>
                </c:pt>
                <c:pt idx="340">
                  <c:v>-6.3219999999999998E-2</c:v>
                </c:pt>
                <c:pt idx="341">
                  <c:v>-6.2170000000000003E-2</c:v>
                </c:pt>
                <c:pt idx="342">
                  <c:v>-6.1120000000000001E-2</c:v>
                </c:pt>
                <c:pt idx="343">
                  <c:v>-6.0069999999999998E-2</c:v>
                </c:pt>
                <c:pt idx="344">
                  <c:v>-5.9020000000000003E-2</c:v>
                </c:pt>
                <c:pt idx="345">
                  <c:v>-5.7970000000000001E-2</c:v>
                </c:pt>
                <c:pt idx="346">
                  <c:v>-5.6919999999999998E-2</c:v>
                </c:pt>
                <c:pt idx="347">
                  <c:v>-5.5879999999999999E-2</c:v>
                </c:pt>
                <c:pt idx="348">
                  <c:v>-5.4829999999999997E-2</c:v>
                </c:pt>
                <c:pt idx="349">
                  <c:v>-5.3780000000000001E-2</c:v>
                </c:pt>
                <c:pt idx="350">
                  <c:v>-5.2729999999999999E-2</c:v>
                </c:pt>
                <c:pt idx="351">
                  <c:v>-5.1679999999999997E-2</c:v>
                </c:pt>
                <c:pt idx="352">
                  <c:v>-5.0630000000000001E-2</c:v>
                </c:pt>
                <c:pt idx="353">
                  <c:v>-4.9579999999999999E-2</c:v>
                </c:pt>
                <c:pt idx="354">
                  <c:v>-4.8529999999999997E-2</c:v>
                </c:pt>
                <c:pt idx="355">
                  <c:v>-4.7480000000000001E-2</c:v>
                </c:pt>
                <c:pt idx="356">
                  <c:v>-4.6429999999999999E-2</c:v>
                </c:pt>
                <c:pt idx="357">
                  <c:v>-4.5379999999999997E-2</c:v>
                </c:pt>
                <c:pt idx="358">
                  <c:v>-4.4330000000000001E-2</c:v>
                </c:pt>
                <c:pt idx="359">
                  <c:v>-4.3290000000000002E-2</c:v>
                </c:pt>
                <c:pt idx="360">
                  <c:v>-4.224E-2</c:v>
                </c:pt>
                <c:pt idx="361">
                  <c:v>-4.1189999999999997E-2</c:v>
                </c:pt>
                <c:pt idx="362">
                  <c:v>-4.0140000000000002E-2</c:v>
                </c:pt>
                <c:pt idx="363">
                  <c:v>-3.909E-2</c:v>
                </c:pt>
                <c:pt idx="364">
                  <c:v>-3.8039999999999997E-2</c:v>
                </c:pt>
                <c:pt idx="365">
                  <c:v>-3.6990000000000002E-2</c:v>
                </c:pt>
                <c:pt idx="366">
                  <c:v>-3.594E-2</c:v>
                </c:pt>
                <c:pt idx="367">
                  <c:v>-3.4889999999999997E-2</c:v>
                </c:pt>
                <c:pt idx="368">
                  <c:v>-3.3840000000000002E-2</c:v>
                </c:pt>
                <c:pt idx="369">
                  <c:v>-3.279E-2</c:v>
                </c:pt>
                <c:pt idx="370">
                  <c:v>-3.1739999999999997E-2</c:v>
                </c:pt>
                <c:pt idx="371">
                  <c:v>-3.0689999999999999E-2</c:v>
                </c:pt>
                <c:pt idx="372">
                  <c:v>-2.964E-2</c:v>
                </c:pt>
                <c:pt idx="373">
                  <c:v>-2.8590000000000001E-2</c:v>
                </c:pt>
                <c:pt idx="374">
                  <c:v>-2.7539999999999999E-2</c:v>
                </c:pt>
                <c:pt idx="375">
                  <c:v>-2.649E-2</c:v>
                </c:pt>
                <c:pt idx="376">
                  <c:v>-2.5440000000000001E-2</c:v>
                </c:pt>
                <c:pt idx="377">
                  <c:v>-2.4389999999999998E-2</c:v>
                </c:pt>
                <c:pt idx="378">
                  <c:v>-2.334E-2</c:v>
                </c:pt>
                <c:pt idx="379">
                  <c:v>-2.2290000000000001E-2</c:v>
                </c:pt>
                <c:pt idx="380">
                  <c:v>-2.1239999999999998E-2</c:v>
                </c:pt>
                <c:pt idx="381">
                  <c:v>-2.019E-2</c:v>
                </c:pt>
                <c:pt idx="382">
                  <c:v>-1.9140000000000001E-2</c:v>
                </c:pt>
                <c:pt idx="383">
                  <c:v>-1.8089999999999998E-2</c:v>
                </c:pt>
                <c:pt idx="384">
                  <c:v>-1.704E-2</c:v>
                </c:pt>
                <c:pt idx="385">
                  <c:v>-1.5980000000000001E-2</c:v>
                </c:pt>
                <c:pt idx="386">
                  <c:v>-1.4930000000000001E-2</c:v>
                </c:pt>
                <c:pt idx="387">
                  <c:v>-1.388E-2</c:v>
                </c:pt>
                <c:pt idx="388">
                  <c:v>-1.2829999999999999E-2</c:v>
                </c:pt>
                <c:pt idx="389">
                  <c:v>-1.1780000000000001E-2</c:v>
                </c:pt>
                <c:pt idx="390">
                  <c:v>-1.073E-2</c:v>
                </c:pt>
                <c:pt idx="391">
                  <c:v>-9.6819999999999996E-3</c:v>
                </c:pt>
                <c:pt idx="392">
                  <c:v>-8.6320000000000008E-3</c:v>
                </c:pt>
                <c:pt idx="393">
                  <c:v>-7.5820000000000002E-3</c:v>
                </c:pt>
                <c:pt idx="394">
                  <c:v>-6.5310000000000003E-3</c:v>
                </c:pt>
                <c:pt idx="395">
                  <c:v>-5.4809999999999998E-3</c:v>
                </c:pt>
                <c:pt idx="396">
                  <c:v>-4.4299999999999999E-3</c:v>
                </c:pt>
                <c:pt idx="397">
                  <c:v>-3.3800000000000002E-3</c:v>
                </c:pt>
                <c:pt idx="398">
                  <c:v>-2.3289999999999999E-3</c:v>
                </c:pt>
                <c:pt idx="399">
                  <c:v>-1.279E-3</c:v>
                </c:pt>
                <c:pt idx="400">
                  <c:v>-2.2819999999999999E-4</c:v>
                </c:pt>
                <c:pt idx="401">
                  <c:v>8.2229999999999998E-4</c:v>
                </c:pt>
                <c:pt idx="402">
                  <c:v>1.8730000000000001E-3</c:v>
                </c:pt>
                <c:pt idx="403">
                  <c:v>2.9229999999999998E-3</c:v>
                </c:pt>
                <c:pt idx="404">
                  <c:v>3.9740000000000001E-3</c:v>
                </c:pt>
                <c:pt idx="405">
                  <c:v>5.0239999999999998E-3</c:v>
                </c:pt>
                <c:pt idx="406">
                  <c:v>6.0749999999999997E-3</c:v>
                </c:pt>
                <c:pt idx="407">
                  <c:v>7.1250000000000003E-3</c:v>
                </c:pt>
                <c:pt idx="408">
                  <c:v>8.1759999999999992E-3</c:v>
                </c:pt>
                <c:pt idx="409">
                  <c:v>9.2259999999999998E-3</c:v>
                </c:pt>
                <c:pt idx="410">
                  <c:v>1.0279999999999999E-2</c:v>
                </c:pt>
                <c:pt idx="411">
                  <c:v>1.133E-2</c:v>
                </c:pt>
                <c:pt idx="412">
                  <c:v>1.238E-2</c:v>
                </c:pt>
                <c:pt idx="413">
                  <c:v>1.3429999999999999E-2</c:v>
                </c:pt>
                <c:pt idx="414">
                  <c:v>1.448E-2</c:v>
                </c:pt>
                <c:pt idx="415">
                  <c:v>1.553E-2</c:v>
                </c:pt>
                <c:pt idx="416">
                  <c:v>1.6580000000000001E-2</c:v>
                </c:pt>
                <c:pt idx="417">
                  <c:v>1.763E-2</c:v>
                </c:pt>
                <c:pt idx="418">
                  <c:v>1.8679999999999999E-2</c:v>
                </c:pt>
                <c:pt idx="419">
                  <c:v>1.9730000000000001E-2</c:v>
                </c:pt>
                <c:pt idx="420">
                  <c:v>2.078E-2</c:v>
                </c:pt>
                <c:pt idx="421">
                  <c:v>2.1829999999999999E-2</c:v>
                </c:pt>
                <c:pt idx="422">
                  <c:v>2.2880000000000001E-2</c:v>
                </c:pt>
                <c:pt idx="423">
                  <c:v>2.393E-2</c:v>
                </c:pt>
                <c:pt idx="424">
                  <c:v>2.4979999999999999E-2</c:v>
                </c:pt>
                <c:pt idx="425">
                  <c:v>2.6030000000000001E-2</c:v>
                </c:pt>
                <c:pt idx="426">
                  <c:v>2.708E-2</c:v>
                </c:pt>
                <c:pt idx="427">
                  <c:v>2.8129999999999999E-2</c:v>
                </c:pt>
                <c:pt idx="428">
                  <c:v>2.9180000000000001E-2</c:v>
                </c:pt>
                <c:pt idx="429">
                  <c:v>3.023E-2</c:v>
                </c:pt>
                <c:pt idx="430">
                  <c:v>3.1280000000000002E-2</c:v>
                </c:pt>
                <c:pt idx="431">
                  <c:v>3.2329999999999998E-2</c:v>
                </c:pt>
                <c:pt idx="432">
                  <c:v>3.338E-2</c:v>
                </c:pt>
                <c:pt idx="433">
                  <c:v>3.4430000000000002E-2</c:v>
                </c:pt>
                <c:pt idx="434">
                  <c:v>3.5479999999999998E-2</c:v>
                </c:pt>
                <c:pt idx="435">
                  <c:v>3.653E-2</c:v>
                </c:pt>
                <c:pt idx="436">
                  <c:v>3.7580000000000002E-2</c:v>
                </c:pt>
                <c:pt idx="437">
                  <c:v>3.8629999999999998E-2</c:v>
                </c:pt>
                <c:pt idx="438">
                  <c:v>3.968E-2</c:v>
                </c:pt>
                <c:pt idx="439">
                  <c:v>4.0730000000000002E-2</c:v>
                </c:pt>
                <c:pt idx="440">
                  <c:v>4.1779999999999998E-2</c:v>
                </c:pt>
                <c:pt idx="441">
                  <c:v>4.283E-2</c:v>
                </c:pt>
                <c:pt idx="442">
                  <c:v>4.3880000000000002E-2</c:v>
                </c:pt>
                <c:pt idx="443">
                  <c:v>4.4929999999999998E-2</c:v>
                </c:pt>
                <c:pt idx="444">
                  <c:v>4.598E-2</c:v>
                </c:pt>
                <c:pt idx="445">
                  <c:v>4.7030000000000002E-2</c:v>
                </c:pt>
                <c:pt idx="446">
                  <c:v>4.8079999999999998E-2</c:v>
                </c:pt>
                <c:pt idx="447">
                  <c:v>4.913E-2</c:v>
                </c:pt>
                <c:pt idx="448">
                  <c:v>5.0169999999999999E-2</c:v>
                </c:pt>
                <c:pt idx="449">
                  <c:v>5.1220000000000002E-2</c:v>
                </c:pt>
                <c:pt idx="450">
                  <c:v>5.2269999999999997E-2</c:v>
                </c:pt>
                <c:pt idx="451">
                  <c:v>5.3319999999999999E-2</c:v>
                </c:pt>
                <c:pt idx="452">
                  <c:v>5.4370000000000002E-2</c:v>
                </c:pt>
                <c:pt idx="453">
                  <c:v>5.5419999999999997E-2</c:v>
                </c:pt>
                <c:pt idx="454">
                  <c:v>5.6469999999999999E-2</c:v>
                </c:pt>
                <c:pt idx="455">
                  <c:v>5.7520000000000002E-2</c:v>
                </c:pt>
                <c:pt idx="456">
                  <c:v>5.8569999999999997E-2</c:v>
                </c:pt>
                <c:pt idx="457">
                  <c:v>5.9619999999999999E-2</c:v>
                </c:pt>
                <c:pt idx="458">
                  <c:v>6.0659999999999999E-2</c:v>
                </c:pt>
                <c:pt idx="459">
                  <c:v>6.1710000000000001E-2</c:v>
                </c:pt>
                <c:pt idx="460">
                  <c:v>6.2759999999999996E-2</c:v>
                </c:pt>
                <c:pt idx="461">
                  <c:v>6.3810000000000006E-2</c:v>
                </c:pt>
                <c:pt idx="462">
                  <c:v>6.4860000000000001E-2</c:v>
                </c:pt>
                <c:pt idx="463">
                  <c:v>6.5909999999999996E-2</c:v>
                </c:pt>
                <c:pt idx="464">
                  <c:v>6.6949999999999996E-2</c:v>
                </c:pt>
                <c:pt idx="465">
                  <c:v>6.8000000000000005E-2</c:v>
                </c:pt>
                <c:pt idx="466">
                  <c:v>6.905E-2</c:v>
                </c:pt>
                <c:pt idx="467">
                  <c:v>7.0099999999999996E-2</c:v>
                </c:pt>
                <c:pt idx="468">
                  <c:v>7.1150000000000005E-2</c:v>
                </c:pt>
                <c:pt idx="469">
                  <c:v>7.2190000000000004E-2</c:v>
                </c:pt>
                <c:pt idx="470">
                  <c:v>7.324E-2</c:v>
                </c:pt>
                <c:pt idx="471">
                  <c:v>7.4289999999999995E-2</c:v>
                </c:pt>
                <c:pt idx="472">
                  <c:v>7.5340000000000004E-2</c:v>
                </c:pt>
                <c:pt idx="473">
                  <c:v>7.6380000000000003E-2</c:v>
                </c:pt>
                <c:pt idx="474">
                  <c:v>7.7429999999999999E-2</c:v>
                </c:pt>
                <c:pt idx="475">
                  <c:v>7.8479999999999994E-2</c:v>
                </c:pt>
                <c:pt idx="476">
                  <c:v>7.9530000000000003E-2</c:v>
                </c:pt>
                <c:pt idx="477">
                  <c:v>8.0570000000000003E-2</c:v>
                </c:pt>
                <c:pt idx="478">
                  <c:v>8.1619999999999998E-2</c:v>
                </c:pt>
                <c:pt idx="479">
                  <c:v>8.2669999999999993E-2</c:v>
                </c:pt>
                <c:pt idx="480">
                  <c:v>8.3710000000000007E-2</c:v>
                </c:pt>
                <c:pt idx="481">
                  <c:v>8.4760000000000002E-2</c:v>
                </c:pt>
                <c:pt idx="482">
                  <c:v>8.5809999999999997E-2</c:v>
                </c:pt>
                <c:pt idx="483">
                  <c:v>8.6860000000000007E-2</c:v>
                </c:pt>
                <c:pt idx="484">
                  <c:v>8.7900000000000006E-2</c:v>
                </c:pt>
                <c:pt idx="485">
                  <c:v>8.8950000000000001E-2</c:v>
                </c:pt>
                <c:pt idx="486">
                  <c:v>8.9990000000000001E-2</c:v>
                </c:pt>
                <c:pt idx="487">
                  <c:v>9.1039999999999996E-2</c:v>
                </c:pt>
                <c:pt idx="488">
                  <c:v>9.2090000000000005E-2</c:v>
                </c:pt>
                <c:pt idx="489">
                  <c:v>9.3130000000000004E-2</c:v>
                </c:pt>
                <c:pt idx="490">
                  <c:v>9.418E-2</c:v>
                </c:pt>
                <c:pt idx="491">
                  <c:v>9.5229999999999995E-2</c:v>
                </c:pt>
                <c:pt idx="492">
                  <c:v>9.6269999999999994E-2</c:v>
                </c:pt>
                <c:pt idx="493">
                  <c:v>9.7320000000000004E-2</c:v>
                </c:pt>
                <c:pt idx="494">
                  <c:v>9.8360000000000003E-2</c:v>
                </c:pt>
                <c:pt idx="495">
                  <c:v>9.9409999999999998E-2</c:v>
                </c:pt>
                <c:pt idx="496">
                  <c:v>0.10050000000000001</c:v>
                </c:pt>
                <c:pt idx="497">
                  <c:v>0.10150000000000001</c:v>
                </c:pt>
                <c:pt idx="498">
                  <c:v>0.10249999999999999</c:v>
                </c:pt>
                <c:pt idx="499">
                  <c:v>0.1036</c:v>
                </c:pt>
                <c:pt idx="500">
                  <c:v>0.1046</c:v>
                </c:pt>
                <c:pt idx="501">
                  <c:v>0.1057</c:v>
                </c:pt>
                <c:pt idx="502">
                  <c:v>0.1067</c:v>
                </c:pt>
                <c:pt idx="503">
                  <c:v>0.10780000000000001</c:v>
                </c:pt>
                <c:pt idx="504">
                  <c:v>0.10879999999999999</c:v>
                </c:pt>
                <c:pt idx="505">
                  <c:v>0.1099</c:v>
                </c:pt>
                <c:pt idx="506">
                  <c:v>0.1109</c:v>
                </c:pt>
                <c:pt idx="507">
                  <c:v>0.1119</c:v>
                </c:pt>
                <c:pt idx="508">
                  <c:v>0.113</c:v>
                </c:pt>
                <c:pt idx="509">
                  <c:v>0.114</c:v>
                </c:pt>
                <c:pt idx="510">
                  <c:v>0.11509999999999999</c:v>
                </c:pt>
                <c:pt idx="511">
                  <c:v>0.11609999999999999</c:v>
                </c:pt>
                <c:pt idx="512">
                  <c:v>0.1172</c:v>
                </c:pt>
                <c:pt idx="513">
                  <c:v>0.1182</c:v>
                </c:pt>
                <c:pt idx="514">
                  <c:v>0.1193</c:v>
                </c:pt>
                <c:pt idx="515">
                  <c:v>0.1203</c:v>
                </c:pt>
                <c:pt idx="516">
                  <c:v>0.12130000000000001</c:v>
                </c:pt>
                <c:pt idx="517">
                  <c:v>0.12239999999999999</c:v>
                </c:pt>
                <c:pt idx="518">
                  <c:v>0.1234</c:v>
                </c:pt>
                <c:pt idx="519">
                  <c:v>0.1245</c:v>
                </c:pt>
                <c:pt idx="520">
                  <c:v>0.1255</c:v>
                </c:pt>
                <c:pt idx="521">
                  <c:v>0.12659999999999999</c:v>
                </c:pt>
                <c:pt idx="522">
                  <c:v>0.12759999999999999</c:v>
                </c:pt>
                <c:pt idx="523">
                  <c:v>0.12859999999999999</c:v>
                </c:pt>
                <c:pt idx="524">
                  <c:v>0.12970000000000001</c:v>
                </c:pt>
                <c:pt idx="525">
                  <c:v>0.13070000000000001</c:v>
                </c:pt>
                <c:pt idx="526">
                  <c:v>0.1318</c:v>
                </c:pt>
                <c:pt idx="527">
                  <c:v>0.1328</c:v>
                </c:pt>
                <c:pt idx="528">
                  <c:v>0.13389999999999999</c:v>
                </c:pt>
                <c:pt idx="529">
                  <c:v>0.13489999999999999</c:v>
                </c:pt>
                <c:pt idx="530">
                  <c:v>0.13589999999999999</c:v>
                </c:pt>
                <c:pt idx="531">
                  <c:v>0.13700000000000001</c:v>
                </c:pt>
                <c:pt idx="532">
                  <c:v>0.13800000000000001</c:v>
                </c:pt>
                <c:pt idx="533">
                  <c:v>0.1391</c:v>
                </c:pt>
                <c:pt idx="534">
                  <c:v>0.1401</c:v>
                </c:pt>
                <c:pt idx="535">
                  <c:v>0.14119999999999999</c:v>
                </c:pt>
                <c:pt idx="536">
                  <c:v>0.14219999999999999</c:v>
                </c:pt>
                <c:pt idx="537">
                  <c:v>0.14319999999999999</c:v>
                </c:pt>
                <c:pt idx="538">
                  <c:v>0.14430000000000001</c:v>
                </c:pt>
                <c:pt idx="539">
                  <c:v>0.14530000000000001</c:v>
                </c:pt>
                <c:pt idx="540">
                  <c:v>0.1464</c:v>
                </c:pt>
                <c:pt idx="541">
                  <c:v>0.1474</c:v>
                </c:pt>
                <c:pt idx="542">
                  <c:v>0.14849999999999999</c:v>
                </c:pt>
                <c:pt idx="543">
                  <c:v>0.14949999999999999</c:v>
                </c:pt>
                <c:pt idx="544">
                  <c:v>0.15049999999999999</c:v>
                </c:pt>
                <c:pt idx="545">
                  <c:v>0.15160000000000001</c:v>
                </c:pt>
                <c:pt idx="546">
                  <c:v>0.15260000000000001</c:v>
                </c:pt>
                <c:pt idx="547">
                  <c:v>0.1537</c:v>
                </c:pt>
                <c:pt idx="548">
                  <c:v>0.1547</c:v>
                </c:pt>
                <c:pt idx="549">
                  <c:v>0.15579999999999999</c:v>
                </c:pt>
                <c:pt idx="550">
                  <c:v>0.15679999999999999</c:v>
                </c:pt>
                <c:pt idx="551">
                  <c:v>0.1578</c:v>
                </c:pt>
                <c:pt idx="552">
                  <c:v>0.15890000000000001</c:v>
                </c:pt>
                <c:pt idx="553">
                  <c:v>0.15989999999999999</c:v>
                </c:pt>
                <c:pt idx="554">
                  <c:v>0.161</c:v>
                </c:pt>
                <c:pt idx="555">
                  <c:v>0.16200000000000001</c:v>
                </c:pt>
                <c:pt idx="556">
                  <c:v>0.16300000000000001</c:v>
                </c:pt>
                <c:pt idx="557">
                  <c:v>0.1641</c:v>
                </c:pt>
                <c:pt idx="558">
                  <c:v>0.1651</c:v>
                </c:pt>
                <c:pt idx="559">
                  <c:v>0.16619999999999999</c:v>
                </c:pt>
                <c:pt idx="560">
                  <c:v>0.16719999999999999</c:v>
                </c:pt>
                <c:pt idx="561">
                  <c:v>0.16830000000000001</c:v>
                </c:pt>
                <c:pt idx="562">
                  <c:v>0.16930000000000001</c:v>
                </c:pt>
                <c:pt idx="563">
                  <c:v>0.17030000000000001</c:v>
                </c:pt>
                <c:pt idx="564">
                  <c:v>0.1714</c:v>
                </c:pt>
                <c:pt idx="565">
                  <c:v>0.1724</c:v>
                </c:pt>
                <c:pt idx="566">
                  <c:v>0.17349999999999999</c:v>
                </c:pt>
                <c:pt idx="567">
                  <c:v>0.17449999999999999</c:v>
                </c:pt>
                <c:pt idx="568">
                  <c:v>0.17560000000000001</c:v>
                </c:pt>
                <c:pt idx="569">
                  <c:v>0.17660000000000001</c:v>
                </c:pt>
                <c:pt idx="570">
                  <c:v>0.17760000000000001</c:v>
                </c:pt>
                <c:pt idx="571">
                  <c:v>0.1787</c:v>
                </c:pt>
                <c:pt idx="572">
                  <c:v>0.1797</c:v>
                </c:pt>
                <c:pt idx="573">
                  <c:v>0.18079999999999999</c:v>
                </c:pt>
                <c:pt idx="574">
                  <c:v>0.18179999999999999</c:v>
                </c:pt>
                <c:pt idx="575">
                  <c:v>0.18279999999999999</c:v>
                </c:pt>
                <c:pt idx="576">
                  <c:v>0.18390000000000001</c:v>
                </c:pt>
                <c:pt idx="577">
                  <c:v>0.18490000000000001</c:v>
                </c:pt>
                <c:pt idx="578">
                  <c:v>0.186</c:v>
                </c:pt>
                <c:pt idx="579">
                  <c:v>0.187</c:v>
                </c:pt>
                <c:pt idx="580">
                  <c:v>0.18809999999999999</c:v>
                </c:pt>
                <c:pt idx="581">
                  <c:v>0.18909999999999999</c:v>
                </c:pt>
                <c:pt idx="582">
                  <c:v>0.19009999999999999</c:v>
                </c:pt>
                <c:pt idx="583">
                  <c:v>0.19120000000000001</c:v>
                </c:pt>
                <c:pt idx="584">
                  <c:v>0.19220000000000001</c:v>
                </c:pt>
                <c:pt idx="585">
                  <c:v>0.1933</c:v>
                </c:pt>
                <c:pt idx="586">
                  <c:v>0.1943</c:v>
                </c:pt>
                <c:pt idx="587">
                  <c:v>0.19539999999999999</c:v>
                </c:pt>
                <c:pt idx="588">
                  <c:v>0.19639999999999999</c:v>
                </c:pt>
                <c:pt idx="589">
                  <c:v>0.19739999999999999</c:v>
                </c:pt>
                <c:pt idx="590">
                  <c:v>0.19850000000000001</c:v>
                </c:pt>
                <c:pt idx="591">
                  <c:v>0.19950000000000001</c:v>
                </c:pt>
                <c:pt idx="592">
                  <c:v>0.2006</c:v>
                </c:pt>
                <c:pt idx="593">
                  <c:v>0.2016</c:v>
                </c:pt>
                <c:pt idx="594">
                  <c:v>0.20269999999999999</c:v>
                </c:pt>
                <c:pt idx="595">
                  <c:v>0.20369999999999999</c:v>
                </c:pt>
                <c:pt idx="596">
                  <c:v>0.20469999999999999</c:v>
                </c:pt>
                <c:pt idx="597">
                  <c:v>0.20580000000000001</c:v>
                </c:pt>
                <c:pt idx="598">
                  <c:v>0.20680000000000001</c:v>
                </c:pt>
                <c:pt idx="599">
                  <c:v>0.2079</c:v>
                </c:pt>
                <c:pt idx="600">
                  <c:v>0.2089</c:v>
                </c:pt>
                <c:pt idx="601">
                  <c:v>0.2099</c:v>
                </c:pt>
                <c:pt idx="602">
                  <c:v>0.21099999999999999</c:v>
                </c:pt>
                <c:pt idx="603">
                  <c:v>0.21199999999999999</c:v>
                </c:pt>
                <c:pt idx="604">
                  <c:v>0.21310000000000001</c:v>
                </c:pt>
                <c:pt idx="605">
                  <c:v>0.21410000000000001</c:v>
                </c:pt>
                <c:pt idx="606">
                  <c:v>0.2152</c:v>
                </c:pt>
                <c:pt idx="607">
                  <c:v>0.2162</c:v>
                </c:pt>
                <c:pt idx="608">
                  <c:v>0.2172</c:v>
                </c:pt>
                <c:pt idx="609">
                  <c:v>0.21829999999999999</c:v>
                </c:pt>
                <c:pt idx="610">
                  <c:v>0.21929999999999999</c:v>
                </c:pt>
                <c:pt idx="611">
                  <c:v>0.22040000000000001</c:v>
                </c:pt>
                <c:pt idx="612">
                  <c:v>0.22140000000000001</c:v>
                </c:pt>
                <c:pt idx="613">
                  <c:v>0.2225</c:v>
                </c:pt>
                <c:pt idx="614">
                  <c:v>0.2235</c:v>
                </c:pt>
                <c:pt idx="615">
                  <c:v>0.22450000000000001</c:v>
                </c:pt>
                <c:pt idx="616">
                  <c:v>0.22559999999999999</c:v>
                </c:pt>
                <c:pt idx="617">
                  <c:v>0.2266</c:v>
                </c:pt>
                <c:pt idx="618">
                  <c:v>0.22770000000000001</c:v>
                </c:pt>
                <c:pt idx="619">
                  <c:v>0.22869999999999999</c:v>
                </c:pt>
                <c:pt idx="620">
                  <c:v>0.2298</c:v>
                </c:pt>
                <c:pt idx="621">
                  <c:v>0.23080000000000001</c:v>
                </c:pt>
                <c:pt idx="622">
                  <c:v>0.23180000000000001</c:v>
                </c:pt>
                <c:pt idx="623">
                  <c:v>0.2329</c:v>
                </c:pt>
                <c:pt idx="624">
                  <c:v>0.2339</c:v>
                </c:pt>
                <c:pt idx="625">
                  <c:v>0.23499999999999999</c:v>
                </c:pt>
                <c:pt idx="626">
                  <c:v>0.23599999999999999</c:v>
                </c:pt>
                <c:pt idx="627">
                  <c:v>0.23699999999999999</c:v>
                </c:pt>
                <c:pt idx="628">
                  <c:v>0.23810000000000001</c:v>
                </c:pt>
                <c:pt idx="629">
                  <c:v>0.23910000000000001</c:v>
                </c:pt>
                <c:pt idx="630">
                  <c:v>0.2402</c:v>
                </c:pt>
                <c:pt idx="631">
                  <c:v>0.2412</c:v>
                </c:pt>
                <c:pt idx="632">
                  <c:v>0.24229999999999999</c:v>
                </c:pt>
                <c:pt idx="633">
                  <c:v>0.24329999999999999</c:v>
                </c:pt>
                <c:pt idx="634">
                  <c:v>0.24429999999999999</c:v>
                </c:pt>
                <c:pt idx="635">
                  <c:v>0.24540000000000001</c:v>
                </c:pt>
                <c:pt idx="636">
                  <c:v>0.24640000000000001</c:v>
                </c:pt>
                <c:pt idx="637">
                  <c:v>0.2475</c:v>
                </c:pt>
                <c:pt idx="638">
                  <c:v>0.2485</c:v>
                </c:pt>
                <c:pt idx="639">
                  <c:v>0.24959999999999999</c:v>
                </c:pt>
                <c:pt idx="640">
                  <c:v>0.25059999999999999</c:v>
                </c:pt>
                <c:pt idx="641">
                  <c:v>0.25159999999999999</c:v>
                </c:pt>
                <c:pt idx="642">
                  <c:v>0.25269999999999998</c:v>
                </c:pt>
                <c:pt idx="643">
                  <c:v>0.25369999999999998</c:v>
                </c:pt>
                <c:pt idx="644">
                  <c:v>0.25480000000000003</c:v>
                </c:pt>
                <c:pt idx="645">
                  <c:v>0.25580000000000003</c:v>
                </c:pt>
                <c:pt idx="646">
                  <c:v>0.25690000000000002</c:v>
                </c:pt>
                <c:pt idx="647">
                  <c:v>0.25790000000000002</c:v>
                </c:pt>
                <c:pt idx="648">
                  <c:v>0.25890000000000002</c:v>
                </c:pt>
                <c:pt idx="649">
                  <c:v>0.26</c:v>
                </c:pt>
                <c:pt idx="650">
                  <c:v>0.26100000000000001</c:v>
                </c:pt>
                <c:pt idx="651">
                  <c:v>0.2621</c:v>
                </c:pt>
                <c:pt idx="652">
                  <c:v>0.2631</c:v>
                </c:pt>
                <c:pt idx="653">
                  <c:v>0.2641</c:v>
                </c:pt>
                <c:pt idx="654">
                  <c:v>0.26519999999999999</c:v>
                </c:pt>
                <c:pt idx="655">
                  <c:v>0.26619999999999999</c:v>
                </c:pt>
                <c:pt idx="656">
                  <c:v>0.26729999999999998</c:v>
                </c:pt>
                <c:pt idx="657">
                  <c:v>0.26829999999999998</c:v>
                </c:pt>
                <c:pt idx="658">
                  <c:v>0.26939999999999997</c:v>
                </c:pt>
                <c:pt idx="659">
                  <c:v>0.27039999999999997</c:v>
                </c:pt>
                <c:pt idx="660">
                  <c:v>0.27139999999999997</c:v>
                </c:pt>
                <c:pt idx="661">
                  <c:v>0.27250000000000002</c:v>
                </c:pt>
                <c:pt idx="662">
                  <c:v>0.27350000000000002</c:v>
                </c:pt>
                <c:pt idx="663">
                  <c:v>0.27460000000000001</c:v>
                </c:pt>
                <c:pt idx="664">
                  <c:v>0.27560000000000001</c:v>
                </c:pt>
                <c:pt idx="665">
                  <c:v>0.2767</c:v>
                </c:pt>
                <c:pt idx="666">
                  <c:v>0.2777</c:v>
                </c:pt>
                <c:pt idx="667">
                  <c:v>0.2787</c:v>
                </c:pt>
                <c:pt idx="668">
                  <c:v>0.27979999999999999</c:v>
                </c:pt>
                <c:pt idx="669">
                  <c:v>0.28079999999999999</c:v>
                </c:pt>
                <c:pt idx="670">
                  <c:v>0.28189999999999998</c:v>
                </c:pt>
                <c:pt idx="671">
                  <c:v>0.28289999999999998</c:v>
                </c:pt>
                <c:pt idx="672">
                  <c:v>0.28399999999999997</c:v>
                </c:pt>
                <c:pt idx="673">
                  <c:v>0.28499999999999998</c:v>
                </c:pt>
                <c:pt idx="674">
                  <c:v>0.28599999999999998</c:v>
                </c:pt>
                <c:pt idx="675">
                  <c:v>0.28710000000000002</c:v>
                </c:pt>
                <c:pt idx="676">
                  <c:v>0.28810000000000002</c:v>
                </c:pt>
                <c:pt idx="677">
                  <c:v>0.28920000000000001</c:v>
                </c:pt>
                <c:pt idx="678">
                  <c:v>0.29020000000000001</c:v>
                </c:pt>
                <c:pt idx="679">
                  <c:v>0.29120000000000001</c:v>
                </c:pt>
                <c:pt idx="680">
                  <c:v>0.2923</c:v>
                </c:pt>
                <c:pt idx="681">
                  <c:v>0.29330000000000001</c:v>
                </c:pt>
                <c:pt idx="682">
                  <c:v>0.2944</c:v>
                </c:pt>
                <c:pt idx="683">
                  <c:v>0.2954</c:v>
                </c:pt>
                <c:pt idx="684">
                  <c:v>0.29649999999999999</c:v>
                </c:pt>
                <c:pt idx="685">
                  <c:v>0.29749999999999999</c:v>
                </c:pt>
                <c:pt idx="686">
                  <c:v>0.29849999999999999</c:v>
                </c:pt>
                <c:pt idx="687">
                  <c:v>0.29959999999999998</c:v>
                </c:pt>
                <c:pt idx="688">
                  <c:v>0.30059999999999998</c:v>
                </c:pt>
                <c:pt idx="689">
                  <c:v>0.30170000000000002</c:v>
                </c:pt>
                <c:pt idx="690">
                  <c:v>0.30270000000000002</c:v>
                </c:pt>
                <c:pt idx="691">
                  <c:v>0.30380000000000001</c:v>
                </c:pt>
                <c:pt idx="692">
                  <c:v>0.30480000000000002</c:v>
                </c:pt>
                <c:pt idx="693">
                  <c:v>0.30580000000000002</c:v>
                </c:pt>
                <c:pt idx="694">
                  <c:v>0.30690000000000001</c:v>
                </c:pt>
                <c:pt idx="695">
                  <c:v>0.30790000000000001</c:v>
                </c:pt>
                <c:pt idx="696">
                  <c:v>0.309</c:v>
                </c:pt>
                <c:pt idx="697">
                  <c:v>0.31</c:v>
                </c:pt>
                <c:pt idx="698">
                  <c:v>0.311</c:v>
                </c:pt>
                <c:pt idx="699">
                  <c:v>0.31209999999999999</c:v>
                </c:pt>
                <c:pt idx="700">
                  <c:v>0.31309999999999999</c:v>
                </c:pt>
                <c:pt idx="701">
                  <c:v>0.31419999999999998</c:v>
                </c:pt>
                <c:pt idx="702">
                  <c:v>0.31519999999999998</c:v>
                </c:pt>
                <c:pt idx="703">
                  <c:v>0.31630000000000003</c:v>
                </c:pt>
                <c:pt idx="704">
                  <c:v>0.31730000000000003</c:v>
                </c:pt>
                <c:pt idx="705">
                  <c:v>0.31830000000000003</c:v>
                </c:pt>
                <c:pt idx="706">
                  <c:v>0.31940000000000002</c:v>
                </c:pt>
                <c:pt idx="707">
                  <c:v>0.32040000000000002</c:v>
                </c:pt>
                <c:pt idx="708">
                  <c:v>0.32150000000000001</c:v>
                </c:pt>
                <c:pt idx="709">
                  <c:v>0.32250000000000001</c:v>
                </c:pt>
                <c:pt idx="710">
                  <c:v>0.3236</c:v>
                </c:pt>
                <c:pt idx="711">
                  <c:v>0.3246</c:v>
                </c:pt>
                <c:pt idx="712">
                  <c:v>0.3256</c:v>
                </c:pt>
                <c:pt idx="713">
                  <c:v>0.32669999999999999</c:v>
                </c:pt>
                <c:pt idx="714">
                  <c:v>0.32769999999999999</c:v>
                </c:pt>
                <c:pt idx="715">
                  <c:v>0.32879999999999998</c:v>
                </c:pt>
                <c:pt idx="716">
                  <c:v>0.32979999999999998</c:v>
                </c:pt>
                <c:pt idx="717">
                  <c:v>0.33090000000000003</c:v>
                </c:pt>
                <c:pt idx="718">
                  <c:v>0.33189999999999997</c:v>
                </c:pt>
                <c:pt idx="719">
                  <c:v>0.33289999999999997</c:v>
                </c:pt>
                <c:pt idx="720">
                  <c:v>0.33400000000000002</c:v>
                </c:pt>
                <c:pt idx="721">
                  <c:v>0.33500000000000002</c:v>
                </c:pt>
                <c:pt idx="722">
                  <c:v>0.33610000000000001</c:v>
                </c:pt>
                <c:pt idx="723">
                  <c:v>0.33710000000000001</c:v>
                </c:pt>
                <c:pt idx="724">
                  <c:v>0.33810000000000001</c:v>
                </c:pt>
                <c:pt idx="725">
                  <c:v>0.3392</c:v>
                </c:pt>
                <c:pt idx="726">
                  <c:v>0.3402</c:v>
                </c:pt>
                <c:pt idx="727">
                  <c:v>0.34129999999999999</c:v>
                </c:pt>
                <c:pt idx="728">
                  <c:v>0.34229999999999999</c:v>
                </c:pt>
                <c:pt idx="729">
                  <c:v>0.34339999999999998</c:v>
                </c:pt>
                <c:pt idx="730">
                  <c:v>0.34439999999999998</c:v>
                </c:pt>
                <c:pt idx="731">
                  <c:v>0.34539999999999998</c:v>
                </c:pt>
                <c:pt idx="732">
                  <c:v>0.34649999999999997</c:v>
                </c:pt>
                <c:pt idx="733">
                  <c:v>0.34749999999999998</c:v>
                </c:pt>
                <c:pt idx="734">
                  <c:v>0.34860000000000002</c:v>
                </c:pt>
                <c:pt idx="735">
                  <c:v>0.34960000000000002</c:v>
                </c:pt>
                <c:pt idx="736">
                  <c:v>0.35070000000000001</c:v>
                </c:pt>
                <c:pt idx="737">
                  <c:v>0.35170000000000001</c:v>
                </c:pt>
                <c:pt idx="738">
                  <c:v>0.35270000000000001</c:v>
                </c:pt>
                <c:pt idx="739">
                  <c:v>0.3538</c:v>
                </c:pt>
                <c:pt idx="740">
                  <c:v>0.3548</c:v>
                </c:pt>
                <c:pt idx="741">
                  <c:v>0.35589999999999999</c:v>
                </c:pt>
                <c:pt idx="742">
                  <c:v>0.3569</c:v>
                </c:pt>
                <c:pt idx="743">
                  <c:v>0.35799999999999998</c:v>
                </c:pt>
                <c:pt idx="744">
                  <c:v>0.35899999999999999</c:v>
                </c:pt>
                <c:pt idx="745">
                  <c:v>0.36</c:v>
                </c:pt>
                <c:pt idx="746">
                  <c:v>0.36109999999999998</c:v>
                </c:pt>
                <c:pt idx="747">
                  <c:v>0.36209999999999998</c:v>
                </c:pt>
                <c:pt idx="748">
                  <c:v>0.36320000000000002</c:v>
                </c:pt>
                <c:pt idx="749">
                  <c:v>0.36420000000000002</c:v>
                </c:pt>
                <c:pt idx="750">
                  <c:v>0.36520000000000002</c:v>
                </c:pt>
                <c:pt idx="751">
                  <c:v>0.36630000000000001</c:v>
                </c:pt>
                <c:pt idx="752">
                  <c:v>0.36730000000000002</c:v>
                </c:pt>
                <c:pt idx="753">
                  <c:v>0.36840000000000001</c:v>
                </c:pt>
                <c:pt idx="754">
                  <c:v>0.36940000000000001</c:v>
                </c:pt>
                <c:pt idx="755">
                  <c:v>0.3705</c:v>
                </c:pt>
                <c:pt idx="756">
                  <c:v>0.3715</c:v>
                </c:pt>
                <c:pt idx="757">
                  <c:v>0.3725</c:v>
                </c:pt>
                <c:pt idx="758">
                  <c:v>0.37359999999999999</c:v>
                </c:pt>
                <c:pt idx="759">
                  <c:v>0.37459999999999999</c:v>
                </c:pt>
                <c:pt idx="760">
                  <c:v>0.37569999999999998</c:v>
                </c:pt>
                <c:pt idx="761">
                  <c:v>0.37669999999999998</c:v>
                </c:pt>
                <c:pt idx="762">
                  <c:v>0.37780000000000002</c:v>
                </c:pt>
                <c:pt idx="763">
                  <c:v>0.37880000000000003</c:v>
                </c:pt>
                <c:pt idx="764">
                  <c:v>0.37980000000000003</c:v>
                </c:pt>
                <c:pt idx="765">
                  <c:v>0.38090000000000002</c:v>
                </c:pt>
                <c:pt idx="766">
                  <c:v>0.38190000000000002</c:v>
                </c:pt>
                <c:pt idx="767">
                  <c:v>0.38300000000000001</c:v>
                </c:pt>
                <c:pt idx="768">
                  <c:v>0.38400000000000001</c:v>
                </c:pt>
                <c:pt idx="769">
                  <c:v>0.3851</c:v>
                </c:pt>
                <c:pt idx="770">
                  <c:v>0.3861</c:v>
                </c:pt>
                <c:pt idx="771">
                  <c:v>0.3871</c:v>
                </c:pt>
                <c:pt idx="772">
                  <c:v>0.38819999999999999</c:v>
                </c:pt>
                <c:pt idx="773">
                  <c:v>0.38919999999999999</c:v>
                </c:pt>
                <c:pt idx="774">
                  <c:v>0.39029999999999998</c:v>
                </c:pt>
                <c:pt idx="775">
                  <c:v>0.39129999999999998</c:v>
                </c:pt>
                <c:pt idx="776">
                  <c:v>0.39229999999999998</c:v>
                </c:pt>
                <c:pt idx="777">
                  <c:v>0.39340000000000003</c:v>
                </c:pt>
                <c:pt idx="778">
                  <c:v>0.39439999999999997</c:v>
                </c:pt>
                <c:pt idx="779">
                  <c:v>0.39550000000000002</c:v>
                </c:pt>
                <c:pt idx="780">
                  <c:v>0.39650000000000002</c:v>
                </c:pt>
                <c:pt idx="781">
                  <c:v>0.39760000000000001</c:v>
                </c:pt>
                <c:pt idx="782">
                  <c:v>0.39860000000000001</c:v>
                </c:pt>
                <c:pt idx="783">
                  <c:v>0.39960000000000001</c:v>
                </c:pt>
                <c:pt idx="784">
                  <c:v>0.4007</c:v>
                </c:pt>
                <c:pt idx="785">
                  <c:v>0.4017</c:v>
                </c:pt>
                <c:pt idx="786">
                  <c:v>0.40279999999999999</c:v>
                </c:pt>
                <c:pt idx="787">
                  <c:v>0.40379999999999999</c:v>
                </c:pt>
                <c:pt idx="788">
                  <c:v>0.40489999999999998</c:v>
                </c:pt>
                <c:pt idx="789">
                  <c:v>0.40589999999999998</c:v>
                </c:pt>
                <c:pt idx="790">
                  <c:v>0.40689999999999998</c:v>
                </c:pt>
                <c:pt idx="791">
                  <c:v>0.40799999999999997</c:v>
                </c:pt>
                <c:pt idx="792">
                  <c:v>0.40899999999999997</c:v>
                </c:pt>
                <c:pt idx="793">
                  <c:v>0.41010000000000002</c:v>
                </c:pt>
                <c:pt idx="794">
                  <c:v>0.41110000000000002</c:v>
                </c:pt>
                <c:pt idx="795">
                  <c:v>0.41220000000000001</c:v>
                </c:pt>
                <c:pt idx="796">
                  <c:v>0.41320000000000001</c:v>
                </c:pt>
                <c:pt idx="797">
                  <c:v>0.41420000000000001</c:v>
                </c:pt>
                <c:pt idx="798">
                  <c:v>0.4153</c:v>
                </c:pt>
                <c:pt idx="799">
                  <c:v>0.4163</c:v>
                </c:pt>
                <c:pt idx="800">
                  <c:v>0.41739999999999999</c:v>
                </c:pt>
                <c:pt idx="801">
                  <c:v>0.41839999999999999</c:v>
                </c:pt>
                <c:pt idx="802">
                  <c:v>0.4194</c:v>
                </c:pt>
                <c:pt idx="803">
                  <c:v>0.42049999999999998</c:v>
                </c:pt>
                <c:pt idx="804">
                  <c:v>0.42149999999999999</c:v>
                </c:pt>
                <c:pt idx="805">
                  <c:v>0.42259999999999998</c:v>
                </c:pt>
                <c:pt idx="806">
                  <c:v>0.42359999999999998</c:v>
                </c:pt>
                <c:pt idx="807">
                  <c:v>0.42470000000000002</c:v>
                </c:pt>
                <c:pt idx="808">
                  <c:v>0.42570000000000002</c:v>
                </c:pt>
                <c:pt idx="809">
                  <c:v>0.42670000000000002</c:v>
                </c:pt>
                <c:pt idx="810">
                  <c:v>0.42780000000000001</c:v>
                </c:pt>
                <c:pt idx="811">
                  <c:v>0.42880000000000001</c:v>
                </c:pt>
                <c:pt idx="812">
                  <c:v>0.4299</c:v>
                </c:pt>
                <c:pt idx="813">
                  <c:v>0.43090000000000001</c:v>
                </c:pt>
                <c:pt idx="814">
                  <c:v>0.432</c:v>
                </c:pt>
                <c:pt idx="815">
                  <c:v>0.433</c:v>
                </c:pt>
                <c:pt idx="816">
                  <c:v>0.434</c:v>
                </c:pt>
                <c:pt idx="817">
                  <c:v>0.43509999999999999</c:v>
                </c:pt>
                <c:pt idx="818">
                  <c:v>0.43609999999999999</c:v>
                </c:pt>
                <c:pt idx="819">
                  <c:v>0.43719999999999998</c:v>
                </c:pt>
                <c:pt idx="820">
                  <c:v>0.43819999999999998</c:v>
                </c:pt>
                <c:pt idx="821">
                  <c:v>0.43919999999999998</c:v>
                </c:pt>
                <c:pt idx="822">
                  <c:v>0.44030000000000002</c:v>
                </c:pt>
                <c:pt idx="823">
                  <c:v>0.44130000000000003</c:v>
                </c:pt>
                <c:pt idx="824">
                  <c:v>0.44240000000000002</c:v>
                </c:pt>
                <c:pt idx="825">
                  <c:v>0.44340000000000002</c:v>
                </c:pt>
                <c:pt idx="826">
                  <c:v>0.44450000000000001</c:v>
                </c:pt>
                <c:pt idx="827">
                  <c:v>0.44550000000000001</c:v>
                </c:pt>
                <c:pt idx="828">
                  <c:v>0.44650000000000001</c:v>
                </c:pt>
                <c:pt idx="829">
                  <c:v>0.4476</c:v>
                </c:pt>
                <c:pt idx="830">
                  <c:v>0.4486</c:v>
                </c:pt>
                <c:pt idx="831">
                  <c:v>0.44969999999999999</c:v>
                </c:pt>
                <c:pt idx="832">
                  <c:v>0.45069999999999999</c:v>
                </c:pt>
                <c:pt idx="833">
                  <c:v>0.45179999999999998</c:v>
                </c:pt>
                <c:pt idx="834">
                  <c:v>0.45279999999999998</c:v>
                </c:pt>
                <c:pt idx="835">
                  <c:v>0.45379999999999998</c:v>
                </c:pt>
                <c:pt idx="836">
                  <c:v>0.45490000000000003</c:v>
                </c:pt>
                <c:pt idx="837">
                  <c:v>0.45590000000000003</c:v>
                </c:pt>
                <c:pt idx="838">
                  <c:v>0.45700000000000002</c:v>
                </c:pt>
                <c:pt idx="839">
                  <c:v>0.45800000000000002</c:v>
                </c:pt>
                <c:pt idx="840">
                  <c:v>0.45910000000000001</c:v>
                </c:pt>
                <c:pt idx="841">
                  <c:v>0.46010000000000001</c:v>
                </c:pt>
                <c:pt idx="842">
                  <c:v>0.46110000000000001</c:v>
                </c:pt>
                <c:pt idx="843">
                  <c:v>0.4622</c:v>
                </c:pt>
                <c:pt idx="844">
                  <c:v>0.4632</c:v>
                </c:pt>
                <c:pt idx="845">
                  <c:v>0.46429999999999999</c:v>
                </c:pt>
                <c:pt idx="846">
                  <c:v>0.46529999999999999</c:v>
                </c:pt>
                <c:pt idx="847">
                  <c:v>0.46629999999999999</c:v>
                </c:pt>
                <c:pt idx="848">
                  <c:v>0.46739999999999998</c:v>
                </c:pt>
                <c:pt idx="849">
                  <c:v>0.46839999999999998</c:v>
                </c:pt>
                <c:pt idx="850">
                  <c:v>0.46949999999999997</c:v>
                </c:pt>
                <c:pt idx="851">
                  <c:v>0.47049999999999997</c:v>
                </c:pt>
                <c:pt idx="852">
                  <c:v>0.47160000000000002</c:v>
                </c:pt>
                <c:pt idx="853">
                  <c:v>0.47260000000000002</c:v>
                </c:pt>
                <c:pt idx="854">
                  <c:v>0.47360000000000002</c:v>
                </c:pt>
                <c:pt idx="855">
                  <c:v>0.47470000000000001</c:v>
                </c:pt>
                <c:pt idx="856">
                  <c:v>0.47570000000000001</c:v>
                </c:pt>
                <c:pt idx="857">
                  <c:v>0.4768</c:v>
                </c:pt>
                <c:pt idx="858">
                  <c:v>0.4778</c:v>
                </c:pt>
                <c:pt idx="859">
                  <c:v>0.47889999999999999</c:v>
                </c:pt>
                <c:pt idx="860">
                  <c:v>0.47989999999999999</c:v>
                </c:pt>
                <c:pt idx="861">
                  <c:v>0.48089999999999999</c:v>
                </c:pt>
                <c:pt idx="862">
                  <c:v>0.48199999999999998</c:v>
                </c:pt>
                <c:pt idx="863">
                  <c:v>0.48299999999999998</c:v>
                </c:pt>
                <c:pt idx="864">
                  <c:v>0.48409999999999997</c:v>
                </c:pt>
                <c:pt idx="865">
                  <c:v>0.48509999999999998</c:v>
                </c:pt>
                <c:pt idx="866">
                  <c:v>0.48620000000000002</c:v>
                </c:pt>
                <c:pt idx="867">
                  <c:v>0.48720000000000002</c:v>
                </c:pt>
              </c:numCache>
            </c:numRef>
          </c:xVal>
          <c:yVal>
            <c:numRef>
              <c:f>NEMI!$P$3:$P$870</c:f>
              <c:numCache>
                <c:formatCode>0.00E+00</c:formatCode>
                <c:ptCount val="868"/>
                <c:pt idx="0">
                  <c:v>6.7410000000000012E-2</c:v>
                </c:pt>
                <c:pt idx="1">
                  <c:v>6.9180000000000005E-2</c:v>
                </c:pt>
                <c:pt idx="2">
                  <c:v>6.9370000000000001E-2</c:v>
                </c:pt>
                <c:pt idx="3">
                  <c:v>7.0690000000000003E-2</c:v>
                </c:pt>
                <c:pt idx="4">
                  <c:v>7.1120000000000003E-2</c:v>
                </c:pt>
                <c:pt idx="5">
                  <c:v>7.0510000000000003E-2</c:v>
                </c:pt>
                <c:pt idx="6">
                  <c:v>7.0220000000000005E-2</c:v>
                </c:pt>
                <c:pt idx="7">
                  <c:v>7.0070000000000007E-2</c:v>
                </c:pt>
                <c:pt idx="8">
                  <c:v>7.0050000000000001E-2</c:v>
                </c:pt>
                <c:pt idx="9">
                  <c:v>6.9419999999999996E-2</c:v>
                </c:pt>
                <c:pt idx="10">
                  <c:v>6.9429999999999992E-2</c:v>
                </c:pt>
                <c:pt idx="11">
                  <c:v>6.921999999999999E-2</c:v>
                </c:pt>
                <c:pt idx="12">
                  <c:v>6.9460000000000008E-2</c:v>
                </c:pt>
                <c:pt idx="13">
                  <c:v>6.9129999999999997E-2</c:v>
                </c:pt>
                <c:pt idx="14">
                  <c:v>6.9059999999999996E-2</c:v>
                </c:pt>
                <c:pt idx="15">
                  <c:v>6.9180000000000005E-2</c:v>
                </c:pt>
                <c:pt idx="16">
                  <c:v>6.9059999999999996E-2</c:v>
                </c:pt>
                <c:pt idx="17">
                  <c:v>6.9009999999999988E-2</c:v>
                </c:pt>
                <c:pt idx="18">
                  <c:v>6.8900000000000003E-2</c:v>
                </c:pt>
                <c:pt idx="19">
                  <c:v>6.8719999999999989E-2</c:v>
                </c:pt>
                <c:pt idx="20">
                  <c:v>6.8719999999999989E-2</c:v>
                </c:pt>
                <c:pt idx="21">
                  <c:v>6.8719999999999989E-2</c:v>
                </c:pt>
                <c:pt idx="22">
                  <c:v>6.8719999999999989E-2</c:v>
                </c:pt>
                <c:pt idx="23">
                  <c:v>6.8719999999999989E-2</c:v>
                </c:pt>
                <c:pt idx="24">
                  <c:v>6.8719999999999989E-2</c:v>
                </c:pt>
                <c:pt idx="25">
                  <c:v>6.8719999999999989E-2</c:v>
                </c:pt>
                <c:pt idx="26">
                  <c:v>6.8719999999999989E-2</c:v>
                </c:pt>
                <c:pt idx="27">
                  <c:v>6.8719999999999989E-2</c:v>
                </c:pt>
                <c:pt idx="28">
                  <c:v>6.8719999999999989E-2</c:v>
                </c:pt>
                <c:pt idx="29">
                  <c:v>6.8719999999999989E-2</c:v>
                </c:pt>
                <c:pt idx="30">
                  <c:v>6.8719999999999989E-2</c:v>
                </c:pt>
                <c:pt idx="31">
                  <c:v>6.8719999999999989E-2</c:v>
                </c:pt>
                <c:pt idx="32">
                  <c:v>6.8719999999999989E-2</c:v>
                </c:pt>
                <c:pt idx="33">
                  <c:v>6.8719999999999989E-2</c:v>
                </c:pt>
                <c:pt idx="34">
                  <c:v>6.8719999999999989E-2</c:v>
                </c:pt>
                <c:pt idx="35">
                  <c:v>6.8719999999999989E-2</c:v>
                </c:pt>
                <c:pt idx="36">
                  <c:v>6.8719999999999989E-2</c:v>
                </c:pt>
                <c:pt idx="37">
                  <c:v>6.8719999999999989E-2</c:v>
                </c:pt>
                <c:pt idx="38">
                  <c:v>6.8719999999999989E-2</c:v>
                </c:pt>
                <c:pt idx="39">
                  <c:v>6.8719999999999989E-2</c:v>
                </c:pt>
                <c:pt idx="40">
                  <c:v>6.8719999999999989E-2</c:v>
                </c:pt>
                <c:pt idx="41">
                  <c:v>6.8719999999999989E-2</c:v>
                </c:pt>
                <c:pt idx="42">
                  <c:v>6.8719999999999989E-2</c:v>
                </c:pt>
                <c:pt idx="43">
                  <c:v>6.8719999999999989E-2</c:v>
                </c:pt>
                <c:pt idx="44">
                  <c:v>6.8719999999999989E-2</c:v>
                </c:pt>
                <c:pt idx="45">
                  <c:v>6.8719999999999989E-2</c:v>
                </c:pt>
                <c:pt idx="46">
                  <c:v>6.8719999999999989E-2</c:v>
                </c:pt>
                <c:pt idx="47">
                  <c:v>6.8719999999999989E-2</c:v>
                </c:pt>
                <c:pt idx="48">
                  <c:v>6.8719999999999989E-2</c:v>
                </c:pt>
                <c:pt idx="49">
                  <c:v>6.8719999999999989E-2</c:v>
                </c:pt>
                <c:pt idx="50">
                  <c:v>6.8719999999999989E-2</c:v>
                </c:pt>
                <c:pt idx="51">
                  <c:v>6.8719999999999989E-2</c:v>
                </c:pt>
                <c:pt idx="52">
                  <c:v>6.8719999999999989E-2</c:v>
                </c:pt>
                <c:pt idx="53">
                  <c:v>6.8719999999999989E-2</c:v>
                </c:pt>
                <c:pt idx="54">
                  <c:v>6.8719999999999989E-2</c:v>
                </c:pt>
                <c:pt idx="55">
                  <c:v>6.8719999999999989E-2</c:v>
                </c:pt>
                <c:pt idx="56">
                  <c:v>6.8719999999999989E-2</c:v>
                </c:pt>
                <c:pt idx="57">
                  <c:v>6.8719999999999989E-2</c:v>
                </c:pt>
                <c:pt idx="58">
                  <c:v>6.8719999999999989E-2</c:v>
                </c:pt>
                <c:pt idx="59">
                  <c:v>6.8719999999999989E-2</c:v>
                </c:pt>
                <c:pt idx="60">
                  <c:v>6.8719999999999989E-2</c:v>
                </c:pt>
                <c:pt idx="61">
                  <c:v>6.8719999999999989E-2</c:v>
                </c:pt>
                <c:pt idx="62">
                  <c:v>6.8719999999999989E-2</c:v>
                </c:pt>
                <c:pt idx="63">
                  <c:v>6.8719999999999989E-2</c:v>
                </c:pt>
                <c:pt idx="64">
                  <c:v>6.8719999999999989E-2</c:v>
                </c:pt>
                <c:pt idx="65">
                  <c:v>6.8719999999999989E-2</c:v>
                </c:pt>
                <c:pt idx="66">
                  <c:v>6.8719999999999989E-2</c:v>
                </c:pt>
                <c:pt idx="67">
                  <c:v>6.8719999999999989E-2</c:v>
                </c:pt>
                <c:pt idx="68">
                  <c:v>6.8719999999999989E-2</c:v>
                </c:pt>
                <c:pt idx="69">
                  <c:v>6.8719999999999989E-2</c:v>
                </c:pt>
                <c:pt idx="70">
                  <c:v>6.8719999999999989E-2</c:v>
                </c:pt>
                <c:pt idx="71">
                  <c:v>6.8719999999999989E-2</c:v>
                </c:pt>
                <c:pt idx="72">
                  <c:v>6.8719999999999989E-2</c:v>
                </c:pt>
                <c:pt idx="73">
                  <c:v>6.8719999999999989E-2</c:v>
                </c:pt>
                <c:pt idx="74">
                  <c:v>6.8719999999999989E-2</c:v>
                </c:pt>
                <c:pt idx="75">
                  <c:v>6.8719999999999989E-2</c:v>
                </c:pt>
                <c:pt idx="76">
                  <c:v>6.8719999999999989E-2</c:v>
                </c:pt>
                <c:pt idx="77">
                  <c:v>6.8719999999999989E-2</c:v>
                </c:pt>
                <c:pt idx="78">
                  <c:v>6.8719999999999989E-2</c:v>
                </c:pt>
                <c:pt idx="79">
                  <c:v>6.8719999999999989E-2</c:v>
                </c:pt>
                <c:pt idx="80">
                  <c:v>6.8719999999999989E-2</c:v>
                </c:pt>
                <c:pt idx="81">
                  <c:v>6.8719999999999989E-2</c:v>
                </c:pt>
                <c:pt idx="82">
                  <c:v>6.8719999999999989E-2</c:v>
                </c:pt>
                <c:pt idx="83">
                  <c:v>6.8719999999999989E-2</c:v>
                </c:pt>
                <c:pt idx="84">
                  <c:v>6.8719999999999989E-2</c:v>
                </c:pt>
                <c:pt idx="85">
                  <c:v>6.8719999999999989E-2</c:v>
                </c:pt>
                <c:pt idx="86">
                  <c:v>6.8719999999999989E-2</c:v>
                </c:pt>
                <c:pt idx="87">
                  <c:v>6.8719999999999989E-2</c:v>
                </c:pt>
                <c:pt idx="88">
                  <c:v>6.8719999999999989E-2</c:v>
                </c:pt>
                <c:pt idx="89">
                  <c:v>6.8719999999999989E-2</c:v>
                </c:pt>
                <c:pt idx="90">
                  <c:v>6.8719999999999989E-2</c:v>
                </c:pt>
                <c:pt idx="91">
                  <c:v>6.8719999999999989E-2</c:v>
                </c:pt>
                <c:pt idx="92">
                  <c:v>6.8719999999999989E-2</c:v>
                </c:pt>
                <c:pt idx="93">
                  <c:v>6.8719999999999989E-2</c:v>
                </c:pt>
                <c:pt idx="94">
                  <c:v>6.8719999999999989E-2</c:v>
                </c:pt>
                <c:pt idx="95">
                  <c:v>6.8719999999999989E-2</c:v>
                </c:pt>
                <c:pt idx="96">
                  <c:v>6.8719999999999989E-2</c:v>
                </c:pt>
                <c:pt idx="97">
                  <c:v>6.8719999999999989E-2</c:v>
                </c:pt>
                <c:pt idx="98">
                  <c:v>6.8719999999999989E-2</c:v>
                </c:pt>
                <c:pt idx="99">
                  <c:v>6.8719999999999989E-2</c:v>
                </c:pt>
                <c:pt idx="100">
                  <c:v>6.8719999999999989E-2</c:v>
                </c:pt>
                <c:pt idx="101">
                  <c:v>6.8719999999999989E-2</c:v>
                </c:pt>
                <c:pt idx="102">
                  <c:v>6.8719999999999989E-2</c:v>
                </c:pt>
                <c:pt idx="103">
                  <c:v>6.8719999999999989E-2</c:v>
                </c:pt>
                <c:pt idx="104">
                  <c:v>6.8719999999999989E-2</c:v>
                </c:pt>
                <c:pt idx="105">
                  <c:v>6.8719999999999989E-2</c:v>
                </c:pt>
                <c:pt idx="106">
                  <c:v>6.8719999999999989E-2</c:v>
                </c:pt>
                <c:pt idx="107">
                  <c:v>6.8719999999999989E-2</c:v>
                </c:pt>
                <c:pt idx="108">
                  <c:v>6.8719999999999989E-2</c:v>
                </c:pt>
                <c:pt idx="109">
                  <c:v>6.8719999999999989E-2</c:v>
                </c:pt>
                <c:pt idx="110">
                  <c:v>6.8719999999999989E-2</c:v>
                </c:pt>
                <c:pt idx="111">
                  <c:v>6.8719999999999989E-2</c:v>
                </c:pt>
                <c:pt idx="112">
                  <c:v>6.8719999999999989E-2</c:v>
                </c:pt>
                <c:pt idx="113">
                  <c:v>6.8719999999999989E-2</c:v>
                </c:pt>
                <c:pt idx="114">
                  <c:v>6.8719999999999989E-2</c:v>
                </c:pt>
                <c:pt idx="115">
                  <c:v>6.8719999999999989E-2</c:v>
                </c:pt>
                <c:pt idx="116">
                  <c:v>6.8719999999999989E-2</c:v>
                </c:pt>
                <c:pt idx="117">
                  <c:v>6.8719999999999989E-2</c:v>
                </c:pt>
                <c:pt idx="118">
                  <c:v>6.8719999999999989E-2</c:v>
                </c:pt>
                <c:pt idx="119">
                  <c:v>6.8719999999999989E-2</c:v>
                </c:pt>
                <c:pt idx="120">
                  <c:v>6.8719999999999989E-2</c:v>
                </c:pt>
                <c:pt idx="121">
                  <c:v>6.8719999999999989E-2</c:v>
                </c:pt>
                <c:pt idx="122">
                  <c:v>6.8719999999999989E-2</c:v>
                </c:pt>
                <c:pt idx="123">
                  <c:v>6.8719999999999989E-2</c:v>
                </c:pt>
                <c:pt idx="124">
                  <c:v>6.8719999999999989E-2</c:v>
                </c:pt>
                <c:pt idx="125">
                  <c:v>6.8719999999999989E-2</c:v>
                </c:pt>
                <c:pt idx="126">
                  <c:v>6.8719999999999989E-2</c:v>
                </c:pt>
                <c:pt idx="127">
                  <c:v>6.8719999999999989E-2</c:v>
                </c:pt>
                <c:pt idx="128">
                  <c:v>6.8719999999999989E-2</c:v>
                </c:pt>
                <c:pt idx="129">
                  <c:v>6.8719999999999989E-2</c:v>
                </c:pt>
                <c:pt idx="130">
                  <c:v>6.8719999999999989E-2</c:v>
                </c:pt>
                <c:pt idx="131">
                  <c:v>6.8719999999999989E-2</c:v>
                </c:pt>
                <c:pt idx="132">
                  <c:v>6.8719999999999989E-2</c:v>
                </c:pt>
                <c:pt idx="133">
                  <c:v>6.8719999999999989E-2</c:v>
                </c:pt>
                <c:pt idx="134">
                  <c:v>6.8719999999999989E-2</c:v>
                </c:pt>
                <c:pt idx="135">
                  <c:v>6.8719999999999989E-2</c:v>
                </c:pt>
                <c:pt idx="136">
                  <c:v>6.8719999999999989E-2</c:v>
                </c:pt>
                <c:pt idx="137">
                  <c:v>6.8719999999999989E-2</c:v>
                </c:pt>
                <c:pt idx="138">
                  <c:v>6.8719999999999989E-2</c:v>
                </c:pt>
                <c:pt idx="139">
                  <c:v>6.8719999999999989E-2</c:v>
                </c:pt>
                <c:pt idx="140">
                  <c:v>6.8719999999999989E-2</c:v>
                </c:pt>
                <c:pt idx="141">
                  <c:v>6.8719999999999989E-2</c:v>
                </c:pt>
                <c:pt idx="142">
                  <c:v>6.8719999999999989E-2</c:v>
                </c:pt>
                <c:pt idx="143">
                  <c:v>6.8719999999999989E-2</c:v>
                </c:pt>
                <c:pt idx="144">
                  <c:v>6.8719999999999989E-2</c:v>
                </c:pt>
                <c:pt idx="145">
                  <c:v>6.8719999999999989E-2</c:v>
                </c:pt>
                <c:pt idx="146">
                  <c:v>6.8719999999999989E-2</c:v>
                </c:pt>
                <c:pt idx="147">
                  <c:v>6.8709999999999993E-2</c:v>
                </c:pt>
                <c:pt idx="148">
                  <c:v>6.8709999999999993E-2</c:v>
                </c:pt>
                <c:pt idx="149">
                  <c:v>6.8709999999999993E-2</c:v>
                </c:pt>
                <c:pt idx="150">
                  <c:v>6.8729999999999999E-2</c:v>
                </c:pt>
                <c:pt idx="151">
                  <c:v>6.8769999999999998E-2</c:v>
                </c:pt>
                <c:pt idx="152">
                  <c:v>6.878999999999999E-2</c:v>
                </c:pt>
                <c:pt idx="153">
                  <c:v>6.8820000000000006E-2</c:v>
                </c:pt>
                <c:pt idx="154">
                  <c:v>6.8900000000000003E-2</c:v>
                </c:pt>
                <c:pt idx="155">
                  <c:v>6.9030000000000008E-2</c:v>
                </c:pt>
                <c:pt idx="156">
                  <c:v>6.9190000000000002E-2</c:v>
                </c:pt>
                <c:pt idx="157">
                  <c:v>6.9400000000000003E-2</c:v>
                </c:pt>
                <c:pt idx="158">
                  <c:v>6.9690000000000002E-2</c:v>
                </c:pt>
                <c:pt idx="159">
                  <c:v>7.0059999999999997E-2</c:v>
                </c:pt>
                <c:pt idx="160">
                  <c:v>7.0490000000000011E-2</c:v>
                </c:pt>
                <c:pt idx="161">
                  <c:v>7.0959999999999995E-2</c:v>
                </c:pt>
                <c:pt idx="162">
                  <c:v>7.1429999999999993E-2</c:v>
                </c:pt>
                <c:pt idx="163">
                  <c:v>7.1879999999999999E-2</c:v>
                </c:pt>
                <c:pt idx="164">
                  <c:v>7.2309999999999999E-2</c:v>
                </c:pt>
                <c:pt idx="165">
                  <c:v>7.2730000000000003E-2</c:v>
                </c:pt>
                <c:pt idx="166">
                  <c:v>7.3109999999999994E-2</c:v>
                </c:pt>
                <c:pt idx="167">
                  <c:v>7.3430000000000009E-2</c:v>
                </c:pt>
                <c:pt idx="168">
                  <c:v>7.3709999999999998E-2</c:v>
                </c:pt>
                <c:pt idx="169">
                  <c:v>7.3940000000000006E-2</c:v>
                </c:pt>
                <c:pt idx="170">
                  <c:v>7.4120000000000005E-2</c:v>
                </c:pt>
                <c:pt idx="171">
                  <c:v>7.4299999999999991E-2</c:v>
                </c:pt>
                <c:pt idx="172">
                  <c:v>7.4439999999999992E-2</c:v>
                </c:pt>
                <c:pt idx="173">
                  <c:v>7.4550000000000005E-2</c:v>
                </c:pt>
                <c:pt idx="174">
                  <c:v>7.4630000000000002E-2</c:v>
                </c:pt>
                <c:pt idx="175">
                  <c:v>7.4690000000000006E-2</c:v>
                </c:pt>
                <c:pt idx="176">
                  <c:v>7.4750000000000011E-2</c:v>
                </c:pt>
                <c:pt idx="177">
                  <c:v>7.4760000000000007E-2</c:v>
                </c:pt>
                <c:pt idx="178">
                  <c:v>7.4740000000000001E-2</c:v>
                </c:pt>
                <c:pt idx="179">
                  <c:v>7.4719999999999995E-2</c:v>
                </c:pt>
                <c:pt idx="180">
                  <c:v>7.467E-2</c:v>
                </c:pt>
                <c:pt idx="181">
                  <c:v>7.4620000000000006E-2</c:v>
                </c:pt>
                <c:pt idx="182">
                  <c:v>7.4560000000000001E-2</c:v>
                </c:pt>
                <c:pt idx="183">
                  <c:v>7.4509999999999993E-2</c:v>
                </c:pt>
                <c:pt idx="184">
                  <c:v>7.4449999999999988E-2</c:v>
                </c:pt>
                <c:pt idx="185">
                  <c:v>7.4390000000000012E-2</c:v>
                </c:pt>
                <c:pt idx="186">
                  <c:v>7.4330000000000007E-2</c:v>
                </c:pt>
                <c:pt idx="187">
                  <c:v>7.4270000000000003E-2</c:v>
                </c:pt>
                <c:pt idx="188">
                  <c:v>7.4209999999999998E-2</c:v>
                </c:pt>
                <c:pt idx="189">
                  <c:v>7.4149999999999994E-2</c:v>
                </c:pt>
                <c:pt idx="190">
                  <c:v>7.4099999999999999E-2</c:v>
                </c:pt>
                <c:pt idx="191">
                  <c:v>7.4040000000000009E-2</c:v>
                </c:pt>
                <c:pt idx="192">
                  <c:v>7.399E-2</c:v>
                </c:pt>
                <c:pt idx="193">
                  <c:v>7.3940000000000006E-2</c:v>
                </c:pt>
                <c:pt idx="194">
                  <c:v>7.3889999999999997E-2</c:v>
                </c:pt>
                <c:pt idx="195">
                  <c:v>7.3849999999999999E-2</c:v>
                </c:pt>
                <c:pt idx="196">
                  <c:v>7.3810000000000001E-2</c:v>
                </c:pt>
                <c:pt idx="197">
                  <c:v>7.3770000000000002E-2</c:v>
                </c:pt>
                <c:pt idx="198">
                  <c:v>7.3749999999999996E-2</c:v>
                </c:pt>
                <c:pt idx="199">
                  <c:v>7.3730000000000004E-2</c:v>
                </c:pt>
                <c:pt idx="200">
                  <c:v>7.3730000000000004E-2</c:v>
                </c:pt>
                <c:pt idx="201">
                  <c:v>7.374E-2</c:v>
                </c:pt>
                <c:pt idx="202">
                  <c:v>7.3759999999999992E-2</c:v>
                </c:pt>
                <c:pt idx="203">
                  <c:v>7.3800000000000004E-2</c:v>
                </c:pt>
                <c:pt idx="204">
                  <c:v>7.3870000000000005E-2</c:v>
                </c:pt>
                <c:pt idx="205">
                  <c:v>7.3950000000000002E-2</c:v>
                </c:pt>
                <c:pt idx="206">
                  <c:v>7.4069999999999997E-2</c:v>
                </c:pt>
                <c:pt idx="207">
                  <c:v>7.4209999999999998E-2</c:v>
                </c:pt>
                <c:pt idx="208">
                  <c:v>7.4359999999999996E-2</c:v>
                </c:pt>
                <c:pt idx="209">
                  <c:v>7.4509999999999993E-2</c:v>
                </c:pt>
                <c:pt idx="210">
                  <c:v>7.465999999999999E-2</c:v>
                </c:pt>
                <c:pt idx="211">
                  <c:v>7.4760000000000007E-2</c:v>
                </c:pt>
                <c:pt idx="212">
                  <c:v>7.4770000000000003E-2</c:v>
                </c:pt>
                <c:pt idx="213">
                  <c:v>7.4700000000000003E-2</c:v>
                </c:pt>
                <c:pt idx="214">
                  <c:v>7.4569999999999997E-2</c:v>
                </c:pt>
                <c:pt idx="215">
                  <c:v>7.4340000000000003E-2</c:v>
                </c:pt>
                <c:pt idx="216">
                  <c:v>7.3980000000000004E-2</c:v>
                </c:pt>
                <c:pt idx="217">
                  <c:v>7.349E-2</c:v>
                </c:pt>
                <c:pt idx="218">
                  <c:v>7.2899999999999993E-2</c:v>
                </c:pt>
                <c:pt idx="219">
                  <c:v>7.2309999999999999E-2</c:v>
                </c:pt>
                <c:pt idx="220">
                  <c:v>7.1750000000000008E-2</c:v>
                </c:pt>
                <c:pt idx="221">
                  <c:v>7.1219999999999992E-2</c:v>
                </c:pt>
                <c:pt idx="222">
                  <c:v>7.0790000000000006E-2</c:v>
                </c:pt>
                <c:pt idx="223">
                  <c:v>7.0620000000000002E-2</c:v>
                </c:pt>
                <c:pt idx="224">
                  <c:v>7.0739999999999997E-2</c:v>
                </c:pt>
                <c:pt idx="225">
                  <c:v>7.1169999999999997E-2</c:v>
                </c:pt>
                <c:pt idx="226">
                  <c:v>7.1859999999999993E-2</c:v>
                </c:pt>
                <c:pt idx="227">
                  <c:v>7.2759999999999991E-2</c:v>
                </c:pt>
                <c:pt idx="228">
                  <c:v>7.3810000000000001E-2</c:v>
                </c:pt>
                <c:pt idx="229">
                  <c:v>7.4990000000000001E-2</c:v>
                </c:pt>
                <c:pt idx="230">
                  <c:v>7.6469999999999996E-2</c:v>
                </c:pt>
                <c:pt idx="231">
                  <c:v>7.8399999999999997E-2</c:v>
                </c:pt>
                <c:pt idx="232">
                  <c:v>8.1140000000000004E-2</c:v>
                </c:pt>
                <c:pt idx="233">
                  <c:v>8.541E-2</c:v>
                </c:pt>
                <c:pt idx="234">
                  <c:v>9.2280000000000001E-2</c:v>
                </c:pt>
                <c:pt idx="235">
                  <c:v>0.1027</c:v>
                </c:pt>
                <c:pt idx="236">
                  <c:v>0.1172</c:v>
                </c:pt>
                <c:pt idx="237">
                  <c:v>0.1361</c:v>
                </c:pt>
                <c:pt idx="238">
                  <c:v>0.1593</c:v>
                </c:pt>
                <c:pt idx="239">
                  <c:v>0.18640000000000001</c:v>
                </c:pt>
                <c:pt idx="240">
                  <c:v>0.21680000000000002</c:v>
                </c:pt>
                <c:pt idx="241">
                  <c:v>0.24960000000000002</c:v>
                </c:pt>
                <c:pt idx="242">
                  <c:v>0.28410000000000002</c:v>
                </c:pt>
                <c:pt idx="243">
                  <c:v>0.31969999999999998</c:v>
                </c:pt>
                <c:pt idx="244">
                  <c:v>0.35549999999999998</c:v>
                </c:pt>
                <c:pt idx="245">
                  <c:v>0.39070000000000005</c:v>
                </c:pt>
                <c:pt idx="246">
                  <c:v>0.42469999999999997</c:v>
                </c:pt>
                <c:pt idx="247">
                  <c:v>0.45680000000000004</c:v>
                </c:pt>
                <c:pt idx="248">
                  <c:v>0.48650000000000004</c:v>
                </c:pt>
                <c:pt idx="249">
                  <c:v>0.51340000000000008</c:v>
                </c:pt>
                <c:pt idx="250">
                  <c:v>0.53739999999999999</c:v>
                </c:pt>
                <c:pt idx="251">
                  <c:v>0.55820000000000003</c:v>
                </c:pt>
                <c:pt idx="252">
                  <c:v>0.57569999999999999</c:v>
                </c:pt>
                <c:pt idx="253">
                  <c:v>0.59009999999999996</c:v>
                </c:pt>
                <c:pt idx="254">
                  <c:v>0.60139999999999993</c:v>
                </c:pt>
                <c:pt idx="255">
                  <c:v>0.60969999999999991</c:v>
                </c:pt>
                <c:pt idx="256">
                  <c:v>0.61539999999999995</c:v>
                </c:pt>
                <c:pt idx="257">
                  <c:v>0.61870000000000003</c:v>
                </c:pt>
                <c:pt idx="258">
                  <c:v>0.62009999999999998</c:v>
                </c:pt>
                <c:pt idx="259">
                  <c:v>0.61980000000000002</c:v>
                </c:pt>
                <c:pt idx="260">
                  <c:v>0.61829999999999996</c:v>
                </c:pt>
                <c:pt idx="261">
                  <c:v>0.61580000000000001</c:v>
                </c:pt>
                <c:pt idx="262">
                  <c:v>0.61270000000000002</c:v>
                </c:pt>
                <c:pt idx="263">
                  <c:v>0.60930000000000006</c:v>
                </c:pt>
                <c:pt idx="264">
                  <c:v>0.60580000000000001</c:v>
                </c:pt>
                <c:pt idx="265">
                  <c:v>0.60220000000000007</c:v>
                </c:pt>
                <c:pt idx="266">
                  <c:v>0.59889999999999999</c:v>
                </c:pt>
                <c:pt idx="267">
                  <c:v>0.59570000000000001</c:v>
                </c:pt>
                <c:pt idx="268">
                  <c:v>0.5927</c:v>
                </c:pt>
                <c:pt idx="269">
                  <c:v>0.58979999999999999</c:v>
                </c:pt>
                <c:pt idx="270">
                  <c:v>0.5867</c:v>
                </c:pt>
                <c:pt idx="271">
                  <c:v>0.58350000000000002</c:v>
                </c:pt>
                <c:pt idx="272">
                  <c:v>0.57990000000000008</c:v>
                </c:pt>
                <c:pt idx="273">
                  <c:v>0.57550000000000001</c:v>
                </c:pt>
                <c:pt idx="274">
                  <c:v>0.57040000000000002</c:v>
                </c:pt>
                <c:pt idx="275">
                  <c:v>0.56430000000000002</c:v>
                </c:pt>
                <c:pt idx="276">
                  <c:v>0.55690000000000006</c:v>
                </c:pt>
                <c:pt idx="277">
                  <c:v>0.54820000000000002</c:v>
                </c:pt>
                <c:pt idx="278">
                  <c:v>0.53789999999999993</c:v>
                </c:pt>
                <c:pt idx="279">
                  <c:v>0.52610000000000001</c:v>
                </c:pt>
                <c:pt idx="280">
                  <c:v>0.51280000000000003</c:v>
                </c:pt>
                <c:pt idx="281">
                  <c:v>0.49790000000000001</c:v>
                </c:pt>
                <c:pt idx="282">
                  <c:v>0.48149999999999998</c:v>
                </c:pt>
                <c:pt idx="283">
                  <c:v>0.46379999999999999</c:v>
                </c:pt>
                <c:pt idx="284">
                  <c:v>0.44499999999999995</c:v>
                </c:pt>
                <c:pt idx="285">
                  <c:v>0.42510000000000003</c:v>
                </c:pt>
                <c:pt idx="286">
                  <c:v>0.40439999999999998</c:v>
                </c:pt>
                <c:pt idx="287">
                  <c:v>0.3831</c:v>
                </c:pt>
                <c:pt idx="288">
                  <c:v>0.3614</c:v>
                </c:pt>
                <c:pt idx="289">
                  <c:v>0.33949999999999997</c:v>
                </c:pt>
                <c:pt idx="290">
                  <c:v>0.31769999999999998</c:v>
                </c:pt>
                <c:pt idx="291">
                  <c:v>0.29620000000000002</c:v>
                </c:pt>
                <c:pt idx="292">
                  <c:v>0.2752</c:v>
                </c:pt>
                <c:pt idx="293">
                  <c:v>0.25479999999999997</c:v>
                </c:pt>
                <c:pt idx="294">
                  <c:v>0.23519999999999999</c:v>
                </c:pt>
                <c:pt idx="295">
                  <c:v>0.2167</c:v>
                </c:pt>
                <c:pt idx="296">
                  <c:v>0.19939999999999999</c:v>
                </c:pt>
                <c:pt idx="297">
                  <c:v>0.18339999999999998</c:v>
                </c:pt>
                <c:pt idx="298">
                  <c:v>0.16899999999999998</c:v>
                </c:pt>
                <c:pt idx="299">
                  <c:v>0.15620000000000001</c:v>
                </c:pt>
                <c:pt idx="300">
                  <c:v>0.14510000000000001</c:v>
                </c:pt>
                <c:pt idx="301">
                  <c:v>0.1358</c:v>
                </c:pt>
                <c:pt idx="302">
                  <c:v>0.1283</c:v>
                </c:pt>
                <c:pt idx="303">
                  <c:v>0.1227</c:v>
                </c:pt>
                <c:pt idx="304">
                  <c:v>0.1187</c:v>
                </c:pt>
                <c:pt idx="305">
                  <c:v>0.1162</c:v>
                </c:pt>
                <c:pt idx="306">
                  <c:v>0.11510000000000001</c:v>
                </c:pt>
                <c:pt idx="307">
                  <c:v>0.11510000000000001</c:v>
                </c:pt>
                <c:pt idx="308">
                  <c:v>0.11600000000000001</c:v>
                </c:pt>
                <c:pt idx="309">
                  <c:v>0.1176</c:v>
                </c:pt>
                <c:pt idx="310">
                  <c:v>0.11960000000000001</c:v>
                </c:pt>
                <c:pt idx="311">
                  <c:v>0.12200000000000001</c:v>
                </c:pt>
                <c:pt idx="312">
                  <c:v>0.12469999999999999</c:v>
                </c:pt>
                <c:pt idx="313">
                  <c:v>0.12739999999999999</c:v>
                </c:pt>
                <c:pt idx="314">
                  <c:v>0.13019999999999998</c:v>
                </c:pt>
                <c:pt idx="315">
                  <c:v>0.1331</c:v>
                </c:pt>
                <c:pt idx="316">
                  <c:v>0.1358</c:v>
                </c:pt>
                <c:pt idx="317">
                  <c:v>0.13850000000000001</c:v>
                </c:pt>
                <c:pt idx="318">
                  <c:v>0.1411</c:v>
                </c:pt>
                <c:pt idx="319">
                  <c:v>0.14359999999999998</c:v>
                </c:pt>
                <c:pt idx="320">
                  <c:v>0.1459</c:v>
                </c:pt>
                <c:pt idx="321">
                  <c:v>0.14810000000000001</c:v>
                </c:pt>
                <c:pt idx="322">
                  <c:v>0.1502</c:v>
                </c:pt>
                <c:pt idx="323">
                  <c:v>0.1522</c:v>
                </c:pt>
                <c:pt idx="324">
                  <c:v>0.15410000000000001</c:v>
                </c:pt>
                <c:pt idx="325">
                  <c:v>0.15579999999999999</c:v>
                </c:pt>
                <c:pt idx="326">
                  <c:v>0.15739999999999998</c:v>
                </c:pt>
                <c:pt idx="327">
                  <c:v>0.159</c:v>
                </c:pt>
                <c:pt idx="328">
                  <c:v>0.16040000000000001</c:v>
                </c:pt>
                <c:pt idx="329">
                  <c:v>0.16170000000000001</c:v>
                </c:pt>
                <c:pt idx="330">
                  <c:v>0.16290000000000002</c:v>
                </c:pt>
                <c:pt idx="331">
                  <c:v>0.1641</c:v>
                </c:pt>
                <c:pt idx="332">
                  <c:v>0.1651</c:v>
                </c:pt>
                <c:pt idx="333">
                  <c:v>0.16610000000000003</c:v>
                </c:pt>
                <c:pt idx="334">
                  <c:v>0.1671</c:v>
                </c:pt>
                <c:pt idx="335">
                  <c:v>0.16789999999999999</c:v>
                </c:pt>
                <c:pt idx="336">
                  <c:v>0.16869999999999999</c:v>
                </c:pt>
                <c:pt idx="337">
                  <c:v>0.16950000000000001</c:v>
                </c:pt>
                <c:pt idx="338">
                  <c:v>0.17019999999999999</c:v>
                </c:pt>
                <c:pt idx="339">
                  <c:v>0.17080000000000001</c:v>
                </c:pt>
                <c:pt idx="340">
                  <c:v>0.17140000000000002</c:v>
                </c:pt>
                <c:pt idx="341">
                  <c:v>0.17200000000000001</c:v>
                </c:pt>
                <c:pt idx="342">
                  <c:v>0.17249999999999999</c:v>
                </c:pt>
                <c:pt idx="343">
                  <c:v>0.17299999999999999</c:v>
                </c:pt>
                <c:pt idx="344">
                  <c:v>0.17350000000000002</c:v>
                </c:pt>
                <c:pt idx="345">
                  <c:v>0.17399999999999999</c:v>
                </c:pt>
                <c:pt idx="346">
                  <c:v>0.1744</c:v>
                </c:pt>
                <c:pt idx="347">
                  <c:v>0.17480000000000001</c:v>
                </c:pt>
                <c:pt idx="348">
                  <c:v>0.17519999999999999</c:v>
                </c:pt>
                <c:pt idx="349">
                  <c:v>0.17549999999999999</c:v>
                </c:pt>
                <c:pt idx="350">
                  <c:v>0.1759</c:v>
                </c:pt>
                <c:pt idx="351">
                  <c:v>0.1762</c:v>
                </c:pt>
                <c:pt idx="352">
                  <c:v>0.17649999999999999</c:v>
                </c:pt>
                <c:pt idx="353">
                  <c:v>0.17679999999999998</c:v>
                </c:pt>
                <c:pt idx="354">
                  <c:v>0.17700000000000002</c:v>
                </c:pt>
                <c:pt idx="355">
                  <c:v>0.17730000000000001</c:v>
                </c:pt>
                <c:pt idx="356">
                  <c:v>0.17760000000000001</c:v>
                </c:pt>
                <c:pt idx="357">
                  <c:v>0.17779999999999999</c:v>
                </c:pt>
                <c:pt idx="358">
                  <c:v>0.17800000000000002</c:v>
                </c:pt>
                <c:pt idx="359">
                  <c:v>0.1782</c:v>
                </c:pt>
                <c:pt idx="360">
                  <c:v>0.17849999999999999</c:v>
                </c:pt>
                <c:pt idx="361">
                  <c:v>0.1787</c:v>
                </c:pt>
                <c:pt idx="362">
                  <c:v>0.1789</c:v>
                </c:pt>
                <c:pt idx="363">
                  <c:v>0.17910000000000001</c:v>
                </c:pt>
                <c:pt idx="364">
                  <c:v>0.1792</c:v>
                </c:pt>
                <c:pt idx="365">
                  <c:v>0.1794</c:v>
                </c:pt>
                <c:pt idx="366">
                  <c:v>0.17959999999999998</c:v>
                </c:pt>
                <c:pt idx="367">
                  <c:v>0.17980000000000002</c:v>
                </c:pt>
                <c:pt idx="368">
                  <c:v>0.17989999999999998</c:v>
                </c:pt>
                <c:pt idx="369">
                  <c:v>0.18010000000000001</c:v>
                </c:pt>
                <c:pt idx="370">
                  <c:v>0.1802</c:v>
                </c:pt>
                <c:pt idx="371">
                  <c:v>0.1804</c:v>
                </c:pt>
                <c:pt idx="372">
                  <c:v>0.18050000000000002</c:v>
                </c:pt>
                <c:pt idx="373">
                  <c:v>0.1807</c:v>
                </c:pt>
                <c:pt idx="374">
                  <c:v>0.18080000000000002</c:v>
                </c:pt>
                <c:pt idx="375">
                  <c:v>0.18099999999999999</c:v>
                </c:pt>
                <c:pt idx="376">
                  <c:v>0.18110000000000001</c:v>
                </c:pt>
                <c:pt idx="377">
                  <c:v>0.1812</c:v>
                </c:pt>
                <c:pt idx="378">
                  <c:v>0.18129999999999999</c:v>
                </c:pt>
                <c:pt idx="379">
                  <c:v>0.18149999999999999</c:v>
                </c:pt>
                <c:pt idx="380">
                  <c:v>0.18160000000000001</c:v>
                </c:pt>
                <c:pt idx="381">
                  <c:v>0.1817</c:v>
                </c:pt>
                <c:pt idx="382">
                  <c:v>0.18179999999999999</c:v>
                </c:pt>
                <c:pt idx="383">
                  <c:v>0.18190000000000001</c:v>
                </c:pt>
                <c:pt idx="384">
                  <c:v>0.182</c:v>
                </c:pt>
                <c:pt idx="385">
                  <c:v>0.18209999999999998</c:v>
                </c:pt>
                <c:pt idx="386">
                  <c:v>0.1822</c:v>
                </c:pt>
                <c:pt idx="387">
                  <c:v>0.18230000000000002</c:v>
                </c:pt>
                <c:pt idx="388">
                  <c:v>0.18239999999999998</c:v>
                </c:pt>
                <c:pt idx="389">
                  <c:v>0.1825</c:v>
                </c:pt>
                <c:pt idx="390">
                  <c:v>0.18260000000000001</c:v>
                </c:pt>
                <c:pt idx="391">
                  <c:v>0.1827</c:v>
                </c:pt>
                <c:pt idx="392">
                  <c:v>0.1827</c:v>
                </c:pt>
                <c:pt idx="393">
                  <c:v>0.18279999999999999</c:v>
                </c:pt>
                <c:pt idx="394">
                  <c:v>0.18290000000000001</c:v>
                </c:pt>
                <c:pt idx="395">
                  <c:v>0.18300000000000002</c:v>
                </c:pt>
                <c:pt idx="396">
                  <c:v>0.18300000000000002</c:v>
                </c:pt>
                <c:pt idx="397">
                  <c:v>0.18309999999999998</c:v>
                </c:pt>
                <c:pt idx="398">
                  <c:v>0.1832</c:v>
                </c:pt>
                <c:pt idx="399">
                  <c:v>0.1832</c:v>
                </c:pt>
                <c:pt idx="400">
                  <c:v>0.18330000000000002</c:v>
                </c:pt>
                <c:pt idx="401">
                  <c:v>0.18330000000000002</c:v>
                </c:pt>
                <c:pt idx="402">
                  <c:v>0.18339999999999998</c:v>
                </c:pt>
                <c:pt idx="403">
                  <c:v>0.1835</c:v>
                </c:pt>
                <c:pt idx="404">
                  <c:v>0.1835</c:v>
                </c:pt>
                <c:pt idx="405">
                  <c:v>0.18360000000000001</c:v>
                </c:pt>
                <c:pt idx="406">
                  <c:v>0.18360000000000001</c:v>
                </c:pt>
                <c:pt idx="407">
                  <c:v>0.18360000000000001</c:v>
                </c:pt>
                <c:pt idx="408">
                  <c:v>0.1837</c:v>
                </c:pt>
                <c:pt idx="409">
                  <c:v>0.1837</c:v>
                </c:pt>
                <c:pt idx="410">
                  <c:v>0.18379999999999999</c:v>
                </c:pt>
                <c:pt idx="411">
                  <c:v>0.18379999999999999</c:v>
                </c:pt>
                <c:pt idx="412">
                  <c:v>0.18379999999999999</c:v>
                </c:pt>
                <c:pt idx="413">
                  <c:v>0.18390000000000001</c:v>
                </c:pt>
                <c:pt idx="414">
                  <c:v>0.18390000000000001</c:v>
                </c:pt>
                <c:pt idx="415">
                  <c:v>0.18390000000000001</c:v>
                </c:pt>
                <c:pt idx="416">
                  <c:v>0.184</c:v>
                </c:pt>
                <c:pt idx="417">
                  <c:v>0.184</c:v>
                </c:pt>
                <c:pt idx="418">
                  <c:v>0.184</c:v>
                </c:pt>
                <c:pt idx="419">
                  <c:v>0.184</c:v>
                </c:pt>
                <c:pt idx="420">
                  <c:v>0.18409999999999999</c:v>
                </c:pt>
                <c:pt idx="421">
                  <c:v>0.18409999999999999</c:v>
                </c:pt>
                <c:pt idx="422">
                  <c:v>0.18409999999999999</c:v>
                </c:pt>
                <c:pt idx="423">
                  <c:v>0.18409999999999999</c:v>
                </c:pt>
                <c:pt idx="424">
                  <c:v>0.18409999999999999</c:v>
                </c:pt>
                <c:pt idx="425">
                  <c:v>0.1842</c:v>
                </c:pt>
                <c:pt idx="426">
                  <c:v>0.1842</c:v>
                </c:pt>
                <c:pt idx="427">
                  <c:v>0.1842</c:v>
                </c:pt>
                <c:pt idx="428">
                  <c:v>0.1842</c:v>
                </c:pt>
                <c:pt idx="429">
                  <c:v>0.1842</c:v>
                </c:pt>
                <c:pt idx="430">
                  <c:v>0.1842</c:v>
                </c:pt>
                <c:pt idx="431">
                  <c:v>0.1842</c:v>
                </c:pt>
                <c:pt idx="432">
                  <c:v>0.1842</c:v>
                </c:pt>
                <c:pt idx="433">
                  <c:v>0.1842</c:v>
                </c:pt>
                <c:pt idx="434">
                  <c:v>0.1842</c:v>
                </c:pt>
                <c:pt idx="435">
                  <c:v>0.1842</c:v>
                </c:pt>
                <c:pt idx="436">
                  <c:v>0.1842</c:v>
                </c:pt>
                <c:pt idx="437">
                  <c:v>0.1842</c:v>
                </c:pt>
                <c:pt idx="438">
                  <c:v>0.1842</c:v>
                </c:pt>
                <c:pt idx="439">
                  <c:v>0.18409999999999999</c:v>
                </c:pt>
                <c:pt idx="440">
                  <c:v>0.18409999999999999</c:v>
                </c:pt>
                <c:pt idx="441">
                  <c:v>0.18409999999999999</c:v>
                </c:pt>
                <c:pt idx="442">
                  <c:v>0.184</c:v>
                </c:pt>
                <c:pt idx="443">
                  <c:v>0.184</c:v>
                </c:pt>
                <c:pt idx="444">
                  <c:v>0.184</c:v>
                </c:pt>
                <c:pt idx="445">
                  <c:v>0.18390000000000001</c:v>
                </c:pt>
                <c:pt idx="446">
                  <c:v>0.18390000000000001</c:v>
                </c:pt>
                <c:pt idx="447">
                  <c:v>0.18379999999999999</c:v>
                </c:pt>
                <c:pt idx="448">
                  <c:v>0.18379999999999999</c:v>
                </c:pt>
                <c:pt idx="449">
                  <c:v>0.1837</c:v>
                </c:pt>
                <c:pt idx="450">
                  <c:v>0.18360000000000001</c:v>
                </c:pt>
                <c:pt idx="451">
                  <c:v>0.1835</c:v>
                </c:pt>
                <c:pt idx="452">
                  <c:v>0.1835</c:v>
                </c:pt>
                <c:pt idx="453">
                  <c:v>0.18339999999999998</c:v>
                </c:pt>
                <c:pt idx="454">
                  <c:v>0.18330000000000002</c:v>
                </c:pt>
                <c:pt idx="455">
                  <c:v>0.1832</c:v>
                </c:pt>
                <c:pt idx="456">
                  <c:v>0.18300000000000002</c:v>
                </c:pt>
                <c:pt idx="457">
                  <c:v>0.18290000000000001</c:v>
                </c:pt>
                <c:pt idx="458">
                  <c:v>0.18279999999999999</c:v>
                </c:pt>
                <c:pt idx="459">
                  <c:v>0.18260000000000001</c:v>
                </c:pt>
                <c:pt idx="460">
                  <c:v>0.1825</c:v>
                </c:pt>
                <c:pt idx="461">
                  <c:v>0.18230000000000002</c:v>
                </c:pt>
                <c:pt idx="462">
                  <c:v>0.18209999999999998</c:v>
                </c:pt>
                <c:pt idx="463">
                  <c:v>0.18190000000000001</c:v>
                </c:pt>
                <c:pt idx="464">
                  <c:v>0.1817</c:v>
                </c:pt>
                <c:pt idx="465">
                  <c:v>0.18149999999999999</c:v>
                </c:pt>
                <c:pt idx="466">
                  <c:v>0.18129999999999999</c:v>
                </c:pt>
                <c:pt idx="467">
                  <c:v>0.18099999999999999</c:v>
                </c:pt>
                <c:pt idx="468">
                  <c:v>0.18080000000000002</c:v>
                </c:pt>
                <c:pt idx="469">
                  <c:v>0.18050000000000002</c:v>
                </c:pt>
                <c:pt idx="470">
                  <c:v>0.1802</c:v>
                </c:pt>
                <c:pt idx="471">
                  <c:v>0.17980000000000002</c:v>
                </c:pt>
                <c:pt idx="472">
                  <c:v>0.17950000000000002</c:v>
                </c:pt>
                <c:pt idx="473">
                  <c:v>0.17910000000000001</c:v>
                </c:pt>
                <c:pt idx="474">
                  <c:v>0.17880000000000001</c:v>
                </c:pt>
                <c:pt idx="475">
                  <c:v>0.17830000000000001</c:v>
                </c:pt>
                <c:pt idx="476">
                  <c:v>0.1779</c:v>
                </c:pt>
                <c:pt idx="477">
                  <c:v>0.17749999999999999</c:v>
                </c:pt>
                <c:pt idx="478">
                  <c:v>0.17700000000000002</c:v>
                </c:pt>
                <c:pt idx="479">
                  <c:v>0.17649999999999999</c:v>
                </c:pt>
                <c:pt idx="480">
                  <c:v>0.17599999999999999</c:v>
                </c:pt>
                <c:pt idx="481">
                  <c:v>0.17549999999999999</c:v>
                </c:pt>
                <c:pt idx="482">
                  <c:v>0.1749</c:v>
                </c:pt>
                <c:pt idx="483">
                  <c:v>0.1744</c:v>
                </c:pt>
                <c:pt idx="484">
                  <c:v>0.17380000000000001</c:v>
                </c:pt>
                <c:pt idx="485">
                  <c:v>0.17319999999999999</c:v>
                </c:pt>
                <c:pt idx="486">
                  <c:v>0.1726</c:v>
                </c:pt>
                <c:pt idx="487">
                  <c:v>0.1721</c:v>
                </c:pt>
                <c:pt idx="488">
                  <c:v>0.17149999999999999</c:v>
                </c:pt>
                <c:pt idx="489">
                  <c:v>0.17100000000000001</c:v>
                </c:pt>
                <c:pt idx="490">
                  <c:v>0.17049999999999998</c:v>
                </c:pt>
                <c:pt idx="491">
                  <c:v>0.16999999999999998</c:v>
                </c:pt>
                <c:pt idx="492">
                  <c:v>0.16969999999999999</c:v>
                </c:pt>
                <c:pt idx="493">
                  <c:v>0.1694</c:v>
                </c:pt>
                <c:pt idx="494">
                  <c:v>0.16920000000000002</c:v>
                </c:pt>
                <c:pt idx="495">
                  <c:v>0.16920000000000002</c:v>
                </c:pt>
                <c:pt idx="496">
                  <c:v>0.1694</c:v>
                </c:pt>
                <c:pt idx="497">
                  <c:v>0.16980000000000001</c:v>
                </c:pt>
                <c:pt idx="498">
                  <c:v>0.17049999999999998</c:v>
                </c:pt>
                <c:pt idx="499">
                  <c:v>0.17149999999999999</c:v>
                </c:pt>
                <c:pt idx="500">
                  <c:v>0.17280000000000001</c:v>
                </c:pt>
                <c:pt idx="501">
                  <c:v>0.17459999999999998</c:v>
                </c:pt>
                <c:pt idx="502">
                  <c:v>0.1769</c:v>
                </c:pt>
                <c:pt idx="503">
                  <c:v>0.17980000000000002</c:v>
                </c:pt>
                <c:pt idx="504">
                  <c:v>0.1832</c:v>
                </c:pt>
                <c:pt idx="505">
                  <c:v>0.18720000000000001</c:v>
                </c:pt>
                <c:pt idx="506">
                  <c:v>0.19189999999999999</c:v>
                </c:pt>
                <c:pt idx="507">
                  <c:v>0.1971</c:v>
                </c:pt>
                <c:pt idx="508">
                  <c:v>0.20300000000000001</c:v>
                </c:pt>
                <c:pt idx="509">
                  <c:v>0.20930000000000001</c:v>
                </c:pt>
                <c:pt idx="510">
                  <c:v>0.216</c:v>
                </c:pt>
                <c:pt idx="511">
                  <c:v>0.22309999999999999</c:v>
                </c:pt>
                <c:pt idx="512">
                  <c:v>0.23039999999999999</c:v>
                </c:pt>
                <c:pt idx="513">
                  <c:v>0.2379</c:v>
                </c:pt>
                <c:pt idx="514">
                  <c:v>0.24540000000000001</c:v>
                </c:pt>
                <c:pt idx="515">
                  <c:v>0.25279999999999997</c:v>
                </c:pt>
                <c:pt idx="516">
                  <c:v>0.26019999999999999</c:v>
                </c:pt>
                <c:pt idx="517">
                  <c:v>0.26740000000000003</c:v>
                </c:pt>
                <c:pt idx="518">
                  <c:v>0.27429999999999999</c:v>
                </c:pt>
                <c:pt idx="519">
                  <c:v>0.28099999999999997</c:v>
                </c:pt>
                <c:pt idx="520">
                  <c:v>0.2873</c:v>
                </c:pt>
                <c:pt idx="521">
                  <c:v>0.29320000000000002</c:v>
                </c:pt>
                <c:pt idx="522">
                  <c:v>0.29870000000000002</c:v>
                </c:pt>
                <c:pt idx="523">
                  <c:v>0.30380000000000001</c:v>
                </c:pt>
                <c:pt idx="524">
                  <c:v>0.3085</c:v>
                </c:pt>
                <c:pt idx="525">
                  <c:v>0.31269999999999998</c:v>
                </c:pt>
                <c:pt idx="526">
                  <c:v>0.31640000000000001</c:v>
                </c:pt>
                <c:pt idx="527">
                  <c:v>0.31969999999999998</c:v>
                </c:pt>
                <c:pt idx="528">
                  <c:v>0.3226</c:v>
                </c:pt>
                <c:pt idx="529">
                  <c:v>0.32519999999999999</c:v>
                </c:pt>
                <c:pt idx="530">
                  <c:v>0.32739999999999997</c:v>
                </c:pt>
                <c:pt idx="531">
                  <c:v>0.32940000000000003</c:v>
                </c:pt>
                <c:pt idx="532">
                  <c:v>0.33129999999999998</c:v>
                </c:pt>
                <c:pt idx="533">
                  <c:v>0.3332</c:v>
                </c:pt>
                <c:pt idx="534">
                  <c:v>0.33509999999999995</c:v>
                </c:pt>
                <c:pt idx="535">
                  <c:v>0.33700000000000002</c:v>
                </c:pt>
                <c:pt idx="536">
                  <c:v>0.33910000000000001</c:v>
                </c:pt>
                <c:pt idx="537">
                  <c:v>0.34129999999999999</c:v>
                </c:pt>
                <c:pt idx="538">
                  <c:v>0.34359999999999996</c:v>
                </c:pt>
                <c:pt idx="539">
                  <c:v>0.34589999999999999</c:v>
                </c:pt>
                <c:pt idx="540">
                  <c:v>0.3483</c:v>
                </c:pt>
                <c:pt idx="541">
                  <c:v>0.35050000000000003</c:v>
                </c:pt>
                <c:pt idx="542">
                  <c:v>0.35239999999999999</c:v>
                </c:pt>
                <c:pt idx="543">
                  <c:v>0.3538</c:v>
                </c:pt>
                <c:pt idx="544">
                  <c:v>0.35449999999999998</c:v>
                </c:pt>
                <c:pt idx="545">
                  <c:v>0.3543</c:v>
                </c:pt>
                <c:pt idx="546">
                  <c:v>0.35289999999999999</c:v>
                </c:pt>
                <c:pt idx="547">
                  <c:v>0.35020000000000001</c:v>
                </c:pt>
                <c:pt idx="548">
                  <c:v>0.34589999999999999</c:v>
                </c:pt>
                <c:pt idx="549">
                  <c:v>0.33990000000000004</c:v>
                </c:pt>
                <c:pt idx="550">
                  <c:v>0.33220000000000005</c:v>
                </c:pt>
                <c:pt idx="551">
                  <c:v>0.3226</c:v>
                </c:pt>
                <c:pt idx="552">
                  <c:v>0.31129999999999997</c:v>
                </c:pt>
                <c:pt idx="553">
                  <c:v>0.29820000000000002</c:v>
                </c:pt>
                <c:pt idx="554">
                  <c:v>0.28350000000000003</c:v>
                </c:pt>
                <c:pt idx="555">
                  <c:v>0.2676</c:v>
                </c:pt>
                <c:pt idx="556">
                  <c:v>0.25059999999999999</c:v>
                </c:pt>
                <c:pt idx="557">
                  <c:v>0.23280000000000001</c:v>
                </c:pt>
                <c:pt idx="558">
                  <c:v>0.21460000000000001</c:v>
                </c:pt>
                <c:pt idx="559">
                  <c:v>0.19649999999999998</c:v>
                </c:pt>
                <c:pt idx="560">
                  <c:v>0.17880000000000001</c:v>
                </c:pt>
                <c:pt idx="561">
                  <c:v>0.1618</c:v>
                </c:pt>
                <c:pt idx="562">
                  <c:v>0.1459</c:v>
                </c:pt>
                <c:pt idx="563">
                  <c:v>0.13139999999999999</c:v>
                </c:pt>
                <c:pt idx="564">
                  <c:v>0.11840000000000001</c:v>
                </c:pt>
                <c:pt idx="565">
                  <c:v>0.10719999999999999</c:v>
                </c:pt>
                <c:pt idx="566">
                  <c:v>9.776E-2</c:v>
                </c:pt>
                <c:pt idx="567">
                  <c:v>9.0270000000000003E-2</c:v>
                </c:pt>
                <c:pt idx="568">
                  <c:v>8.4569999999999992E-2</c:v>
                </c:pt>
                <c:pt idx="569">
                  <c:v>8.0420000000000005E-2</c:v>
                </c:pt>
                <c:pt idx="570">
                  <c:v>7.7579999999999996E-2</c:v>
                </c:pt>
                <c:pt idx="571">
                  <c:v>7.578E-2</c:v>
                </c:pt>
                <c:pt idx="572">
                  <c:v>7.467E-2</c:v>
                </c:pt>
                <c:pt idx="573">
                  <c:v>7.4009999999999992E-2</c:v>
                </c:pt>
                <c:pt idx="574">
                  <c:v>7.3599999999999999E-2</c:v>
                </c:pt>
                <c:pt idx="575">
                  <c:v>7.3269999999999988E-2</c:v>
                </c:pt>
                <c:pt idx="576">
                  <c:v>7.2950000000000001E-2</c:v>
                </c:pt>
                <c:pt idx="577">
                  <c:v>7.2709999999999997E-2</c:v>
                </c:pt>
                <c:pt idx="578">
                  <c:v>7.2520000000000001E-2</c:v>
                </c:pt>
                <c:pt idx="579">
                  <c:v>7.2309999999999999E-2</c:v>
                </c:pt>
                <c:pt idx="580">
                  <c:v>7.2110000000000007E-2</c:v>
                </c:pt>
                <c:pt idx="581">
                  <c:v>7.2009999999999991E-2</c:v>
                </c:pt>
                <c:pt idx="582">
                  <c:v>7.2030000000000011E-2</c:v>
                </c:pt>
                <c:pt idx="583">
                  <c:v>7.2099999999999997E-2</c:v>
                </c:pt>
                <c:pt idx="584">
                  <c:v>7.2180000000000008E-2</c:v>
                </c:pt>
                <c:pt idx="585">
                  <c:v>7.2279999999999997E-2</c:v>
                </c:pt>
                <c:pt idx="586">
                  <c:v>7.2419999999999998E-2</c:v>
                </c:pt>
                <c:pt idx="587">
                  <c:v>7.2559999999999999E-2</c:v>
                </c:pt>
                <c:pt idx="588">
                  <c:v>7.2679999999999995E-2</c:v>
                </c:pt>
                <c:pt idx="589">
                  <c:v>7.2779999999999997E-2</c:v>
                </c:pt>
                <c:pt idx="590">
                  <c:v>7.2860000000000008E-2</c:v>
                </c:pt>
                <c:pt idx="591">
                  <c:v>7.2919999999999999E-2</c:v>
                </c:pt>
                <c:pt idx="592">
                  <c:v>7.2950000000000001E-2</c:v>
                </c:pt>
                <c:pt idx="593">
                  <c:v>7.2940000000000005E-2</c:v>
                </c:pt>
                <c:pt idx="594">
                  <c:v>7.2919999999999999E-2</c:v>
                </c:pt>
                <c:pt idx="595">
                  <c:v>7.2899999999999993E-2</c:v>
                </c:pt>
                <c:pt idx="596">
                  <c:v>7.2870000000000004E-2</c:v>
                </c:pt>
                <c:pt idx="597">
                  <c:v>7.2829999999999992E-2</c:v>
                </c:pt>
                <c:pt idx="598">
                  <c:v>7.2790000000000007E-2</c:v>
                </c:pt>
                <c:pt idx="599">
                  <c:v>7.2749999999999995E-2</c:v>
                </c:pt>
                <c:pt idx="600">
                  <c:v>7.2730000000000003E-2</c:v>
                </c:pt>
                <c:pt idx="601">
                  <c:v>7.2709999999999997E-2</c:v>
                </c:pt>
                <c:pt idx="602">
                  <c:v>7.2690000000000005E-2</c:v>
                </c:pt>
                <c:pt idx="603">
                  <c:v>7.2679999999999995E-2</c:v>
                </c:pt>
                <c:pt idx="604">
                  <c:v>7.2679999999999995E-2</c:v>
                </c:pt>
                <c:pt idx="605">
                  <c:v>7.2679999999999995E-2</c:v>
                </c:pt>
                <c:pt idx="606">
                  <c:v>7.2679999999999995E-2</c:v>
                </c:pt>
                <c:pt idx="607">
                  <c:v>7.2690000000000005E-2</c:v>
                </c:pt>
                <c:pt idx="608">
                  <c:v>7.2700000000000001E-2</c:v>
                </c:pt>
                <c:pt idx="609">
                  <c:v>7.2720000000000007E-2</c:v>
                </c:pt>
                <c:pt idx="610">
                  <c:v>7.2739999999999999E-2</c:v>
                </c:pt>
                <c:pt idx="611">
                  <c:v>7.2759999999999991E-2</c:v>
                </c:pt>
                <c:pt idx="612">
                  <c:v>7.2779999999999997E-2</c:v>
                </c:pt>
                <c:pt idx="613">
                  <c:v>7.2800000000000004E-2</c:v>
                </c:pt>
                <c:pt idx="614">
                  <c:v>7.2819999999999996E-2</c:v>
                </c:pt>
                <c:pt idx="615">
                  <c:v>7.2840000000000002E-2</c:v>
                </c:pt>
                <c:pt idx="616">
                  <c:v>7.2870000000000004E-2</c:v>
                </c:pt>
                <c:pt idx="617">
                  <c:v>7.2889999999999996E-2</c:v>
                </c:pt>
                <c:pt idx="618">
                  <c:v>7.2919999999999999E-2</c:v>
                </c:pt>
                <c:pt idx="619">
                  <c:v>7.2940000000000005E-2</c:v>
                </c:pt>
                <c:pt idx="620">
                  <c:v>7.2959999999999997E-2</c:v>
                </c:pt>
                <c:pt idx="621">
                  <c:v>7.2989999999999999E-2</c:v>
                </c:pt>
                <c:pt idx="622">
                  <c:v>7.3010000000000005E-2</c:v>
                </c:pt>
                <c:pt idx="623">
                  <c:v>7.3029999999999998E-2</c:v>
                </c:pt>
                <c:pt idx="624">
                  <c:v>7.306E-2</c:v>
                </c:pt>
                <c:pt idx="625">
                  <c:v>7.307000000000001E-2</c:v>
                </c:pt>
                <c:pt idx="626">
                  <c:v>7.307000000000001E-2</c:v>
                </c:pt>
                <c:pt idx="627">
                  <c:v>7.3080000000000006E-2</c:v>
                </c:pt>
                <c:pt idx="628">
                  <c:v>7.3080000000000006E-2</c:v>
                </c:pt>
                <c:pt idx="629">
                  <c:v>7.307000000000001E-2</c:v>
                </c:pt>
                <c:pt idx="630">
                  <c:v>7.3039999999999994E-2</c:v>
                </c:pt>
                <c:pt idx="631">
                  <c:v>7.2969999999999993E-2</c:v>
                </c:pt>
                <c:pt idx="632">
                  <c:v>7.2899999999999993E-2</c:v>
                </c:pt>
                <c:pt idx="633">
                  <c:v>7.2840000000000002E-2</c:v>
                </c:pt>
                <c:pt idx="634">
                  <c:v>7.2779999999999997E-2</c:v>
                </c:pt>
                <c:pt idx="635">
                  <c:v>7.2709999999999997E-2</c:v>
                </c:pt>
                <c:pt idx="636">
                  <c:v>7.2679999999999995E-2</c:v>
                </c:pt>
                <c:pt idx="637">
                  <c:v>7.2669999999999998E-2</c:v>
                </c:pt>
                <c:pt idx="638">
                  <c:v>7.2700000000000001E-2</c:v>
                </c:pt>
                <c:pt idx="639">
                  <c:v>7.2720000000000007E-2</c:v>
                </c:pt>
                <c:pt idx="640">
                  <c:v>7.2720000000000007E-2</c:v>
                </c:pt>
                <c:pt idx="641">
                  <c:v>7.2669999999999998E-2</c:v>
                </c:pt>
                <c:pt idx="642">
                  <c:v>7.2620000000000004E-2</c:v>
                </c:pt>
                <c:pt idx="643">
                  <c:v>7.2559999999999999E-2</c:v>
                </c:pt>
                <c:pt idx="644">
                  <c:v>7.2480000000000003E-2</c:v>
                </c:pt>
                <c:pt idx="645">
                  <c:v>7.2410000000000002E-2</c:v>
                </c:pt>
                <c:pt idx="646">
                  <c:v>7.2330000000000005E-2</c:v>
                </c:pt>
                <c:pt idx="647">
                  <c:v>7.2250000000000009E-2</c:v>
                </c:pt>
                <c:pt idx="648">
                  <c:v>7.2169999999999998E-2</c:v>
                </c:pt>
                <c:pt idx="649">
                  <c:v>7.2120000000000004E-2</c:v>
                </c:pt>
                <c:pt idx="650">
                  <c:v>7.2090000000000001E-2</c:v>
                </c:pt>
                <c:pt idx="651">
                  <c:v>7.2069999999999995E-2</c:v>
                </c:pt>
                <c:pt idx="652">
                  <c:v>7.2040000000000007E-2</c:v>
                </c:pt>
                <c:pt idx="653">
                  <c:v>7.2020000000000001E-2</c:v>
                </c:pt>
                <c:pt idx="654">
                  <c:v>7.2030000000000011E-2</c:v>
                </c:pt>
                <c:pt idx="655">
                  <c:v>7.2040000000000007E-2</c:v>
                </c:pt>
                <c:pt idx="656">
                  <c:v>7.2040000000000007E-2</c:v>
                </c:pt>
                <c:pt idx="657">
                  <c:v>7.2040000000000007E-2</c:v>
                </c:pt>
                <c:pt idx="658">
                  <c:v>7.2040000000000007E-2</c:v>
                </c:pt>
                <c:pt idx="659">
                  <c:v>7.2040000000000007E-2</c:v>
                </c:pt>
                <c:pt idx="660">
                  <c:v>7.2040000000000007E-2</c:v>
                </c:pt>
                <c:pt idx="661">
                  <c:v>7.2040000000000007E-2</c:v>
                </c:pt>
                <c:pt idx="662">
                  <c:v>7.2040000000000007E-2</c:v>
                </c:pt>
                <c:pt idx="663">
                  <c:v>7.2040000000000007E-2</c:v>
                </c:pt>
                <c:pt idx="664">
                  <c:v>7.2040000000000007E-2</c:v>
                </c:pt>
                <c:pt idx="665">
                  <c:v>7.2040000000000007E-2</c:v>
                </c:pt>
                <c:pt idx="666">
                  <c:v>7.2040000000000007E-2</c:v>
                </c:pt>
                <c:pt idx="667">
                  <c:v>7.2040000000000007E-2</c:v>
                </c:pt>
                <c:pt idx="668">
                  <c:v>7.2040000000000007E-2</c:v>
                </c:pt>
                <c:pt idx="669">
                  <c:v>7.2040000000000007E-2</c:v>
                </c:pt>
                <c:pt idx="670">
                  <c:v>7.2040000000000007E-2</c:v>
                </c:pt>
                <c:pt idx="671">
                  <c:v>7.2040000000000007E-2</c:v>
                </c:pt>
                <c:pt idx="672">
                  <c:v>7.2040000000000007E-2</c:v>
                </c:pt>
                <c:pt idx="673">
                  <c:v>7.2040000000000007E-2</c:v>
                </c:pt>
                <c:pt idx="674">
                  <c:v>7.2040000000000007E-2</c:v>
                </c:pt>
                <c:pt idx="675">
                  <c:v>7.2040000000000007E-2</c:v>
                </c:pt>
                <c:pt idx="676">
                  <c:v>7.2040000000000007E-2</c:v>
                </c:pt>
                <c:pt idx="677">
                  <c:v>7.2040000000000007E-2</c:v>
                </c:pt>
                <c:pt idx="678">
                  <c:v>7.2040000000000007E-2</c:v>
                </c:pt>
                <c:pt idx="679">
                  <c:v>7.2040000000000007E-2</c:v>
                </c:pt>
                <c:pt idx="680">
                  <c:v>7.2040000000000007E-2</c:v>
                </c:pt>
                <c:pt idx="681">
                  <c:v>7.2040000000000007E-2</c:v>
                </c:pt>
                <c:pt idx="682">
                  <c:v>7.2040000000000007E-2</c:v>
                </c:pt>
                <c:pt idx="683">
                  <c:v>7.2040000000000007E-2</c:v>
                </c:pt>
                <c:pt idx="684">
                  <c:v>7.2040000000000007E-2</c:v>
                </c:pt>
                <c:pt idx="685">
                  <c:v>7.2040000000000007E-2</c:v>
                </c:pt>
                <c:pt idx="686">
                  <c:v>7.2040000000000007E-2</c:v>
                </c:pt>
                <c:pt idx="687">
                  <c:v>7.2040000000000007E-2</c:v>
                </c:pt>
                <c:pt idx="688">
                  <c:v>7.2040000000000007E-2</c:v>
                </c:pt>
                <c:pt idx="689">
                  <c:v>7.2040000000000007E-2</c:v>
                </c:pt>
                <c:pt idx="690">
                  <c:v>7.2040000000000007E-2</c:v>
                </c:pt>
                <c:pt idx="691">
                  <c:v>7.2040000000000007E-2</c:v>
                </c:pt>
                <c:pt idx="692">
                  <c:v>7.2040000000000007E-2</c:v>
                </c:pt>
                <c:pt idx="693">
                  <c:v>7.2040000000000007E-2</c:v>
                </c:pt>
                <c:pt idx="694">
                  <c:v>7.2040000000000007E-2</c:v>
                </c:pt>
                <c:pt idx="695">
                  <c:v>7.2040000000000007E-2</c:v>
                </c:pt>
                <c:pt idx="696">
                  <c:v>7.2040000000000007E-2</c:v>
                </c:pt>
                <c:pt idx="697">
                  <c:v>7.2040000000000007E-2</c:v>
                </c:pt>
                <c:pt idx="698">
                  <c:v>7.2040000000000007E-2</c:v>
                </c:pt>
                <c:pt idx="699">
                  <c:v>7.2040000000000007E-2</c:v>
                </c:pt>
                <c:pt idx="700">
                  <c:v>7.2040000000000007E-2</c:v>
                </c:pt>
                <c:pt idx="701">
                  <c:v>7.2040000000000007E-2</c:v>
                </c:pt>
                <c:pt idx="702">
                  <c:v>7.2040000000000007E-2</c:v>
                </c:pt>
                <c:pt idx="703">
                  <c:v>7.2040000000000007E-2</c:v>
                </c:pt>
                <c:pt idx="704">
                  <c:v>7.2040000000000007E-2</c:v>
                </c:pt>
                <c:pt idx="705">
                  <c:v>7.2040000000000007E-2</c:v>
                </c:pt>
                <c:pt idx="706">
                  <c:v>7.2040000000000007E-2</c:v>
                </c:pt>
                <c:pt idx="707">
                  <c:v>7.2040000000000007E-2</c:v>
                </c:pt>
                <c:pt idx="708">
                  <c:v>7.2040000000000007E-2</c:v>
                </c:pt>
                <c:pt idx="709">
                  <c:v>7.2040000000000007E-2</c:v>
                </c:pt>
                <c:pt idx="710">
                  <c:v>7.2040000000000007E-2</c:v>
                </c:pt>
                <c:pt idx="711">
                  <c:v>7.2040000000000007E-2</c:v>
                </c:pt>
                <c:pt idx="712">
                  <c:v>7.2040000000000007E-2</c:v>
                </c:pt>
                <c:pt idx="713">
                  <c:v>7.2040000000000007E-2</c:v>
                </c:pt>
                <c:pt idx="714">
                  <c:v>7.2040000000000007E-2</c:v>
                </c:pt>
                <c:pt idx="715">
                  <c:v>7.2040000000000007E-2</c:v>
                </c:pt>
                <c:pt idx="716">
                  <c:v>7.2040000000000007E-2</c:v>
                </c:pt>
                <c:pt idx="717">
                  <c:v>7.2040000000000007E-2</c:v>
                </c:pt>
                <c:pt idx="718">
                  <c:v>7.2040000000000007E-2</c:v>
                </c:pt>
                <c:pt idx="719">
                  <c:v>7.2040000000000007E-2</c:v>
                </c:pt>
                <c:pt idx="720">
                  <c:v>7.2040000000000007E-2</c:v>
                </c:pt>
                <c:pt idx="721">
                  <c:v>7.2040000000000007E-2</c:v>
                </c:pt>
                <c:pt idx="722">
                  <c:v>7.2040000000000007E-2</c:v>
                </c:pt>
                <c:pt idx="723">
                  <c:v>7.2040000000000007E-2</c:v>
                </c:pt>
                <c:pt idx="724">
                  <c:v>7.2040000000000007E-2</c:v>
                </c:pt>
                <c:pt idx="725">
                  <c:v>7.2040000000000007E-2</c:v>
                </c:pt>
                <c:pt idx="726">
                  <c:v>7.2040000000000007E-2</c:v>
                </c:pt>
                <c:pt idx="727">
                  <c:v>7.2040000000000007E-2</c:v>
                </c:pt>
                <c:pt idx="728">
                  <c:v>7.2040000000000007E-2</c:v>
                </c:pt>
                <c:pt idx="729">
                  <c:v>7.2040000000000007E-2</c:v>
                </c:pt>
                <c:pt idx="730">
                  <c:v>7.2040000000000007E-2</c:v>
                </c:pt>
                <c:pt idx="731">
                  <c:v>7.2040000000000007E-2</c:v>
                </c:pt>
                <c:pt idx="732">
                  <c:v>7.2040000000000007E-2</c:v>
                </c:pt>
                <c:pt idx="733">
                  <c:v>7.2040000000000007E-2</c:v>
                </c:pt>
                <c:pt idx="734">
                  <c:v>7.2040000000000007E-2</c:v>
                </c:pt>
                <c:pt idx="735">
                  <c:v>7.2040000000000007E-2</c:v>
                </c:pt>
                <c:pt idx="736">
                  <c:v>7.2040000000000007E-2</c:v>
                </c:pt>
                <c:pt idx="737">
                  <c:v>7.2040000000000007E-2</c:v>
                </c:pt>
                <c:pt idx="738">
                  <c:v>7.2040000000000007E-2</c:v>
                </c:pt>
                <c:pt idx="739">
                  <c:v>7.2040000000000007E-2</c:v>
                </c:pt>
                <c:pt idx="740">
                  <c:v>7.2040000000000007E-2</c:v>
                </c:pt>
                <c:pt idx="741">
                  <c:v>7.2040000000000007E-2</c:v>
                </c:pt>
                <c:pt idx="742">
                  <c:v>7.2040000000000007E-2</c:v>
                </c:pt>
                <c:pt idx="743">
                  <c:v>7.2040000000000007E-2</c:v>
                </c:pt>
                <c:pt idx="744">
                  <c:v>7.2040000000000007E-2</c:v>
                </c:pt>
                <c:pt idx="745">
                  <c:v>7.2040000000000007E-2</c:v>
                </c:pt>
                <c:pt idx="746">
                  <c:v>7.2040000000000007E-2</c:v>
                </c:pt>
                <c:pt idx="747">
                  <c:v>7.2040000000000007E-2</c:v>
                </c:pt>
                <c:pt idx="748">
                  <c:v>7.2040000000000007E-2</c:v>
                </c:pt>
                <c:pt idx="749">
                  <c:v>7.2040000000000007E-2</c:v>
                </c:pt>
                <c:pt idx="750">
                  <c:v>7.2040000000000007E-2</c:v>
                </c:pt>
                <c:pt idx="751">
                  <c:v>7.2040000000000007E-2</c:v>
                </c:pt>
                <c:pt idx="752">
                  <c:v>7.2040000000000007E-2</c:v>
                </c:pt>
                <c:pt idx="753">
                  <c:v>7.2040000000000007E-2</c:v>
                </c:pt>
                <c:pt idx="754">
                  <c:v>7.2040000000000007E-2</c:v>
                </c:pt>
                <c:pt idx="755">
                  <c:v>7.2040000000000007E-2</c:v>
                </c:pt>
                <c:pt idx="756">
                  <c:v>7.2040000000000007E-2</c:v>
                </c:pt>
                <c:pt idx="757">
                  <c:v>7.2040000000000007E-2</c:v>
                </c:pt>
                <c:pt idx="758">
                  <c:v>7.2040000000000007E-2</c:v>
                </c:pt>
                <c:pt idx="759">
                  <c:v>7.2040000000000007E-2</c:v>
                </c:pt>
                <c:pt idx="760">
                  <c:v>7.2040000000000007E-2</c:v>
                </c:pt>
                <c:pt idx="761">
                  <c:v>7.2040000000000007E-2</c:v>
                </c:pt>
                <c:pt idx="762">
                  <c:v>7.2040000000000007E-2</c:v>
                </c:pt>
                <c:pt idx="763">
                  <c:v>7.2040000000000007E-2</c:v>
                </c:pt>
                <c:pt idx="764">
                  <c:v>7.2040000000000007E-2</c:v>
                </c:pt>
                <c:pt idx="765">
                  <c:v>7.2040000000000007E-2</c:v>
                </c:pt>
                <c:pt idx="766">
                  <c:v>7.2040000000000007E-2</c:v>
                </c:pt>
                <c:pt idx="767">
                  <c:v>7.2040000000000007E-2</c:v>
                </c:pt>
                <c:pt idx="768">
                  <c:v>7.2040000000000007E-2</c:v>
                </c:pt>
                <c:pt idx="769">
                  <c:v>7.2040000000000007E-2</c:v>
                </c:pt>
                <c:pt idx="770">
                  <c:v>7.2040000000000007E-2</c:v>
                </c:pt>
                <c:pt idx="771">
                  <c:v>7.2040000000000007E-2</c:v>
                </c:pt>
                <c:pt idx="772">
                  <c:v>7.2040000000000007E-2</c:v>
                </c:pt>
                <c:pt idx="773">
                  <c:v>7.2040000000000007E-2</c:v>
                </c:pt>
                <c:pt idx="774">
                  <c:v>7.2040000000000007E-2</c:v>
                </c:pt>
                <c:pt idx="775">
                  <c:v>7.2040000000000007E-2</c:v>
                </c:pt>
                <c:pt idx="776">
                  <c:v>7.2040000000000007E-2</c:v>
                </c:pt>
                <c:pt idx="777">
                  <c:v>7.2040000000000007E-2</c:v>
                </c:pt>
                <c:pt idx="778">
                  <c:v>7.2040000000000007E-2</c:v>
                </c:pt>
                <c:pt idx="779">
                  <c:v>7.2040000000000007E-2</c:v>
                </c:pt>
                <c:pt idx="780">
                  <c:v>7.2040000000000007E-2</c:v>
                </c:pt>
                <c:pt idx="781">
                  <c:v>7.2040000000000007E-2</c:v>
                </c:pt>
                <c:pt idx="782">
                  <c:v>7.2040000000000007E-2</c:v>
                </c:pt>
                <c:pt idx="783">
                  <c:v>7.2040000000000007E-2</c:v>
                </c:pt>
                <c:pt idx="784">
                  <c:v>7.2040000000000007E-2</c:v>
                </c:pt>
                <c:pt idx="785">
                  <c:v>7.2040000000000007E-2</c:v>
                </c:pt>
                <c:pt idx="786">
                  <c:v>7.2040000000000007E-2</c:v>
                </c:pt>
                <c:pt idx="787">
                  <c:v>7.2040000000000007E-2</c:v>
                </c:pt>
                <c:pt idx="788">
                  <c:v>7.2040000000000007E-2</c:v>
                </c:pt>
                <c:pt idx="789">
                  <c:v>7.2040000000000007E-2</c:v>
                </c:pt>
                <c:pt idx="790">
                  <c:v>7.2040000000000007E-2</c:v>
                </c:pt>
                <c:pt idx="791">
                  <c:v>7.2040000000000007E-2</c:v>
                </c:pt>
                <c:pt idx="792">
                  <c:v>7.2040000000000007E-2</c:v>
                </c:pt>
                <c:pt idx="793">
                  <c:v>7.2040000000000007E-2</c:v>
                </c:pt>
                <c:pt idx="794">
                  <c:v>7.2040000000000007E-2</c:v>
                </c:pt>
                <c:pt idx="795">
                  <c:v>7.2040000000000007E-2</c:v>
                </c:pt>
                <c:pt idx="796">
                  <c:v>7.2040000000000007E-2</c:v>
                </c:pt>
                <c:pt idx="797">
                  <c:v>7.2040000000000007E-2</c:v>
                </c:pt>
                <c:pt idx="798">
                  <c:v>7.2040000000000007E-2</c:v>
                </c:pt>
                <c:pt idx="799">
                  <c:v>7.2040000000000007E-2</c:v>
                </c:pt>
                <c:pt idx="800">
                  <c:v>7.2040000000000007E-2</c:v>
                </c:pt>
                <c:pt idx="801">
                  <c:v>7.2040000000000007E-2</c:v>
                </c:pt>
                <c:pt idx="802">
                  <c:v>7.2040000000000007E-2</c:v>
                </c:pt>
                <c:pt idx="803">
                  <c:v>7.2040000000000007E-2</c:v>
                </c:pt>
                <c:pt idx="804">
                  <c:v>7.2040000000000007E-2</c:v>
                </c:pt>
                <c:pt idx="805">
                  <c:v>7.2040000000000007E-2</c:v>
                </c:pt>
                <c:pt idx="806">
                  <c:v>7.2040000000000007E-2</c:v>
                </c:pt>
                <c:pt idx="807">
                  <c:v>7.2040000000000007E-2</c:v>
                </c:pt>
                <c:pt idx="808">
                  <c:v>7.2040000000000007E-2</c:v>
                </c:pt>
                <c:pt idx="809">
                  <c:v>7.2040000000000007E-2</c:v>
                </c:pt>
                <c:pt idx="810">
                  <c:v>7.2040000000000007E-2</c:v>
                </c:pt>
                <c:pt idx="811">
                  <c:v>7.2040000000000007E-2</c:v>
                </c:pt>
                <c:pt idx="812">
                  <c:v>7.2040000000000007E-2</c:v>
                </c:pt>
                <c:pt idx="813">
                  <c:v>7.2040000000000007E-2</c:v>
                </c:pt>
                <c:pt idx="814">
                  <c:v>7.2040000000000007E-2</c:v>
                </c:pt>
                <c:pt idx="815">
                  <c:v>7.2040000000000007E-2</c:v>
                </c:pt>
                <c:pt idx="816">
                  <c:v>7.2040000000000007E-2</c:v>
                </c:pt>
                <c:pt idx="817">
                  <c:v>7.2040000000000007E-2</c:v>
                </c:pt>
                <c:pt idx="818">
                  <c:v>7.2040000000000007E-2</c:v>
                </c:pt>
                <c:pt idx="819">
                  <c:v>7.2040000000000007E-2</c:v>
                </c:pt>
                <c:pt idx="820">
                  <c:v>7.2040000000000007E-2</c:v>
                </c:pt>
                <c:pt idx="821">
                  <c:v>7.2040000000000007E-2</c:v>
                </c:pt>
                <c:pt idx="822">
                  <c:v>7.2040000000000007E-2</c:v>
                </c:pt>
                <c:pt idx="823">
                  <c:v>7.2040000000000007E-2</c:v>
                </c:pt>
                <c:pt idx="824">
                  <c:v>7.2040000000000007E-2</c:v>
                </c:pt>
                <c:pt idx="825">
                  <c:v>7.2040000000000007E-2</c:v>
                </c:pt>
                <c:pt idx="826">
                  <c:v>7.2040000000000007E-2</c:v>
                </c:pt>
                <c:pt idx="827">
                  <c:v>7.2040000000000007E-2</c:v>
                </c:pt>
                <c:pt idx="828">
                  <c:v>7.2040000000000007E-2</c:v>
                </c:pt>
                <c:pt idx="829">
                  <c:v>7.2040000000000007E-2</c:v>
                </c:pt>
                <c:pt idx="830">
                  <c:v>7.2040000000000007E-2</c:v>
                </c:pt>
                <c:pt idx="831">
                  <c:v>7.2040000000000007E-2</c:v>
                </c:pt>
                <c:pt idx="832">
                  <c:v>7.2040000000000007E-2</c:v>
                </c:pt>
                <c:pt idx="833">
                  <c:v>7.2040000000000007E-2</c:v>
                </c:pt>
                <c:pt idx="834">
                  <c:v>7.2040000000000007E-2</c:v>
                </c:pt>
                <c:pt idx="835">
                  <c:v>7.2040000000000007E-2</c:v>
                </c:pt>
                <c:pt idx="836">
                  <c:v>7.2040000000000007E-2</c:v>
                </c:pt>
                <c:pt idx="837">
                  <c:v>7.2040000000000007E-2</c:v>
                </c:pt>
                <c:pt idx="838">
                  <c:v>7.2040000000000007E-2</c:v>
                </c:pt>
                <c:pt idx="839">
                  <c:v>7.2040000000000007E-2</c:v>
                </c:pt>
                <c:pt idx="840">
                  <c:v>7.2040000000000007E-2</c:v>
                </c:pt>
                <c:pt idx="841">
                  <c:v>7.2040000000000007E-2</c:v>
                </c:pt>
                <c:pt idx="842">
                  <c:v>7.2040000000000007E-2</c:v>
                </c:pt>
                <c:pt idx="843">
                  <c:v>7.2040000000000007E-2</c:v>
                </c:pt>
                <c:pt idx="844">
                  <c:v>7.2040000000000007E-2</c:v>
                </c:pt>
                <c:pt idx="845">
                  <c:v>7.2040000000000007E-2</c:v>
                </c:pt>
                <c:pt idx="846">
                  <c:v>7.2040000000000007E-2</c:v>
                </c:pt>
                <c:pt idx="847">
                  <c:v>7.2040000000000007E-2</c:v>
                </c:pt>
                <c:pt idx="848">
                  <c:v>7.2040000000000007E-2</c:v>
                </c:pt>
                <c:pt idx="849">
                  <c:v>7.2040000000000007E-2</c:v>
                </c:pt>
                <c:pt idx="850">
                  <c:v>7.2040000000000007E-2</c:v>
                </c:pt>
                <c:pt idx="851">
                  <c:v>7.2040000000000007E-2</c:v>
                </c:pt>
                <c:pt idx="852">
                  <c:v>7.2040000000000007E-2</c:v>
                </c:pt>
                <c:pt idx="853">
                  <c:v>7.2040000000000007E-2</c:v>
                </c:pt>
                <c:pt idx="854">
                  <c:v>7.2040000000000007E-2</c:v>
                </c:pt>
                <c:pt idx="855">
                  <c:v>7.2040000000000007E-2</c:v>
                </c:pt>
                <c:pt idx="856">
                  <c:v>7.2040000000000007E-2</c:v>
                </c:pt>
                <c:pt idx="857">
                  <c:v>7.2040000000000007E-2</c:v>
                </c:pt>
                <c:pt idx="858">
                  <c:v>7.2040000000000007E-2</c:v>
                </c:pt>
                <c:pt idx="859">
                  <c:v>7.2040000000000007E-2</c:v>
                </c:pt>
                <c:pt idx="860">
                  <c:v>7.2040000000000007E-2</c:v>
                </c:pt>
                <c:pt idx="861">
                  <c:v>7.2040000000000007E-2</c:v>
                </c:pt>
                <c:pt idx="862">
                  <c:v>7.2040000000000007E-2</c:v>
                </c:pt>
                <c:pt idx="863">
                  <c:v>7.2040000000000007E-2</c:v>
                </c:pt>
                <c:pt idx="864">
                  <c:v>7.2040000000000007E-2</c:v>
                </c:pt>
                <c:pt idx="865">
                  <c:v>7.2040000000000007E-2</c:v>
                </c:pt>
                <c:pt idx="866">
                  <c:v>7.2040000000000007E-2</c:v>
                </c:pt>
                <c:pt idx="867">
                  <c:v>7.2040000000000007E-2</c:v>
                </c:pt>
              </c:numCache>
            </c:numRef>
          </c:yVal>
          <c:smooth val="1"/>
          <c:extLst>
            <c:ext xmlns:c16="http://schemas.microsoft.com/office/drawing/2014/chart" uri="{C3380CC4-5D6E-409C-BE32-E72D297353CC}">
              <c16:uniqueId val="{00000001-5992-4B79-8D97-1BB11897D787}"/>
            </c:ext>
          </c:extLst>
        </c:ser>
        <c:ser>
          <c:idx val="2"/>
          <c:order val="2"/>
          <c:tx>
            <c:strRef>
              <c:f>NEMI!$BE$1</c:f>
              <c:strCache>
                <c:ptCount val="1"/>
                <c:pt idx="0">
                  <c:v>200 keV Spline Surveyed</c:v>
                </c:pt>
              </c:strCache>
            </c:strRef>
          </c:tx>
          <c:spPr>
            <a:ln w="19050" cap="rnd">
              <a:solidFill>
                <a:schemeClr val="accent1"/>
              </a:solidFill>
              <a:round/>
            </a:ln>
            <a:effectLst/>
          </c:spPr>
          <c:marker>
            <c:symbol val="none"/>
          </c:marker>
          <c:xVal>
            <c:numRef>
              <c:f>NEMI!$BJ$3:$BJ$870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-0.14990000000000001</c:v>
                </c:pt>
                <c:pt idx="258">
                  <c:v>-0.1489</c:v>
                </c:pt>
                <c:pt idx="259">
                  <c:v>-0.1479</c:v>
                </c:pt>
                <c:pt idx="260">
                  <c:v>-0.14680000000000001</c:v>
                </c:pt>
                <c:pt idx="261">
                  <c:v>-0.14580000000000001</c:v>
                </c:pt>
                <c:pt idx="262">
                  <c:v>-0.1447</c:v>
                </c:pt>
                <c:pt idx="263">
                  <c:v>-0.14369999999999999</c:v>
                </c:pt>
                <c:pt idx="264">
                  <c:v>-0.1426</c:v>
                </c:pt>
                <c:pt idx="265">
                  <c:v>-0.1416</c:v>
                </c:pt>
                <c:pt idx="266">
                  <c:v>-0.1406</c:v>
                </c:pt>
                <c:pt idx="267">
                  <c:v>-0.13950000000000001</c:v>
                </c:pt>
                <c:pt idx="268">
                  <c:v>-0.13850000000000001</c:v>
                </c:pt>
                <c:pt idx="269">
                  <c:v>-0.13739999999999999</c:v>
                </c:pt>
                <c:pt idx="270">
                  <c:v>-0.13639999999999999</c:v>
                </c:pt>
                <c:pt idx="271">
                  <c:v>-0.1353</c:v>
                </c:pt>
                <c:pt idx="272">
                  <c:v>-0.1343</c:v>
                </c:pt>
                <c:pt idx="273">
                  <c:v>-0.1333</c:v>
                </c:pt>
                <c:pt idx="274">
                  <c:v>-0.13220000000000001</c:v>
                </c:pt>
                <c:pt idx="275">
                  <c:v>-0.13120000000000001</c:v>
                </c:pt>
                <c:pt idx="276">
                  <c:v>-0.13009999999999999</c:v>
                </c:pt>
                <c:pt idx="277">
                  <c:v>-0.12909999999999999</c:v>
                </c:pt>
                <c:pt idx="278">
                  <c:v>-0.128</c:v>
                </c:pt>
                <c:pt idx="279">
                  <c:v>-0.127</c:v>
                </c:pt>
                <c:pt idx="280">
                  <c:v>-0.126</c:v>
                </c:pt>
                <c:pt idx="281">
                  <c:v>-0.1249</c:v>
                </c:pt>
                <c:pt idx="282">
                  <c:v>-0.1239</c:v>
                </c:pt>
                <c:pt idx="283">
                  <c:v>-0.12280000000000001</c:v>
                </c:pt>
                <c:pt idx="284">
                  <c:v>-0.12180000000000001</c:v>
                </c:pt>
                <c:pt idx="285">
                  <c:v>-0.1207</c:v>
                </c:pt>
                <c:pt idx="286">
                  <c:v>-0.1197</c:v>
                </c:pt>
                <c:pt idx="287">
                  <c:v>-0.1186</c:v>
                </c:pt>
                <c:pt idx="288">
                  <c:v>-0.1176</c:v>
                </c:pt>
                <c:pt idx="289">
                  <c:v>-0.1166</c:v>
                </c:pt>
                <c:pt idx="290">
                  <c:v>-0.11550000000000001</c:v>
                </c:pt>
                <c:pt idx="291">
                  <c:v>-0.1145</c:v>
                </c:pt>
                <c:pt idx="292">
                  <c:v>-0.1134</c:v>
                </c:pt>
                <c:pt idx="293">
                  <c:v>-0.1124</c:v>
                </c:pt>
                <c:pt idx="294">
                  <c:v>-0.1113</c:v>
                </c:pt>
                <c:pt idx="295">
                  <c:v>-0.1103</c:v>
                </c:pt>
                <c:pt idx="296">
                  <c:v>-0.10920000000000001</c:v>
                </c:pt>
                <c:pt idx="297">
                  <c:v>-0.1082</c:v>
                </c:pt>
                <c:pt idx="298">
                  <c:v>-0.1072</c:v>
                </c:pt>
                <c:pt idx="299">
                  <c:v>-0.1061</c:v>
                </c:pt>
                <c:pt idx="300">
                  <c:v>-0.1051</c:v>
                </c:pt>
                <c:pt idx="301">
                  <c:v>-0.104</c:v>
                </c:pt>
                <c:pt idx="302">
                  <c:v>-0.10299999999999999</c:v>
                </c:pt>
                <c:pt idx="303">
                  <c:v>-0.1019</c:v>
                </c:pt>
                <c:pt idx="304">
                  <c:v>-0.1009</c:v>
                </c:pt>
                <c:pt idx="305">
                  <c:v>-9.9839999999999998E-2</c:v>
                </c:pt>
                <c:pt idx="306">
                  <c:v>-9.8799999999999999E-2</c:v>
                </c:pt>
                <c:pt idx="307">
                  <c:v>-9.7750000000000004E-2</c:v>
                </c:pt>
                <c:pt idx="308">
                  <c:v>-9.6710000000000004E-2</c:v>
                </c:pt>
                <c:pt idx="309">
                  <c:v>-9.5659999999999995E-2</c:v>
                </c:pt>
                <c:pt idx="310">
                  <c:v>-9.461E-2</c:v>
                </c:pt>
                <c:pt idx="311">
                  <c:v>-9.357E-2</c:v>
                </c:pt>
                <c:pt idx="312">
                  <c:v>-9.2520000000000005E-2</c:v>
                </c:pt>
                <c:pt idx="313">
                  <c:v>-9.1480000000000006E-2</c:v>
                </c:pt>
                <c:pt idx="314">
                  <c:v>-9.0429999999999996E-2</c:v>
                </c:pt>
                <c:pt idx="315">
                  <c:v>-8.9389999999999997E-2</c:v>
                </c:pt>
                <c:pt idx="316">
                  <c:v>-8.8340000000000002E-2</c:v>
                </c:pt>
                <c:pt idx="317">
                  <c:v>-8.7290000000000006E-2</c:v>
                </c:pt>
                <c:pt idx="318">
                  <c:v>-8.6249999999999993E-2</c:v>
                </c:pt>
                <c:pt idx="319">
                  <c:v>-8.5199999999999998E-2</c:v>
                </c:pt>
                <c:pt idx="320">
                  <c:v>-8.4150000000000003E-2</c:v>
                </c:pt>
                <c:pt idx="321">
                  <c:v>-8.3110000000000003E-2</c:v>
                </c:pt>
                <c:pt idx="322">
                  <c:v>-8.2059999999999994E-2</c:v>
                </c:pt>
                <c:pt idx="323">
                  <c:v>-8.1019999999999995E-2</c:v>
                </c:pt>
                <c:pt idx="324">
                  <c:v>-7.9969999999999999E-2</c:v>
                </c:pt>
                <c:pt idx="325">
                  <c:v>-7.8920000000000004E-2</c:v>
                </c:pt>
                <c:pt idx="326">
                  <c:v>-7.7880000000000005E-2</c:v>
                </c:pt>
                <c:pt idx="327">
                  <c:v>-7.6829999999999996E-2</c:v>
                </c:pt>
                <c:pt idx="328">
                  <c:v>-7.578E-2</c:v>
                </c:pt>
                <c:pt idx="329">
                  <c:v>-7.4740000000000001E-2</c:v>
                </c:pt>
                <c:pt idx="330">
                  <c:v>-7.3690000000000005E-2</c:v>
                </c:pt>
                <c:pt idx="331">
                  <c:v>-7.2639999999999996E-2</c:v>
                </c:pt>
                <c:pt idx="332">
                  <c:v>-7.1599999999999997E-2</c:v>
                </c:pt>
                <c:pt idx="333">
                  <c:v>-7.0550000000000002E-2</c:v>
                </c:pt>
                <c:pt idx="334">
                  <c:v>-6.9500000000000006E-2</c:v>
                </c:pt>
                <c:pt idx="335">
                  <c:v>-6.8449999999999997E-2</c:v>
                </c:pt>
                <c:pt idx="336">
                  <c:v>-6.7409999999999998E-2</c:v>
                </c:pt>
                <c:pt idx="337">
                  <c:v>-6.6360000000000002E-2</c:v>
                </c:pt>
                <c:pt idx="338">
                  <c:v>-6.5310000000000007E-2</c:v>
                </c:pt>
                <c:pt idx="339">
                  <c:v>-6.4269999999999994E-2</c:v>
                </c:pt>
                <c:pt idx="340">
                  <c:v>-6.3219999999999998E-2</c:v>
                </c:pt>
                <c:pt idx="341">
                  <c:v>-6.2170000000000003E-2</c:v>
                </c:pt>
                <c:pt idx="342">
                  <c:v>-6.1129999999999997E-2</c:v>
                </c:pt>
                <c:pt idx="343">
                  <c:v>-6.0080000000000001E-2</c:v>
                </c:pt>
                <c:pt idx="344">
                  <c:v>-5.9029999999999999E-2</c:v>
                </c:pt>
                <c:pt idx="345">
                  <c:v>-5.7979999999999997E-2</c:v>
                </c:pt>
                <c:pt idx="346">
                  <c:v>-5.6939999999999998E-2</c:v>
                </c:pt>
                <c:pt idx="347">
                  <c:v>-5.5890000000000002E-2</c:v>
                </c:pt>
                <c:pt idx="348">
                  <c:v>-5.484E-2</c:v>
                </c:pt>
                <c:pt idx="349">
                  <c:v>-5.3789999999999998E-2</c:v>
                </c:pt>
                <c:pt idx="350">
                  <c:v>-5.2749999999999998E-2</c:v>
                </c:pt>
                <c:pt idx="351">
                  <c:v>-5.1700000000000003E-2</c:v>
                </c:pt>
                <c:pt idx="352">
                  <c:v>-5.0650000000000001E-2</c:v>
                </c:pt>
                <c:pt idx="353">
                  <c:v>-4.9599999999999998E-2</c:v>
                </c:pt>
                <c:pt idx="354">
                  <c:v>-4.8559999999999999E-2</c:v>
                </c:pt>
                <c:pt idx="355">
                  <c:v>-4.7509999999999997E-2</c:v>
                </c:pt>
                <c:pt idx="356">
                  <c:v>-4.6460000000000001E-2</c:v>
                </c:pt>
                <c:pt idx="357">
                  <c:v>-4.5409999999999999E-2</c:v>
                </c:pt>
                <c:pt idx="358">
                  <c:v>-4.4359999999999997E-2</c:v>
                </c:pt>
                <c:pt idx="359">
                  <c:v>-4.3319999999999997E-2</c:v>
                </c:pt>
                <c:pt idx="360">
                  <c:v>-4.2270000000000002E-2</c:v>
                </c:pt>
                <c:pt idx="361">
                  <c:v>-4.122E-2</c:v>
                </c:pt>
                <c:pt idx="362">
                  <c:v>-4.0169999999999997E-2</c:v>
                </c:pt>
                <c:pt idx="363">
                  <c:v>-3.9120000000000002E-2</c:v>
                </c:pt>
                <c:pt idx="364">
                  <c:v>-3.8080000000000003E-2</c:v>
                </c:pt>
                <c:pt idx="365">
                  <c:v>-3.703E-2</c:v>
                </c:pt>
                <c:pt idx="366">
                  <c:v>-3.5979999999999998E-2</c:v>
                </c:pt>
                <c:pt idx="367">
                  <c:v>-3.4930000000000003E-2</c:v>
                </c:pt>
                <c:pt idx="368">
                  <c:v>-3.388E-2</c:v>
                </c:pt>
                <c:pt idx="369">
                  <c:v>-3.2840000000000001E-2</c:v>
                </c:pt>
                <c:pt idx="370">
                  <c:v>-3.1789999999999999E-2</c:v>
                </c:pt>
                <c:pt idx="371">
                  <c:v>-3.074E-2</c:v>
                </c:pt>
                <c:pt idx="372">
                  <c:v>-2.9690000000000001E-2</c:v>
                </c:pt>
                <c:pt idx="373">
                  <c:v>-2.8639999999999999E-2</c:v>
                </c:pt>
                <c:pt idx="374">
                  <c:v>-2.76E-2</c:v>
                </c:pt>
                <c:pt idx="375">
                  <c:v>-2.6550000000000001E-2</c:v>
                </c:pt>
                <c:pt idx="376">
                  <c:v>-2.5499999999999998E-2</c:v>
                </c:pt>
                <c:pt idx="377">
                  <c:v>-2.445E-2</c:v>
                </c:pt>
                <c:pt idx="378">
                  <c:v>-2.3400000000000001E-2</c:v>
                </c:pt>
                <c:pt idx="379">
                  <c:v>-2.2349999999999998E-2</c:v>
                </c:pt>
                <c:pt idx="380">
                  <c:v>-2.1309999999999999E-2</c:v>
                </c:pt>
                <c:pt idx="381">
                  <c:v>-2.026E-2</c:v>
                </c:pt>
                <c:pt idx="382">
                  <c:v>-1.9210000000000001E-2</c:v>
                </c:pt>
                <c:pt idx="383">
                  <c:v>-1.8159999999999999E-2</c:v>
                </c:pt>
                <c:pt idx="384">
                  <c:v>-1.711E-2</c:v>
                </c:pt>
                <c:pt idx="385">
                  <c:v>-1.6070000000000001E-2</c:v>
                </c:pt>
                <c:pt idx="386">
                  <c:v>-1.502E-2</c:v>
                </c:pt>
                <c:pt idx="387">
                  <c:v>-1.397E-2</c:v>
                </c:pt>
                <c:pt idx="388">
                  <c:v>-1.2919999999999999E-2</c:v>
                </c:pt>
                <c:pt idx="389">
                  <c:v>-1.187E-2</c:v>
                </c:pt>
                <c:pt idx="390">
                  <c:v>-1.082E-2</c:v>
                </c:pt>
                <c:pt idx="391">
                  <c:v>-9.7750000000000007E-3</c:v>
                </c:pt>
                <c:pt idx="392">
                  <c:v>-8.7259999999999994E-3</c:v>
                </c:pt>
                <c:pt idx="393">
                  <c:v>-7.6779999999999999E-3</c:v>
                </c:pt>
                <c:pt idx="394">
                  <c:v>-6.6299999999999996E-3</c:v>
                </c:pt>
                <c:pt idx="395">
                  <c:v>-5.581E-3</c:v>
                </c:pt>
                <c:pt idx="396">
                  <c:v>-4.5329999999999997E-3</c:v>
                </c:pt>
                <c:pt idx="397">
                  <c:v>-3.4840000000000001E-3</c:v>
                </c:pt>
                <c:pt idx="398">
                  <c:v>-2.4359999999999998E-3</c:v>
                </c:pt>
                <c:pt idx="399">
                  <c:v>-1.3879999999999999E-3</c:v>
                </c:pt>
                <c:pt idx="400">
                  <c:v>-3.391E-4</c:v>
                </c:pt>
                <c:pt idx="401">
                  <c:v>7.0929999999999995E-4</c:v>
                </c:pt>
                <c:pt idx="402">
                  <c:v>1.758E-3</c:v>
                </c:pt>
                <c:pt idx="403">
                  <c:v>2.8059999999999999E-3</c:v>
                </c:pt>
                <c:pt idx="404">
                  <c:v>3.8549999999999999E-3</c:v>
                </c:pt>
                <c:pt idx="405">
                  <c:v>4.9030000000000002E-3</c:v>
                </c:pt>
                <c:pt idx="406">
                  <c:v>5.9509999999999997E-3</c:v>
                </c:pt>
                <c:pt idx="407">
                  <c:v>7.0000000000000001E-3</c:v>
                </c:pt>
                <c:pt idx="408">
                  <c:v>8.0479999999999996E-3</c:v>
                </c:pt>
                <c:pt idx="409">
                  <c:v>9.0969999999999992E-3</c:v>
                </c:pt>
                <c:pt idx="410">
                  <c:v>1.0149999999999999E-2</c:v>
                </c:pt>
                <c:pt idx="411">
                  <c:v>1.119E-2</c:v>
                </c:pt>
                <c:pt idx="412">
                  <c:v>1.2239999999999999E-2</c:v>
                </c:pt>
                <c:pt idx="413">
                  <c:v>1.329E-2</c:v>
                </c:pt>
                <c:pt idx="414">
                  <c:v>1.434E-2</c:v>
                </c:pt>
                <c:pt idx="415">
                  <c:v>1.5389999999999999E-2</c:v>
                </c:pt>
                <c:pt idx="416">
                  <c:v>1.644E-2</c:v>
                </c:pt>
                <c:pt idx="417">
                  <c:v>1.7479999999999999E-2</c:v>
                </c:pt>
                <c:pt idx="418">
                  <c:v>1.8530000000000001E-2</c:v>
                </c:pt>
                <c:pt idx="419">
                  <c:v>1.958E-2</c:v>
                </c:pt>
                <c:pt idx="420">
                  <c:v>2.0629999999999999E-2</c:v>
                </c:pt>
                <c:pt idx="421">
                  <c:v>2.1680000000000001E-2</c:v>
                </c:pt>
                <c:pt idx="422">
                  <c:v>2.273E-2</c:v>
                </c:pt>
                <c:pt idx="423">
                  <c:v>2.3769999999999999E-2</c:v>
                </c:pt>
                <c:pt idx="424">
                  <c:v>2.4819999999999998E-2</c:v>
                </c:pt>
                <c:pt idx="425">
                  <c:v>2.5870000000000001E-2</c:v>
                </c:pt>
                <c:pt idx="426">
                  <c:v>2.6919999999999999E-2</c:v>
                </c:pt>
                <c:pt idx="427">
                  <c:v>2.7969999999999998E-2</c:v>
                </c:pt>
                <c:pt idx="428">
                  <c:v>2.9010000000000001E-2</c:v>
                </c:pt>
                <c:pt idx="429">
                  <c:v>3.006E-2</c:v>
                </c:pt>
                <c:pt idx="430">
                  <c:v>3.1109999999999999E-2</c:v>
                </c:pt>
                <c:pt idx="431">
                  <c:v>3.2160000000000001E-2</c:v>
                </c:pt>
                <c:pt idx="432">
                  <c:v>3.3210000000000003E-2</c:v>
                </c:pt>
                <c:pt idx="433">
                  <c:v>3.4250000000000003E-2</c:v>
                </c:pt>
                <c:pt idx="434">
                  <c:v>3.5299999999999998E-2</c:v>
                </c:pt>
                <c:pt idx="435">
                  <c:v>3.635E-2</c:v>
                </c:pt>
                <c:pt idx="436">
                  <c:v>3.7400000000000003E-2</c:v>
                </c:pt>
                <c:pt idx="437">
                  <c:v>3.8449999999999998E-2</c:v>
                </c:pt>
                <c:pt idx="438">
                  <c:v>3.9489999999999997E-2</c:v>
                </c:pt>
                <c:pt idx="439">
                  <c:v>4.054E-2</c:v>
                </c:pt>
                <c:pt idx="440">
                  <c:v>4.1590000000000002E-2</c:v>
                </c:pt>
                <c:pt idx="441">
                  <c:v>4.2639999999999997E-2</c:v>
                </c:pt>
                <c:pt idx="442">
                  <c:v>4.369E-2</c:v>
                </c:pt>
                <c:pt idx="443">
                  <c:v>4.4729999999999999E-2</c:v>
                </c:pt>
                <c:pt idx="444">
                  <c:v>4.5780000000000001E-2</c:v>
                </c:pt>
                <c:pt idx="445">
                  <c:v>4.6829999999999997E-2</c:v>
                </c:pt>
                <c:pt idx="446">
                  <c:v>4.7879999999999999E-2</c:v>
                </c:pt>
                <c:pt idx="447">
                  <c:v>4.8919999999999998E-2</c:v>
                </c:pt>
                <c:pt idx="448">
                  <c:v>4.9970000000000001E-2</c:v>
                </c:pt>
                <c:pt idx="449">
                  <c:v>5.1020000000000003E-2</c:v>
                </c:pt>
                <c:pt idx="450">
                  <c:v>5.2069999999999998E-2</c:v>
                </c:pt>
                <c:pt idx="451">
                  <c:v>5.3120000000000001E-2</c:v>
                </c:pt>
                <c:pt idx="452">
                  <c:v>5.416E-2</c:v>
                </c:pt>
                <c:pt idx="453">
                  <c:v>5.5210000000000002E-2</c:v>
                </c:pt>
                <c:pt idx="454">
                  <c:v>5.6259999999999998E-2</c:v>
                </c:pt>
                <c:pt idx="455">
                  <c:v>5.731E-2</c:v>
                </c:pt>
                <c:pt idx="456">
                  <c:v>5.8349999999999999E-2</c:v>
                </c:pt>
                <c:pt idx="457">
                  <c:v>5.9400000000000001E-2</c:v>
                </c:pt>
                <c:pt idx="458">
                  <c:v>6.0449999999999997E-2</c:v>
                </c:pt>
                <c:pt idx="459">
                  <c:v>6.1490000000000003E-2</c:v>
                </c:pt>
                <c:pt idx="460">
                  <c:v>6.2539999999999998E-2</c:v>
                </c:pt>
                <c:pt idx="461">
                  <c:v>6.3589999999999994E-2</c:v>
                </c:pt>
                <c:pt idx="462">
                  <c:v>6.4640000000000003E-2</c:v>
                </c:pt>
                <c:pt idx="463">
                  <c:v>6.5680000000000002E-2</c:v>
                </c:pt>
                <c:pt idx="464">
                  <c:v>6.6729999999999998E-2</c:v>
                </c:pt>
                <c:pt idx="465">
                  <c:v>6.7780000000000007E-2</c:v>
                </c:pt>
                <c:pt idx="466">
                  <c:v>6.8820000000000006E-2</c:v>
                </c:pt>
                <c:pt idx="467">
                  <c:v>6.9870000000000002E-2</c:v>
                </c:pt>
                <c:pt idx="468">
                  <c:v>7.0919999999999997E-2</c:v>
                </c:pt>
                <c:pt idx="469">
                  <c:v>7.1959999999999996E-2</c:v>
                </c:pt>
                <c:pt idx="470">
                  <c:v>7.3010000000000005E-2</c:v>
                </c:pt>
                <c:pt idx="471">
                  <c:v>7.4060000000000001E-2</c:v>
                </c:pt>
                <c:pt idx="472">
                  <c:v>7.51E-2</c:v>
                </c:pt>
                <c:pt idx="473">
                  <c:v>7.6149999999999995E-2</c:v>
                </c:pt>
                <c:pt idx="474">
                  <c:v>7.7200000000000005E-2</c:v>
                </c:pt>
                <c:pt idx="475">
                  <c:v>7.8240000000000004E-2</c:v>
                </c:pt>
                <c:pt idx="476">
                  <c:v>7.9289999999999999E-2</c:v>
                </c:pt>
                <c:pt idx="477">
                  <c:v>8.0339999999999995E-2</c:v>
                </c:pt>
                <c:pt idx="478">
                  <c:v>8.1379999999999994E-2</c:v>
                </c:pt>
                <c:pt idx="479">
                  <c:v>8.2430000000000003E-2</c:v>
                </c:pt>
                <c:pt idx="480">
                  <c:v>8.3479999999999999E-2</c:v>
                </c:pt>
                <c:pt idx="481">
                  <c:v>8.4519999999999998E-2</c:v>
                </c:pt>
                <c:pt idx="482">
                  <c:v>8.5569999999999993E-2</c:v>
                </c:pt>
                <c:pt idx="483">
                  <c:v>8.6620000000000003E-2</c:v>
                </c:pt>
                <c:pt idx="484">
                  <c:v>8.7660000000000002E-2</c:v>
                </c:pt>
                <c:pt idx="485">
                  <c:v>8.8709999999999997E-2</c:v>
                </c:pt>
                <c:pt idx="486">
                  <c:v>8.9749999999999996E-2</c:v>
                </c:pt>
                <c:pt idx="487">
                  <c:v>9.0800000000000006E-2</c:v>
                </c:pt>
                <c:pt idx="488">
                  <c:v>9.1850000000000001E-2</c:v>
                </c:pt>
                <c:pt idx="489">
                  <c:v>9.289E-2</c:v>
                </c:pt>
                <c:pt idx="490">
                  <c:v>9.3939999999999996E-2</c:v>
                </c:pt>
                <c:pt idx="491">
                  <c:v>9.4979999999999995E-2</c:v>
                </c:pt>
                <c:pt idx="492">
                  <c:v>9.6030000000000004E-2</c:v>
                </c:pt>
                <c:pt idx="493">
                  <c:v>9.7070000000000004E-2</c:v>
                </c:pt>
                <c:pt idx="494">
                  <c:v>9.8119999999999999E-2</c:v>
                </c:pt>
                <c:pt idx="495">
                  <c:v>9.9159999999999998E-2</c:v>
                </c:pt>
                <c:pt idx="496">
                  <c:v>0.1002</c:v>
                </c:pt>
                <c:pt idx="497">
                  <c:v>0.1013</c:v>
                </c:pt>
                <c:pt idx="498">
                  <c:v>0.1023</c:v>
                </c:pt>
                <c:pt idx="499">
                  <c:v>0.1033</c:v>
                </c:pt>
                <c:pt idx="500">
                  <c:v>0.10440000000000001</c:v>
                </c:pt>
                <c:pt idx="501">
                  <c:v>0.10539999999999999</c:v>
                </c:pt>
                <c:pt idx="502">
                  <c:v>0.1065</c:v>
                </c:pt>
                <c:pt idx="503">
                  <c:v>0.1075</c:v>
                </c:pt>
                <c:pt idx="504">
                  <c:v>0.1086</c:v>
                </c:pt>
                <c:pt idx="505">
                  <c:v>0.1096</c:v>
                </c:pt>
                <c:pt idx="506">
                  <c:v>0.11070000000000001</c:v>
                </c:pt>
                <c:pt idx="507">
                  <c:v>0.11169999999999999</c:v>
                </c:pt>
                <c:pt idx="508">
                  <c:v>0.11269999999999999</c:v>
                </c:pt>
                <c:pt idx="509">
                  <c:v>0.1138</c:v>
                </c:pt>
                <c:pt idx="510">
                  <c:v>0.1148</c:v>
                </c:pt>
                <c:pt idx="511">
                  <c:v>0.1159</c:v>
                </c:pt>
                <c:pt idx="512">
                  <c:v>0.1169</c:v>
                </c:pt>
                <c:pt idx="513">
                  <c:v>0.11799999999999999</c:v>
                </c:pt>
                <c:pt idx="514">
                  <c:v>0.11899999999999999</c:v>
                </c:pt>
                <c:pt idx="515">
                  <c:v>0.1201</c:v>
                </c:pt>
                <c:pt idx="516">
                  <c:v>0.1211</c:v>
                </c:pt>
                <c:pt idx="517">
                  <c:v>0.1221</c:v>
                </c:pt>
                <c:pt idx="518">
                  <c:v>0.1232</c:v>
                </c:pt>
                <c:pt idx="519">
                  <c:v>0.1242</c:v>
                </c:pt>
                <c:pt idx="520">
                  <c:v>0.12529999999999999</c:v>
                </c:pt>
                <c:pt idx="521">
                  <c:v>0.1263</c:v>
                </c:pt>
                <c:pt idx="522">
                  <c:v>0.12740000000000001</c:v>
                </c:pt>
                <c:pt idx="523">
                  <c:v>0.12839999999999999</c:v>
                </c:pt>
                <c:pt idx="524">
                  <c:v>0.1295</c:v>
                </c:pt>
                <c:pt idx="525">
                  <c:v>0.1305</c:v>
                </c:pt>
                <c:pt idx="526">
                  <c:v>0.13150000000000001</c:v>
                </c:pt>
                <c:pt idx="527">
                  <c:v>0.1326</c:v>
                </c:pt>
                <c:pt idx="528">
                  <c:v>0.1336</c:v>
                </c:pt>
                <c:pt idx="529">
                  <c:v>0.13469999999999999</c:v>
                </c:pt>
                <c:pt idx="530">
                  <c:v>0.13569999999999999</c:v>
                </c:pt>
                <c:pt idx="531">
                  <c:v>0.1368</c:v>
                </c:pt>
                <c:pt idx="532">
                  <c:v>0.13780000000000001</c:v>
                </c:pt>
                <c:pt idx="533">
                  <c:v>0.13880000000000001</c:v>
                </c:pt>
                <c:pt idx="534">
                  <c:v>0.1399</c:v>
                </c:pt>
                <c:pt idx="535">
                  <c:v>0.1409</c:v>
                </c:pt>
                <c:pt idx="536">
                  <c:v>0.14199999999999999</c:v>
                </c:pt>
                <c:pt idx="537">
                  <c:v>0.14299999999999999</c:v>
                </c:pt>
                <c:pt idx="538">
                  <c:v>0.14410000000000001</c:v>
                </c:pt>
                <c:pt idx="539">
                  <c:v>0.14510000000000001</c:v>
                </c:pt>
                <c:pt idx="540">
                  <c:v>0.14610000000000001</c:v>
                </c:pt>
                <c:pt idx="541">
                  <c:v>0.1472</c:v>
                </c:pt>
                <c:pt idx="542">
                  <c:v>0.1482</c:v>
                </c:pt>
                <c:pt idx="543">
                  <c:v>0.14929999999999999</c:v>
                </c:pt>
                <c:pt idx="544">
                  <c:v>0.15029999999999999</c:v>
                </c:pt>
                <c:pt idx="545">
                  <c:v>0.15140000000000001</c:v>
                </c:pt>
                <c:pt idx="546">
                  <c:v>0.15240000000000001</c:v>
                </c:pt>
                <c:pt idx="547">
                  <c:v>0.15340000000000001</c:v>
                </c:pt>
                <c:pt idx="548">
                  <c:v>0.1545</c:v>
                </c:pt>
                <c:pt idx="549">
                  <c:v>0.1555</c:v>
                </c:pt>
                <c:pt idx="550">
                  <c:v>0.15659999999999999</c:v>
                </c:pt>
                <c:pt idx="551">
                  <c:v>0.15759999999999999</c:v>
                </c:pt>
                <c:pt idx="552">
                  <c:v>0.15859999999999999</c:v>
                </c:pt>
                <c:pt idx="553">
                  <c:v>0.15970000000000001</c:v>
                </c:pt>
                <c:pt idx="554">
                  <c:v>0.16070000000000001</c:v>
                </c:pt>
                <c:pt idx="555">
                  <c:v>0.1618</c:v>
                </c:pt>
                <c:pt idx="556">
                  <c:v>0.1628</c:v>
                </c:pt>
                <c:pt idx="557">
                  <c:v>0.16389999999999999</c:v>
                </c:pt>
                <c:pt idx="558">
                  <c:v>0.16489999999999999</c:v>
                </c:pt>
                <c:pt idx="559">
                  <c:v>0.16589999999999999</c:v>
                </c:pt>
                <c:pt idx="560">
                  <c:v>0.16700000000000001</c:v>
                </c:pt>
                <c:pt idx="561">
                  <c:v>0.16800000000000001</c:v>
                </c:pt>
                <c:pt idx="562">
                  <c:v>0.1691</c:v>
                </c:pt>
                <c:pt idx="563">
                  <c:v>0.1701</c:v>
                </c:pt>
                <c:pt idx="564">
                  <c:v>0.17119999999999999</c:v>
                </c:pt>
                <c:pt idx="565">
                  <c:v>0.17219999999999999</c:v>
                </c:pt>
                <c:pt idx="566">
                  <c:v>0.17319999999999999</c:v>
                </c:pt>
                <c:pt idx="567">
                  <c:v>0.17430000000000001</c:v>
                </c:pt>
                <c:pt idx="568">
                  <c:v>0.17530000000000001</c:v>
                </c:pt>
                <c:pt idx="569">
                  <c:v>0.1764</c:v>
                </c:pt>
                <c:pt idx="570">
                  <c:v>0.1774</c:v>
                </c:pt>
                <c:pt idx="571">
                  <c:v>0.17849999999999999</c:v>
                </c:pt>
                <c:pt idx="572">
                  <c:v>0.17949999999999999</c:v>
                </c:pt>
                <c:pt idx="573">
                  <c:v>0.18049999999999999</c:v>
                </c:pt>
                <c:pt idx="574">
                  <c:v>0.18160000000000001</c:v>
                </c:pt>
                <c:pt idx="575">
                  <c:v>0.18260000000000001</c:v>
                </c:pt>
                <c:pt idx="576">
                  <c:v>0.1837</c:v>
                </c:pt>
                <c:pt idx="577">
                  <c:v>0.1847</c:v>
                </c:pt>
                <c:pt idx="578">
                  <c:v>0.18579999999999999</c:v>
                </c:pt>
                <c:pt idx="579">
                  <c:v>0.18679999999999999</c:v>
                </c:pt>
                <c:pt idx="580">
                  <c:v>0.18779999999999999</c:v>
                </c:pt>
                <c:pt idx="581">
                  <c:v>0.18890000000000001</c:v>
                </c:pt>
                <c:pt idx="582">
                  <c:v>0.18990000000000001</c:v>
                </c:pt>
                <c:pt idx="583">
                  <c:v>0.191</c:v>
                </c:pt>
                <c:pt idx="584">
                  <c:v>0.192</c:v>
                </c:pt>
                <c:pt idx="585">
                  <c:v>0.19309999999999999</c:v>
                </c:pt>
                <c:pt idx="586">
                  <c:v>0.19409999999999999</c:v>
                </c:pt>
                <c:pt idx="587">
                  <c:v>0.1951</c:v>
                </c:pt>
                <c:pt idx="588">
                  <c:v>0.19620000000000001</c:v>
                </c:pt>
                <c:pt idx="589">
                  <c:v>0.19719999999999999</c:v>
                </c:pt>
                <c:pt idx="590">
                  <c:v>0.1983</c:v>
                </c:pt>
                <c:pt idx="591">
                  <c:v>0.1993</c:v>
                </c:pt>
                <c:pt idx="592">
                  <c:v>0.20030000000000001</c:v>
                </c:pt>
                <c:pt idx="593">
                  <c:v>0.2014</c:v>
                </c:pt>
                <c:pt idx="594">
                  <c:v>0.2024</c:v>
                </c:pt>
                <c:pt idx="595">
                  <c:v>0.20349999999999999</c:v>
                </c:pt>
                <c:pt idx="596">
                  <c:v>0.20449999999999999</c:v>
                </c:pt>
                <c:pt idx="597">
                  <c:v>0.2056</c:v>
                </c:pt>
                <c:pt idx="598">
                  <c:v>0.20660000000000001</c:v>
                </c:pt>
                <c:pt idx="599">
                  <c:v>0.20760000000000001</c:v>
                </c:pt>
                <c:pt idx="600">
                  <c:v>0.2087</c:v>
                </c:pt>
                <c:pt idx="601">
                  <c:v>0.2097</c:v>
                </c:pt>
                <c:pt idx="602">
                  <c:v>0.21079999999999999</c:v>
                </c:pt>
                <c:pt idx="603">
                  <c:v>0.21179999999999999</c:v>
                </c:pt>
                <c:pt idx="604">
                  <c:v>0.21290000000000001</c:v>
                </c:pt>
                <c:pt idx="605">
                  <c:v>0.21390000000000001</c:v>
                </c:pt>
                <c:pt idx="606">
                  <c:v>0.21490000000000001</c:v>
                </c:pt>
                <c:pt idx="607">
                  <c:v>0.216</c:v>
                </c:pt>
                <c:pt idx="608">
                  <c:v>0.217</c:v>
                </c:pt>
                <c:pt idx="609">
                  <c:v>0.21809999999999999</c:v>
                </c:pt>
                <c:pt idx="610">
                  <c:v>0.21909999999999999</c:v>
                </c:pt>
                <c:pt idx="611">
                  <c:v>0.22020000000000001</c:v>
                </c:pt>
                <c:pt idx="612">
                  <c:v>0.22120000000000001</c:v>
                </c:pt>
                <c:pt idx="613">
                  <c:v>0.22220000000000001</c:v>
                </c:pt>
                <c:pt idx="614">
                  <c:v>0.2233</c:v>
                </c:pt>
                <c:pt idx="615">
                  <c:v>0.2243</c:v>
                </c:pt>
                <c:pt idx="616">
                  <c:v>0.22539999999999999</c:v>
                </c:pt>
                <c:pt idx="617">
                  <c:v>0.22639999999999999</c:v>
                </c:pt>
                <c:pt idx="618">
                  <c:v>0.22750000000000001</c:v>
                </c:pt>
                <c:pt idx="619">
                  <c:v>0.22850000000000001</c:v>
                </c:pt>
                <c:pt idx="620">
                  <c:v>0.22950000000000001</c:v>
                </c:pt>
                <c:pt idx="621">
                  <c:v>0.2306</c:v>
                </c:pt>
                <c:pt idx="622">
                  <c:v>0.2316</c:v>
                </c:pt>
                <c:pt idx="623">
                  <c:v>0.23269999999999999</c:v>
                </c:pt>
                <c:pt idx="624">
                  <c:v>0.23369999999999999</c:v>
                </c:pt>
                <c:pt idx="625">
                  <c:v>0.23480000000000001</c:v>
                </c:pt>
                <c:pt idx="626">
                  <c:v>0.23580000000000001</c:v>
                </c:pt>
                <c:pt idx="627">
                  <c:v>0.23680000000000001</c:v>
                </c:pt>
                <c:pt idx="628">
                  <c:v>0.2379</c:v>
                </c:pt>
                <c:pt idx="629">
                  <c:v>0.2389</c:v>
                </c:pt>
                <c:pt idx="630">
                  <c:v>0.24</c:v>
                </c:pt>
                <c:pt idx="631">
                  <c:v>0.24099999999999999</c:v>
                </c:pt>
                <c:pt idx="632">
                  <c:v>0.24210000000000001</c:v>
                </c:pt>
                <c:pt idx="633">
                  <c:v>0.24310000000000001</c:v>
                </c:pt>
                <c:pt idx="634">
                  <c:v>0.24410000000000001</c:v>
                </c:pt>
                <c:pt idx="635">
                  <c:v>0.2452</c:v>
                </c:pt>
                <c:pt idx="636">
                  <c:v>0.2462</c:v>
                </c:pt>
                <c:pt idx="637">
                  <c:v>0.24729999999999999</c:v>
                </c:pt>
                <c:pt idx="638">
                  <c:v>0.24829999999999999</c:v>
                </c:pt>
                <c:pt idx="639">
                  <c:v>0.24929999999999999</c:v>
                </c:pt>
                <c:pt idx="640">
                  <c:v>0.25040000000000001</c:v>
                </c:pt>
                <c:pt idx="641">
                  <c:v>0.25140000000000001</c:v>
                </c:pt>
                <c:pt idx="642">
                  <c:v>0.2525</c:v>
                </c:pt>
                <c:pt idx="643">
                  <c:v>0.2535</c:v>
                </c:pt>
                <c:pt idx="644">
                  <c:v>0.25459999999999999</c:v>
                </c:pt>
                <c:pt idx="645">
                  <c:v>0.25559999999999999</c:v>
                </c:pt>
                <c:pt idx="646">
                  <c:v>0.25659999999999999</c:v>
                </c:pt>
                <c:pt idx="647">
                  <c:v>0.25769999999999998</c:v>
                </c:pt>
                <c:pt idx="648">
                  <c:v>0.25869999999999999</c:v>
                </c:pt>
                <c:pt idx="649">
                  <c:v>0.25979999999999998</c:v>
                </c:pt>
                <c:pt idx="650">
                  <c:v>0.26079999999999998</c:v>
                </c:pt>
                <c:pt idx="651">
                  <c:v>0.26190000000000002</c:v>
                </c:pt>
                <c:pt idx="652">
                  <c:v>0.26290000000000002</c:v>
                </c:pt>
                <c:pt idx="653">
                  <c:v>0.26390000000000002</c:v>
                </c:pt>
                <c:pt idx="654">
                  <c:v>0.26500000000000001</c:v>
                </c:pt>
                <c:pt idx="655">
                  <c:v>0.26600000000000001</c:v>
                </c:pt>
                <c:pt idx="656">
                  <c:v>0.2671</c:v>
                </c:pt>
                <c:pt idx="657">
                  <c:v>0.2681</c:v>
                </c:pt>
                <c:pt idx="658">
                  <c:v>0.26919999999999999</c:v>
                </c:pt>
                <c:pt idx="659">
                  <c:v>0.2702</c:v>
                </c:pt>
                <c:pt idx="660">
                  <c:v>0.2712</c:v>
                </c:pt>
                <c:pt idx="661">
                  <c:v>0.27229999999999999</c:v>
                </c:pt>
                <c:pt idx="662">
                  <c:v>0.27329999999999999</c:v>
                </c:pt>
                <c:pt idx="663">
                  <c:v>0.27439999999999998</c:v>
                </c:pt>
                <c:pt idx="664">
                  <c:v>0.27539999999999998</c:v>
                </c:pt>
                <c:pt idx="665">
                  <c:v>0.27650000000000002</c:v>
                </c:pt>
                <c:pt idx="666">
                  <c:v>0.27750000000000002</c:v>
                </c:pt>
                <c:pt idx="667">
                  <c:v>0.27850000000000003</c:v>
                </c:pt>
                <c:pt idx="668">
                  <c:v>0.27960000000000002</c:v>
                </c:pt>
                <c:pt idx="669">
                  <c:v>0.28060000000000002</c:v>
                </c:pt>
                <c:pt idx="670">
                  <c:v>0.28170000000000001</c:v>
                </c:pt>
                <c:pt idx="671">
                  <c:v>0.28270000000000001</c:v>
                </c:pt>
                <c:pt idx="672">
                  <c:v>0.2838</c:v>
                </c:pt>
                <c:pt idx="673">
                  <c:v>0.2848</c:v>
                </c:pt>
                <c:pt idx="674">
                  <c:v>0.2858</c:v>
                </c:pt>
                <c:pt idx="675">
                  <c:v>0.28689999999999999</c:v>
                </c:pt>
                <c:pt idx="676">
                  <c:v>0.28789999999999999</c:v>
                </c:pt>
                <c:pt idx="677">
                  <c:v>0.28899999999999998</c:v>
                </c:pt>
                <c:pt idx="678">
                  <c:v>0.28999999999999998</c:v>
                </c:pt>
                <c:pt idx="679">
                  <c:v>0.29099999999999998</c:v>
                </c:pt>
                <c:pt idx="680">
                  <c:v>0.29210000000000003</c:v>
                </c:pt>
                <c:pt idx="681">
                  <c:v>0.29310000000000003</c:v>
                </c:pt>
                <c:pt idx="682">
                  <c:v>0.29420000000000002</c:v>
                </c:pt>
                <c:pt idx="683">
                  <c:v>0.29520000000000002</c:v>
                </c:pt>
                <c:pt idx="684">
                  <c:v>0.29630000000000001</c:v>
                </c:pt>
                <c:pt idx="685">
                  <c:v>0.29730000000000001</c:v>
                </c:pt>
                <c:pt idx="686">
                  <c:v>0.29830000000000001</c:v>
                </c:pt>
                <c:pt idx="687">
                  <c:v>0.2994</c:v>
                </c:pt>
                <c:pt idx="688">
                  <c:v>0.3004</c:v>
                </c:pt>
                <c:pt idx="689">
                  <c:v>0.30149999999999999</c:v>
                </c:pt>
                <c:pt idx="690">
                  <c:v>0.30249999999999999</c:v>
                </c:pt>
                <c:pt idx="691">
                  <c:v>0.30359999999999998</c:v>
                </c:pt>
                <c:pt idx="692">
                  <c:v>0.30459999999999998</c:v>
                </c:pt>
                <c:pt idx="693">
                  <c:v>0.30559999999999998</c:v>
                </c:pt>
                <c:pt idx="694">
                  <c:v>0.30669999999999997</c:v>
                </c:pt>
                <c:pt idx="695">
                  <c:v>0.30769999999999997</c:v>
                </c:pt>
                <c:pt idx="696">
                  <c:v>0.30880000000000002</c:v>
                </c:pt>
                <c:pt idx="697">
                  <c:v>0.30980000000000002</c:v>
                </c:pt>
                <c:pt idx="698">
                  <c:v>0.31090000000000001</c:v>
                </c:pt>
                <c:pt idx="699">
                  <c:v>0.31190000000000001</c:v>
                </c:pt>
                <c:pt idx="700">
                  <c:v>0.31290000000000001</c:v>
                </c:pt>
                <c:pt idx="701">
                  <c:v>0.314</c:v>
                </c:pt>
                <c:pt idx="702">
                  <c:v>0.315</c:v>
                </c:pt>
                <c:pt idx="703">
                  <c:v>0.31609999999999999</c:v>
                </c:pt>
                <c:pt idx="704">
                  <c:v>0.31709999999999999</c:v>
                </c:pt>
                <c:pt idx="705">
                  <c:v>0.31819999999999998</c:v>
                </c:pt>
                <c:pt idx="706">
                  <c:v>0.31919999999999998</c:v>
                </c:pt>
                <c:pt idx="707">
                  <c:v>0.32019999999999998</c:v>
                </c:pt>
                <c:pt idx="708">
                  <c:v>0.32129999999999997</c:v>
                </c:pt>
                <c:pt idx="709">
                  <c:v>0.32229999999999998</c:v>
                </c:pt>
                <c:pt idx="710">
                  <c:v>0.32340000000000002</c:v>
                </c:pt>
                <c:pt idx="711">
                  <c:v>0.32440000000000002</c:v>
                </c:pt>
                <c:pt idx="712">
                  <c:v>0.32550000000000001</c:v>
                </c:pt>
                <c:pt idx="713">
                  <c:v>0.32650000000000001</c:v>
                </c:pt>
                <c:pt idx="714">
                  <c:v>0.32750000000000001</c:v>
                </c:pt>
                <c:pt idx="715">
                  <c:v>0.3286</c:v>
                </c:pt>
                <c:pt idx="716">
                  <c:v>0.3296</c:v>
                </c:pt>
                <c:pt idx="717">
                  <c:v>0.33069999999999999</c:v>
                </c:pt>
                <c:pt idx="718">
                  <c:v>0.33169999999999999</c:v>
                </c:pt>
                <c:pt idx="719">
                  <c:v>0.3327</c:v>
                </c:pt>
                <c:pt idx="720">
                  <c:v>0.33379999999999999</c:v>
                </c:pt>
                <c:pt idx="721">
                  <c:v>0.33479999999999999</c:v>
                </c:pt>
                <c:pt idx="722">
                  <c:v>0.33589999999999998</c:v>
                </c:pt>
                <c:pt idx="723">
                  <c:v>0.33689999999999998</c:v>
                </c:pt>
                <c:pt idx="724">
                  <c:v>0.33800000000000002</c:v>
                </c:pt>
                <c:pt idx="725">
                  <c:v>0.33900000000000002</c:v>
                </c:pt>
                <c:pt idx="726">
                  <c:v>0.34</c:v>
                </c:pt>
                <c:pt idx="727">
                  <c:v>0.34110000000000001</c:v>
                </c:pt>
                <c:pt idx="728">
                  <c:v>0.34210000000000002</c:v>
                </c:pt>
                <c:pt idx="729">
                  <c:v>0.34320000000000001</c:v>
                </c:pt>
                <c:pt idx="730">
                  <c:v>0.34420000000000001</c:v>
                </c:pt>
                <c:pt idx="731">
                  <c:v>0.3453</c:v>
                </c:pt>
                <c:pt idx="732">
                  <c:v>0.3463</c:v>
                </c:pt>
                <c:pt idx="733">
                  <c:v>0.3473</c:v>
                </c:pt>
                <c:pt idx="734">
                  <c:v>0.34839999999999999</c:v>
                </c:pt>
                <c:pt idx="735">
                  <c:v>0.34939999999999999</c:v>
                </c:pt>
                <c:pt idx="736">
                  <c:v>0.35049999999999998</c:v>
                </c:pt>
                <c:pt idx="737">
                  <c:v>0.35149999999999998</c:v>
                </c:pt>
                <c:pt idx="738">
                  <c:v>0.35260000000000002</c:v>
                </c:pt>
                <c:pt idx="739">
                  <c:v>0.35360000000000003</c:v>
                </c:pt>
                <c:pt idx="740">
                  <c:v>0.35460000000000003</c:v>
                </c:pt>
                <c:pt idx="741">
                  <c:v>0.35570000000000002</c:v>
                </c:pt>
                <c:pt idx="742">
                  <c:v>0.35670000000000002</c:v>
                </c:pt>
                <c:pt idx="743">
                  <c:v>0.35780000000000001</c:v>
                </c:pt>
                <c:pt idx="744">
                  <c:v>0.35880000000000001</c:v>
                </c:pt>
                <c:pt idx="745">
                  <c:v>0.3599</c:v>
                </c:pt>
                <c:pt idx="746">
                  <c:v>0.3609</c:v>
                </c:pt>
                <c:pt idx="747">
                  <c:v>0.3619</c:v>
                </c:pt>
                <c:pt idx="748">
                  <c:v>0.36299999999999999</c:v>
                </c:pt>
                <c:pt idx="749">
                  <c:v>0.36399999999999999</c:v>
                </c:pt>
                <c:pt idx="750">
                  <c:v>0.36509999999999998</c:v>
                </c:pt>
                <c:pt idx="751">
                  <c:v>0.36609999999999998</c:v>
                </c:pt>
                <c:pt idx="752">
                  <c:v>0.36720000000000003</c:v>
                </c:pt>
                <c:pt idx="753">
                  <c:v>0.36820000000000003</c:v>
                </c:pt>
                <c:pt idx="754">
                  <c:v>0.36919999999999997</c:v>
                </c:pt>
                <c:pt idx="755">
                  <c:v>0.37030000000000002</c:v>
                </c:pt>
                <c:pt idx="756">
                  <c:v>0.37130000000000002</c:v>
                </c:pt>
                <c:pt idx="757">
                  <c:v>0.37240000000000001</c:v>
                </c:pt>
                <c:pt idx="758">
                  <c:v>0.37340000000000001</c:v>
                </c:pt>
                <c:pt idx="759">
                  <c:v>0.3745</c:v>
                </c:pt>
                <c:pt idx="760">
                  <c:v>0.3755</c:v>
                </c:pt>
                <c:pt idx="761">
                  <c:v>0.3765</c:v>
                </c:pt>
                <c:pt idx="762">
                  <c:v>0.37759999999999999</c:v>
                </c:pt>
                <c:pt idx="763">
                  <c:v>0.37859999999999999</c:v>
                </c:pt>
                <c:pt idx="764">
                  <c:v>0.37969999999999998</c:v>
                </c:pt>
                <c:pt idx="765">
                  <c:v>0.38069999999999998</c:v>
                </c:pt>
                <c:pt idx="766">
                  <c:v>0.38169999999999998</c:v>
                </c:pt>
                <c:pt idx="767">
                  <c:v>0.38279999999999997</c:v>
                </c:pt>
                <c:pt idx="768">
                  <c:v>0.38379999999999997</c:v>
                </c:pt>
                <c:pt idx="769">
                  <c:v>0.38490000000000002</c:v>
                </c:pt>
                <c:pt idx="770">
                  <c:v>0.38590000000000002</c:v>
                </c:pt>
                <c:pt idx="771">
                  <c:v>0.38700000000000001</c:v>
                </c:pt>
                <c:pt idx="772">
                  <c:v>0.38800000000000001</c:v>
                </c:pt>
                <c:pt idx="773">
                  <c:v>0.38900000000000001</c:v>
                </c:pt>
                <c:pt idx="774">
                  <c:v>0.3901</c:v>
                </c:pt>
                <c:pt idx="775">
                  <c:v>0.3911</c:v>
                </c:pt>
                <c:pt idx="776">
                  <c:v>0.39219999999999999</c:v>
                </c:pt>
                <c:pt idx="777">
                  <c:v>0.39319999999999999</c:v>
                </c:pt>
                <c:pt idx="778">
                  <c:v>0.39429999999999998</c:v>
                </c:pt>
                <c:pt idx="779">
                  <c:v>0.39529999999999998</c:v>
                </c:pt>
                <c:pt idx="780">
                  <c:v>0.39629999999999999</c:v>
                </c:pt>
                <c:pt idx="781">
                  <c:v>0.39739999999999998</c:v>
                </c:pt>
                <c:pt idx="782">
                  <c:v>0.39839999999999998</c:v>
                </c:pt>
                <c:pt idx="783">
                  <c:v>0.39950000000000002</c:v>
                </c:pt>
                <c:pt idx="784">
                  <c:v>0.40050000000000002</c:v>
                </c:pt>
                <c:pt idx="785">
                  <c:v>0.40160000000000001</c:v>
                </c:pt>
                <c:pt idx="786">
                  <c:v>0.40260000000000001</c:v>
                </c:pt>
                <c:pt idx="787">
                  <c:v>0.40360000000000001</c:v>
                </c:pt>
                <c:pt idx="788">
                  <c:v>0.4047</c:v>
                </c:pt>
                <c:pt idx="789">
                  <c:v>0.40570000000000001</c:v>
                </c:pt>
                <c:pt idx="790">
                  <c:v>0.40679999999999999</c:v>
                </c:pt>
                <c:pt idx="791">
                  <c:v>0.4078</c:v>
                </c:pt>
                <c:pt idx="792">
                  <c:v>0.40889999999999999</c:v>
                </c:pt>
                <c:pt idx="793">
                  <c:v>0.40989999999999999</c:v>
                </c:pt>
                <c:pt idx="794">
                  <c:v>0.41089999999999999</c:v>
                </c:pt>
                <c:pt idx="795">
                  <c:v>0.41199999999999998</c:v>
                </c:pt>
                <c:pt idx="796">
                  <c:v>0.41299999999999998</c:v>
                </c:pt>
                <c:pt idx="797">
                  <c:v>0.41410000000000002</c:v>
                </c:pt>
                <c:pt idx="798">
                  <c:v>0.41510000000000002</c:v>
                </c:pt>
                <c:pt idx="799">
                  <c:v>0.41620000000000001</c:v>
                </c:pt>
                <c:pt idx="800">
                  <c:v>0.41720000000000002</c:v>
                </c:pt>
                <c:pt idx="801">
                  <c:v>0.41820000000000002</c:v>
                </c:pt>
                <c:pt idx="802">
                  <c:v>0.41930000000000001</c:v>
                </c:pt>
                <c:pt idx="803">
                  <c:v>0.42030000000000001</c:v>
                </c:pt>
                <c:pt idx="804">
                  <c:v>0.4214</c:v>
                </c:pt>
                <c:pt idx="805">
                  <c:v>0.4224</c:v>
                </c:pt>
                <c:pt idx="806">
                  <c:v>0.4234</c:v>
                </c:pt>
                <c:pt idx="807">
                  <c:v>0.42449999999999999</c:v>
                </c:pt>
                <c:pt idx="808">
                  <c:v>0.42549999999999999</c:v>
                </c:pt>
                <c:pt idx="809">
                  <c:v>0.42659999999999998</c:v>
                </c:pt>
                <c:pt idx="810">
                  <c:v>0.42759999999999998</c:v>
                </c:pt>
                <c:pt idx="811">
                  <c:v>0.42870000000000003</c:v>
                </c:pt>
                <c:pt idx="812">
                  <c:v>0.42970000000000003</c:v>
                </c:pt>
                <c:pt idx="813">
                  <c:v>0.43070000000000003</c:v>
                </c:pt>
                <c:pt idx="814">
                  <c:v>0.43180000000000002</c:v>
                </c:pt>
                <c:pt idx="815">
                  <c:v>0.43280000000000002</c:v>
                </c:pt>
                <c:pt idx="816">
                  <c:v>0.43390000000000001</c:v>
                </c:pt>
                <c:pt idx="817">
                  <c:v>0.43490000000000001</c:v>
                </c:pt>
                <c:pt idx="818">
                  <c:v>0.436</c:v>
                </c:pt>
                <c:pt idx="819">
                  <c:v>0.437</c:v>
                </c:pt>
                <c:pt idx="820">
                  <c:v>0.438</c:v>
                </c:pt>
                <c:pt idx="821">
                  <c:v>0.43909999999999999</c:v>
                </c:pt>
                <c:pt idx="822">
                  <c:v>0.44009999999999999</c:v>
                </c:pt>
                <c:pt idx="823">
                  <c:v>0.44119999999999998</c:v>
                </c:pt>
                <c:pt idx="824">
                  <c:v>0.44219999999999998</c:v>
                </c:pt>
                <c:pt idx="825">
                  <c:v>0.44330000000000003</c:v>
                </c:pt>
                <c:pt idx="826">
                  <c:v>0.44429999999999997</c:v>
                </c:pt>
                <c:pt idx="827">
                  <c:v>0.44529999999999997</c:v>
                </c:pt>
                <c:pt idx="828">
                  <c:v>0.44640000000000002</c:v>
                </c:pt>
                <c:pt idx="829">
                  <c:v>0.44740000000000002</c:v>
                </c:pt>
                <c:pt idx="830">
                  <c:v>0.44850000000000001</c:v>
                </c:pt>
                <c:pt idx="831">
                  <c:v>0.44950000000000001</c:v>
                </c:pt>
                <c:pt idx="832">
                  <c:v>0.4506</c:v>
                </c:pt>
                <c:pt idx="833">
                  <c:v>0.4516</c:v>
                </c:pt>
                <c:pt idx="834">
                  <c:v>0.4526</c:v>
                </c:pt>
                <c:pt idx="835">
                  <c:v>0.45369999999999999</c:v>
                </c:pt>
                <c:pt idx="836">
                  <c:v>0.45469999999999999</c:v>
                </c:pt>
                <c:pt idx="837">
                  <c:v>0.45579999999999998</c:v>
                </c:pt>
                <c:pt idx="838">
                  <c:v>0.45679999999999998</c:v>
                </c:pt>
                <c:pt idx="839">
                  <c:v>0.45789999999999997</c:v>
                </c:pt>
                <c:pt idx="840">
                  <c:v>0.45889999999999997</c:v>
                </c:pt>
                <c:pt idx="841">
                  <c:v>0.45989999999999998</c:v>
                </c:pt>
                <c:pt idx="842">
                  <c:v>0.46100000000000002</c:v>
                </c:pt>
                <c:pt idx="843">
                  <c:v>0.46200000000000002</c:v>
                </c:pt>
                <c:pt idx="844">
                  <c:v>0.46310000000000001</c:v>
                </c:pt>
                <c:pt idx="845">
                  <c:v>0.46410000000000001</c:v>
                </c:pt>
                <c:pt idx="846">
                  <c:v>0.4652</c:v>
                </c:pt>
                <c:pt idx="847">
                  <c:v>0.4662</c:v>
                </c:pt>
                <c:pt idx="848">
                  <c:v>0.4672</c:v>
                </c:pt>
                <c:pt idx="849">
                  <c:v>0.46829999999999999</c:v>
                </c:pt>
                <c:pt idx="850">
                  <c:v>0.46929999999999999</c:v>
                </c:pt>
                <c:pt idx="851">
                  <c:v>0.47039999999999998</c:v>
                </c:pt>
                <c:pt idx="852">
                  <c:v>0.47139999999999999</c:v>
                </c:pt>
                <c:pt idx="853">
                  <c:v>0.47239999999999999</c:v>
                </c:pt>
                <c:pt idx="854">
                  <c:v>0.47349999999999998</c:v>
                </c:pt>
                <c:pt idx="855">
                  <c:v>0.47449999999999998</c:v>
                </c:pt>
                <c:pt idx="856">
                  <c:v>0.47560000000000002</c:v>
                </c:pt>
                <c:pt idx="857">
                  <c:v>0.47660000000000002</c:v>
                </c:pt>
                <c:pt idx="858">
                  <c:v>0.47770000000000001</c:v>
                </c:pt>
                <c:pt idx="859">
                  <c:v>0.47870000000000001</c:v>
                </c:pt>
                <c:pt idx="860">
                  <c:v>0.47970000000000002</c:v>
                </c:pt>
                <c:pt idx="861">
                  <c:v>0.48080000000000001</c:v>
                </c:pt>
                <c:pt idx="862">
                  <c:v>0.48180000000000001</c:v>
                </c:pt>
                <c:pt idx="863">
                  <c:v>0.4829</c:v>
                </c:pt>
                <c:pt idx="864">
                  <c:v>0.4839</c:v>
                </c:pt>
                <c:pt idx="865">
                  <c:v>0.48499999999999999</c:v>
                </c:pt>
                <c:pt idx="866">
                  <c:v>0.48599999999999999</c:v>
                </c:pt>
                <c:pt idx="867">
                  <c:v>0.48699999999999999</c:v>
                </c:pt>
              </c:numCache>
            </c:numRef>
          </c:xVal>
          <c:yVal>
            <c:numRef>
              <c:f>NEMI!$BL$3:$BL$870</c:f>
              <c:numCache>
                <c:formatCode>0.00E+00</c:formatCode>
                <c:ptCount val="868"/>
                <c:pt idx="0">
                  <c:v>6.7410000000000012E-2</c:v>
                </c:pt>
                <c:pt idx="1">
                  <c:v>6.9180000000000005E-2</c:v>
                </c:pt>
                <c:pt idx="2">
                  <c:v>6.9370000000000001E-2</c:v>
                </c:pt>
                <c:pt idx="3">
                  <c:v>7.0690000000000003E-2</c:v>
                </c:pt>
                <c:pt idx="4">
                  <c:v>7.1120000000000003E-2</c:v>
                </c:pt>
                <c:pt idx="5">
                  <c:v>7.0510000000000003E-2</c:v>
                </c:pt>
                <c:pt idx="6">
                  <c:v>7.0220000000000005E-2</c:v>
                </c:pt>
                <c:pt idx="7">
                  <c:v>7.0070000000000007E-2</c:v>
                </c:pt>
                <c:pt idx="8">
                  <c:v>7.0050000000000001E-2</c:v>
                </c:pt>
                <c:pt idx="9">
                  <c:v>6.9419999999999996E-2</c:v>
                </c:pt>
                <c:pt idx="10">
                  <c:v>6.9429999999999992E-2</c:v>
                </c:pt>
                <c:pt idx="11">
                  <c:v>6.921999999999999E-2</c:v>
                </c:pt>
                <c:pt idx="12">
                  <c:v>6.9460000000000008E-2</c:v>
                </c:pt>
                <c:pt idx="13">
                  <c:v>6.9129999999999997E-2</c:v>
                </c:pt>
                <c:pt idx="14">
                  <c:v>6.9059999999999996E-2</c:v>
                </c:pt>
                <c:pt idx="15">
                  <c:v>6.9180000000000005E-2</c:v>
                </c:pt>
                <c:pt idx="16">
                  <c:v>6.9059999999999996E-2</c:v>
                </c:pt>
                <c:pt idx="17">
                  <c:v>6.9009999999999988E-2</c:v>
                </c:pt>
                <c:pt idx="18">
                  <c:v>6.8900000000000003E-2</c:v>
                </c:pt>
                <c:pt idx="19">
                  <c:v>6.8719999999999989E-2</c:v>
                </c:pt>
                <c:pt idx="20">
                  <c:v>6.8719999999999989E-2</c:v>
                </c:pt>
                <c:pt idx="21">
                  <c:v>6.8719999999999989E-2</c:v>
                </c:pt>
                <c:pt idx="22">
                  <c:v>6.8719999999999989E-2</c:v>
                </c:pt>
                <c:pt idx="23">
                  <c:v>6.8719999999999989E-2</c:v>
                </c:pt>
                <c:pt idx="24">
                  <c:v>6.8719999999999989E-2</c:v>
                </c:pt>
                <c:pt idx="25">
                  <c:v>6.8719999999999989E-2</c:v>
                </c:pt>
                <c:pt idx="26">
                  <c:v>6.8719999999999989E-2</c:v>
                </c:pt>
                <c:pt idx="27">
                  <c:v>6.8719999999999989E-2</c:v>
                </c:pt>
                <c:pt idx="28">
                  <c:v>6.8719999999999989E-2</c:v>
                </c:pt>
                <c:pt idx="29">
                  <c:v>6.8719999999999989E-2</c:v>
                </c:pt>
                <c:pt idx="30">
                  <c:v>6.8719999999999989E-2</c:v>
                </c:pt>
                <c:pt idx="31">
                  <c:v>6.8719999999999989E-2</c:v>
                </c:pt>
                <c:pt idx="32">
                  <c:v>6.8719999999999989E-2</c:v>
                </c:pt>
                <c:pt idx="33">
                  <c:v>6.8719999999999989E-2</c:v>
                </c:pt>
                <c:pt idx="34">
                  <c:v>6.8719999999999989E-2</c:v>
                </c:pt>
                <c:pt idx="35">
                  <c:v>6.8719999999999989E-2</c:v>
                </c:pt>
                <c:pt idx="36">
                  <c:v>6.8719999999999989E-2</c:v>
                </c:pt>
                <c:pt idx="37">
                  <c:v>6.8719999999999989E-2</c:v>
                </c:pt>
                <c:pt idx="38">
                  <c:v>6.8719999999999989E-2</c:v>
                </c:pt>
                <c:pt idx="39">
                  <c:v>6.8719999999999989E-2</c:v>
                </c:pt>
                <c:pt idx="40">
                  <c:v>6.8719999999999989E-2</c:v>
                </c:pt>
                <c:pt idx="41">
                  <c:v>6.8719999999999989E-2</c:v>
                </c:pt>
                <c:pt idx="42">
                  <c:v>6.8719999999999989E-2</c:v>
                </c:pt>
                <c:pt idx="43">
                  <c:v>6.8719999999999989E-2</c:v>
                </c:pt>
                <c:pt idx="44">
                  <c:v>6.8719999999999989E-2</c:v>
                </c:pt>
                <c:pt idx="45">
                  <c:v>6.8719999999999989E-2</c:v>
                </c:pt>
                <c:pt idx="46">
                  <c:v>6.8719999999999989E-2</c:v>
                </c:pt>
                <c:pt idx="47">
                  <c:v>6.8719999999999989E-2</c:v>
                </c:pt>
                <c:pt idx="48">
                  <c:v>6.8719999999999989E-2</c:v>
                </c:pt>
                <c:pt idx="49">
                  <c:v>6.8719999999999989E-2</c:v>
                </c:pt>
                <c:pt idx="50">
                  <c:v>6.8719999999999989E-2</c:v>
                </c:pt>
                <c:pt idx="51">
                  <c:v>6.8719999999999989E-2</c:v>
                </c:pt>
                <c:pt idx="52">
                  <c:v>6.8719999999999989E-2</c:v>
                </c:pt>
                <c:pt idx="53">
                  <c:v>6.8719999999999989E-2</c:v>
                </c:pt>
                <c:pt idx="54">
                  <c:v>6.8719999999999989E-2</c:v>
                </c:pt>
                <c:pt idx="55">
                  <c:v>6.8719999999999989E-2</c:v>
                </c:pt>
                <c:pt idx="56">
                  <c:v>6.8719999999999989E-2</c:v>
                </c:pt>
                <c:pt idx="57">
                  <c:v>6.8719999999999989E-2</c:v>
                </c:pt>
                <c:pt idx="58">
                  <c:v>6.8719999999999989E-2</c:v>
                </c:pt>
                <c:pt idx="59">
                  <c:v>6.8719999999999989E-2</c:v>
                </c:pt>
                <c:pt idx="60">
                  <c:v>6.8719999999999989E-2</c:v>
                </c:pt>
                <c:pt idx="61">
                  <c:v>6.8719999999999989E-2</c:v>
                </c:pt>
                <c:pt idx="62">
                  <c:v>6.8719999999999989E-2</c:v>
                </c:pt>
                <c:pt idx="63">
                  <c:v>6.8719999999999989E-2</c:v>
                </c:pt>
                <c:pt idx="64">
                  <c:v>6.8719999999999989E-2</c:v>
                </c:pt>
                <c:pt idx="65">
                  <c:v>6.8719999999999989E-2</c:v>
                </c:pt>
                <c:pt idx="66">
                  <c:v>6.8719999999999989E-2</c:v>
                </c:pt>
                <c:pt idx="67">
                  <c:v>6.8719999999999989E-2</c:v>
                </c:pt>
                <c:pt idx="68">
                  <c:v>6.8719999999999989E-2</c:v>
                </c:pt>
                <c:pt idx="69">
                  <c:v>6.8719999999999989E-2</c:v>
                </c:pt>
                <c:pt idx="70">
                  <c:v>6.8719999999999989E-2</c:v>
                </c:pt>
                <c:pt idx="71">
                  <c:v>6.8719999999999989E-2</c:v>
                </c:pt>
                <c:pt idx="72">
                  <c:v>6.8719999999999989E-2</c:v>
                </c:pt>
                <c:pt idx="73">
                  <c:v>6.8719999999999989E-2</c:v>
                </c:pt>
                <c:pt idx="74">
                  <c:v>6.8719999999999989E-2</c:v>
                </c:pt>
                <c:pt idx="75">
                  <c:v>6.8719999999999989E-2</c:v>
                </c:pt>
                <c:pt idx="76">
                  <c:v>6.8719999999999989E-2</c:v>
                </c:pt>
                <c:pt idx="77">
                  <c:v>6.8719999999999989E-2</c:v>
                </c:pt>
                <c:pt idx="78">
                  <c:v>6.8719999999999989E-2</c:v>
                </c:pt>
                <c:pt idx="79">
                  <c:v>6.8719999999999989E-2</c:v>
                </c:pt>
                <c:pt idx="80">
                  <c:v>6.8719999999999989E-2</c:v>
                </c:pt>
                <c:pt idx="81">
                  <c:v>6.8719999999999989E-2</c:v>
                </c:pt>
                <c:pt idx="82">
                  <c:v>6.8719999999999989E-2</c:v>
                </c:pt>
                <c:pt idx="83">
                  <c:v>6.8719999999999989E-2</c:v>
                </c:pt>
                <c:pt idx="84">
                  <c:v>6.8719999999999989E-2</c:v>
                </c:pt>
                <c:pt idx="85">
                  <c:v>6.8719999999999989E-2</c:v>
                </c:pt>
                <c:pt idx="86">
                  <c:v>6.8719999999999989E-2</c:v>
                </c:pt>
                <c:pt idx="87">
                  <c:v>6.8719999999999989E-2</c:v>
                </c:pt>
                <c:pt idx="88">
                  <c:v>6.8719999999999989E-2</c:v>
                </c:pt>
                <c:pt idx="89">
                  <c:v>6.8719999999999989E-2</c:v>
                </c:pt>
                <c:pt idx="90">
                  <c:v>6.8719999999999989E-2</c:v>
                </c:pt>
                <c:pt idx="91">
                  <c:v>6.8719999999999989E-2</c:v>
                </c:pt>
                <c:pt idx="92">
                  <c:v>6.8719999999999989E-2</c:v>
                </c:pt>
                <c:pt idx="93">
                  <c:v>6.8719999999999989E-2</c:v>
                </c:pt>
                <c:pt idx="94">
                  <c:v>6.8719999999999989E-2</c:v>
                </c:pt>
                <c:pt idx="95">
                  <c:v>6.8719999999999989E-2</c:v>
                </c:pt>
                <c:pt idx="96">
                  <c:v>6.8719999999999989E-2</c:v>
                </c:pt>
                <c:pt idx="97">
                  <c:v>6.8719999999999989E-2</c:v>
                </c:pt>
                <c:pt idx="98">
                  <c:v>6.8719999999999989E-2</c:v>
                </c:pt>
                <c:pt idx="99">
                  <c:v>6.8719999999999989E-2</c:v>
                </c:pt>
                <c:pt idx="100">
                  <c:v>6.8719999999999989E-2</c:v>
                </c:pt>
                <c:pt idx="101">
                  <c:v>6.8719999999999989E-2</c:v>
                </c:pt>
                <c:pt idx="102">
                  <c:v>6.8719999999999989E-2</c:v>
                </c:pt>
                <c:pt idx="103">
                  <c:v>6.8719999999999989E-2</c:v>
                </c:pt>
                <c:pt idx="104">
                  <c:v>6.8719999999999989E-2</c:v>
                </c:pt>
                <c:pt idx="105">
                  <c:v>6.8719999999999989E-2</c:v>
                </c:pt>
                <c:pt idx="106">
                  <c:v>6.8719999999999989E-2</c:v>
                </c:pt>
                <c:pt idx="107">
                  <c:v>6.8719999999999989E-2</c:v>
                </c:pt>
                <c:pt idx="108">
                  <c:v>6.8719999999999989E-2</c:v>
                </c:pt>
                <c:pt idx="109">
                  <c:v>6.8719999999999989E-2</c:v>
                </c:pt>
                <c:pt idx="110">
                  <c:v>6.8719999999999989E-2</c:v>
                </c:pt>
                <c:pt idx="111">
                  <c:v>6.8719999999999989E-2</c:v>
                </c:pt>
                <c:pt idx="112">
                  <c:v>6.8719999999999989E-2</c:v>
                </c:pt>
                <c:pt idx="113">
                  <c:v>6.8719999999999989E-2</c:v>
                </c:pt>
                <c:pt idx="114">
                  <c:v>6.8719999999999989E-2</c:v>
                </c:pt>
                <c:pt idx="115">
                  <c:v>6.8719999999999989E-2</c:v>
                </c:pt>
                <c:pt idx="116">
                  <c:v>6.8719999999999989E-2</c:v>
                </c:pt>
                <c:pt idx="117">
                  <c:v>6.8719999999999989E-2</c:v>
                </c:pt>
                <c:pt idx="118">
                  <c:v>6.8719999999999989E-2</c:v>
                </c:pt>
                <c:pt idx="119">
                  <c:v>6.8719999999999989E-2</c:v>
                </c:pt>
                <c:pt idx="120">
                  <c:v>6.8719999999999989E-2</c:v>
                </c:pt>
                <c:pt idx="121">
                  <c:v>6.8719999999999989E-2</c:v>
                </c:pt>
                <c:pt idx="122">
                  <c:v>6.8719999999999989E-2</c:v>
                </c:pt>
                <c:pt idx="123">
                  <c:v>6.8719999999999989E-2</c:v>
                </c:pt>
                <c:pt idx="124">
                  <c:v>6.8719999999999989E-2</c:v>
                </c:pt>
                <c:pt idx="125">
                  <c:v>6.8719999999999989E-2</c:v>
                </c:pt>
                <c:pt idx="126">
                  <c:v>6.8719999999999989E-2</c:v>
                </c:pt>
                <c:pt idx="127">
                  <c:v>6.8719999999999989E-2</c:v>
                </c:pt>
                <c:pt idx="128">
                  <c:v>6.8719999999999989E-2</c:v>
                </c:pt>
                <c:pt idx="129">
                  <c:v>6.8719999999999989E-2</c:v>
                </c:pt>
                <c:pt idx="130">
                  <c:v>6.8719999999999989E-2</c:v>
                </c:pt>
                <c:pt idx="131">
                  <c:v>6.8719999999999989E-2</c:v>
                </c:pt>
                <c:pt idx="132">
                  <c:v>6.8719999999999989E-2</c:v>
                </c:pt>
                <c:pt idx="133">
                  <c:v>6.8719999999999989E-2</c:v>
                </c:pt>
                <c:pt idx="134">
                  <c:v>6.8719999999999989E-2</c:v>
                </c:pt>
                <c:pt idx="135">
                  <c:v>6.8719999999999989E-2</c:v>
                </c:pt>
                <c:pt idx="136">
                  <c:v>6.8719999999999989E-2</c:v>
                </c:pt>
                <c:pt idx="137">
                  <c:v>6.8719999999999989E-2</c:v>
                </c:pt>
                <c:pt idx="138">
                  <c:v>6.8719999999999989E-2</c:v>
                </c:pt>
                <c:pt idx="139">
                  <c:v>6.8719999999999989E-2</c:v>
                </c:pt>
                <c:pt idx="140">
                  <c:v>6.8719999999999989E-2</c:v>
                </c:pt>
                <c:pt idx="141">
                  <c:v>6.8719999999999989E-2</c:v>
                </c:pt>
                <c:pt idx="142">
                  <c:v>6.8719999999999989E-2</c:v>
                </c:pt>
                <c:pt idx="143">
                  <c:v>6.8719999999999989E-2</c:v>
                </c:pt>
                <c:pt idx="144">
                  <c:v>6.8719999999999989E-2</c:v>
                </c:pt>
                <c:pt idx="145">
                  <c:v>6.8719999999999989E-2</c:v>
                </c:pt>
                <c:pt idx="146">
                  <c:v>6.8719999999999989E-2</c:v>
                </c:pt>
                <c:pt idx="147">
                  <c:v>6.8709999999999993E-2</c:v>
                </c:pt>
                <c:pt idx="148">
                  <c:v>6.8709999999999993E-2</c:v>
                </c:pt>
                <c:pt idx="149">
                  <c:v>6.8709999999999993E-2</c:v>
                </c:pt>
                <c:pt idx="150">
                  <c:v>6.8729999999999999E-2</c:v>
                </c:pt>
                <c:pt idx="151">
                  <c:v>6.8769999999999998E-2</c:v>
                </c:pt>
                <c:pt idx="152">
                  <c:v>6.878999999999999E-2</c:v>
                </c:pt>
                <c:pt idx="153">
                  <c:v>6.8820000000000006E-2</c:v>
                </c:pt>
                <c:pt idx="154">
                  <c:v>6.8900000000000003E-2</c:v>
                </c:pt>
                <c:pt idx="155">
                  <c:v>6.9030000000000008E-2</c:v>
                </c:pt>
                <c:pt idx="156">
                  <c:v>6.9190000000000002E-2</c:v>
                </c:pt>
                <c:pt idx="157">
                  <c:v>6.9400000000000003E-2</c:v>
                </c:pt>
                <c:pt idx="158">
                  <c:v>6.9690000000000002E-2</c:v>
                </c:pt>
                <c:pt idx="159">
                  <c:v>7.0059999999999997E-2</c:v>
                </c:pt>
                <c:pt idx="160">
                  <c:v>7.0490000000000011E-2</c:v>
                </c:pt>
                <c:pt idx="161">
                  <c:v>7.0959999999999995E-2</c:v>
                </c:pt>
                <c:pt idx="162">
                  <c:v>7.1429999999999993E-2</c:v>
                </c:pt>
                <c:pt idx="163">
                  <c:v>7.1879999999999999E-2</c:v>
                </c:pt>
                <c:pt idx="164">
                  <c:v>7.2309999999999999E-2</c:v>
                </c:pt>
                <c:pt idx="165">
                  <c:v>7.2730000000000003E-2</c:v>
                </c:pt>
                <c:pt idx="166">
                  <c:v>7.3109999999999994E-2</c:v>
                </c:pt>
                <c:pt idx="167">
                  <c:v>7.3430000000000009E-2</c:v>
                </c:pt>
                <c:pt idx="168">
                  <c:v>7.3709999999999998E-2</c:v>
                </c:pt>
                <c:pt idx="169">
                  <c:v>7.3940000000000006E-2</c:v>
                </c:pt>
                <c:pt idx="170">
                  <c:v>7.4120000000000005E-2</c:v>
                </c:pt>
                <c:pt idx="171">
                  <c:v>7.4299999999999991E-2</c:v>
                </c:pt>
                <c:pt idx="172">
                  <c:v>7.4439999999999992E-2</c:v>
                </c:pt>
                <c:pt idx="173">
                  <c:v>7.4550000000000005E-2</c:v>
                </c:pt>
                <c:pt idx="174">
                  <c:v>7.4630000000000002E-2</c:v>
                </c:pt>
                <c:pt idx="175">
                  <c:v>7.4690000000000006E-2</c:v>
                </c:pt>
                <c:pt idx="176">
                  <c:v>7.4750000000000011E-2</c:v>
                </c:pt>
                <c:pt idx="177">
                  <c:v>7.4760000000000007E-2</c:v>
                </c:pt>
                <c:pt idx="178">
                  <c:v>7.4740000000000001E-2</c:v>
                </c:pt>
                <c:pt idx="179">
                  <c:v>7.4719999999999995E-2</c:v>
                </c:pt>
                <c:pt idx="180">
                  <c:v>7.467E-2</c:v>
                </c:pt>
                <c:pt idx="181">
                  <c:v>7.4620000000000006E-2</c:v>
                </c:pt>
                <c:pt idx="182">
                  <c:v>7.4560000000000001E-2</c:v>
                </c:pt>
                <c:pt idx="183">
                  <c:v>7.4509999999999993E-2</c:v>
                </c:pt>
                <c:pt idx="184">
                  <c:v>7.4449999999999988E-2</c:v>
                </c:pt>
                <c:pt idx="185">
                  <c:v>7.4390000000000012E-2</c:v>
                </c:pt>
                <c:pt idx="186">
                  <c:v>7.4330000000000007E-2</c:v>
                </c:pt>
                <c:pt idx="187">
                  <c:v>7.4270000000000003E-2</c:v>
                </c:pt>
                <c:pt idx="188">
                  <c:v>7.4209999999999998E-2</c:v>
                </c:pt>
                <c:pt idx="189">
                  <c:v>7.4149999999999994E-2</c:v>
                </c:pt>
                <c:pt idx="190">
                  <c:v>7.4099999999999999E-2</c:v>
                </c:pt>
                <c:pt idx="191">
                  <c:v>7.4040000000000009E-2</c:v>
                </c:pt>
                <c:pt idx="192">
                  <c:v>7.399E-2</c:v>
                </c:pt>
                <c:pt idx="193">
                  <c:v>7.3940000000000006E-2</c:v>
                </c:pt>
                <c:pt idx="194">
                  <c:v>7.3889999999999997E-2</c:v>
                </c:pt>
                <c:pt idx="195">
                  <c:v>7.3840000000000003E-2</c:v>
                </c:pt>
                <c:pt idx="196">
                  <c:v>7.3800000000000004E-2</c:v>
                </c:pt>
                <c:pt idx="197">
                  <c:v>7.3770000000000002E-2</c:v>
                </c:pt>
                <c:pt idx="198">
                  <c:v>7.374E-2</c:v>
                </c:pt>
                <c:pt idx="199">
                  <c:v>7.3730000000000004E-2</c:v>
                </c:pt>
                <c:pt idx="200">
                  <c:v>7.3720000000000008E-2</c:v>
                </c:pt>
                <c:pt idx="201">
                  <c:v>7.3730000000000004E-2</c:v>
                </c:pt>
                <c:pt idx="202">
                  <c:v>7.3749999999999996E-2</c:v>
                </c:pt>
                <c:pt idx="203">
                  <c:v>7.3789999999999994E-2</c:v>
                </c:pt>
                <c:pt idx="204">
                  <c:v>7.3859999999999995E-2</c:v>
                </c:pt>
                <c:pt idx="205">
                  <c:v>7.3950000000000002E-2</c:v>
                </c:pt>
                <c:pt idx="206">
                  <c:v>7.4060000000000001E-2</c:v>
                </c:pt>
                <c:pt idx="207">
                  <c:v>7.4200000000000002E-2</c:v>
                </c:pt>
                <c:pt idx="208">
                  <c:v>7.4359999999999996E-2</c:v>
                </c:pt>
                <c:pt idx="209">
                  <c:v>7.4519999999999989E-2</c:v>
                </c:pt>
                <c:pt idx="210">
                  <c:v>7.468000000000001E-2</c:v>
                </c:pt>
                <c:pt idx="211">
                  <c:v>7.4830000000000008E-2</c:v>
                </c:pt>
                <c:pt idx="212">
                  <c:v>7.4900000000000008E-2</c:v>
                </c:pt>
                <c:pt idx="213">
                  <c:v>7.4859999999999996E-2</c:v>
                </c:pt>
                <c:pt idx="214">
                  <c:v>7.4719999999999995E-2</c:v>
                </c:pt>
                <c:pt idx="215">
                  <c:v>7.4499999999999997E-2</c:v>
                </c:pt>
                <c:pt idx="216">
                  <c:v>7.4160000000000004E-2</c:v>
                </c:pt>
                <c:pt idx="217">
                  <c:v>7.3730000000000004E-2</c:v>
                </c:pt>
                <c:pt idx="218">
                  <c:v>7.331E-2</c:v>
                </c:pt>
                <c:pt idx="219">
                  <c:v>7.2940000000000005E-2</c:v>
                </c:pt>
                <c:pt idx="220">
                  <c:v>7.2569999999999996E-2</c:v>
                </c:pt>
                <c:pt idx="221">
                  <c:v>7.22E-2</c:v>
                </c:pt>
                <c:pt idx="222">
                  <c:v>7.193999999999999E-2</c:v>
                </c:pt>
                <c:pt idx="223">
                  <c:v>7.1849999999999997E-2</c:v>
                </c:pt>
                <c:pt idx="224">
                  <c:v>7.1900000000000006E-2</c:v>
                </c:pt>
                <c:pt idx="225">
                  <c:v>7.2160000000000002E-2</c:v>
                </c:pt>
                <c:pt idx="226">
                  <c:v>7.2770000000000001E-2</c:v>
                </c:pt>
                <c:pt idx="227">
                  <c:v>7.3929999999999996E-2</c:v>
                </c:pt>
                <c:pt idx="228">
                  <c:v>7.5919999999999987E-2</c:v>
                </c:pt>
                <c:pt idx="229">
                  <c:v>7.9230000000000009E-2</c:v>
                </c:pt>
                <c:pt idx="230">
                  <c:v>8.4589999999999999E-2</c:v>
                </c:pt>
                <c:pt idx="231">
                  <c:v>9.2990000000000003E-2</c:v>
                </c:pt>
                <c:pt idx="232">
                  <c:v>0.1055</c:v>
                </c:pt>
                <c:pt idx="233">
                  <c:v>0.1227</c:v>
                </c:pt>
                <c:pt idx="234">
                  <c:v>0.1447</c:v>
                </c:pt>
                <c:pt idx="235">
                  <c:v>0.1716</c:v>
                </c:pt>
                <c:pt idx="236">
                  <c:v>0.20349999999999999</c:v>
                </c:pt>
                <c:pt idx="237">
                  <c:v>0.23990000000000003</c:v>
                </c:pt>
                <c:pt idx="238">
                  <c:v>0.28000000000000003</c:v>
                </c:pt>
                <c:pt idx="239">
                  <c:v>0.3231</c:v>
                </c:pt>
                <c:pt idx="240">
                  <c:v>0.36840000000000001</c:v>
                </c:pt>
                <c:pt idx="241">
                  <c:v>0.41499999999999998</c:v>
                </c:pt>
                <c:pt idx="242">
                  <c:v>0.4617</c:v>
                </c:pt>
                <c:pt idx="243">
                  <c:v>0.50739999999999996</c:v>
                </c:pt>
                <c:pt idx="244">
                  <c:v>0.55110000000000003</c:v>
                </c:pt>
                <c:pt idx="245">
                  <c:v>0.59189999999999998</c:v>
                </c:pt>
                <c:pt idx="246">
                  <c:v>0.629</c:v>
                </c:pt>
                <c:pt idx="247">
                  <c:v>0.66150000000000009</c:v>
                </c:pt>
                <c:pt idx="248">
                  <c:v>0.68920000000000003</c:v>
                </c:pt>
                <c:pt idx="249">
                  <c:v>0.71179999999999999</c:v>
                </c:pt>
                <c:pt idx="250">
                  <c:v>0.72889999999999999</c:v>
                </c:pt>
                <c:pt idx="251">
                  <c:v>0.74050000000000005</c:v>
                </c:pt>
                <c:pt idx="252">
                  <c:v>0.74659999999999993</c:v>
                </c:pt>
                <c:pt idx="253">
                  <c:v>0.74730000000000008</c:v>
                </c:pt>
                <c:pt idx="254">
                  <c:v>0.7429</c:v>
                </c:pt>
                <c:pt idx="255">
                  <c:v>0.7339</c:v>
                </c:pt>
                <c:pt idx="256">
                  <c:v>0.72060000000000002</c:v>
                </c:pt>
                <c:pt idx="257">
                  <c:v>0.70330000000000004</c:v>
                </c:pt>
                <c:pt idx="258">
                  <c:v>0.68230000000000002</c:v>
                </c:pt>
                <c:pt idx="259">
                  <c:v>0.65810000000000002</c:v>
                </c:pt>
                <c:pt idx="260">
                  <c:v>0.63109999999999999</c:v>
                </c:pt>
                <c:pt idx="261">
                  <c:v>0.6018</c:v>
                </c:pt>
                <c:pt idx="262">
                  <c:v>0.57069999999999999</c:v>
                </c:pt>
                <c:pt idx="263">
                  <c:v>0.53839999999999999</c:v>
                </c:pt>
                <c:pt idx="264">
                  <c:v>0.50539999999999996</c:v>
                </c:pt>
                <c:pt idx="265">
                  <c:v>0.47189999999999999</c:v>
                </c:pt>
                <c:pt idx="266">
                  <c:v>0.43840000000000001</c:v>
                </c:pt>
                <c:pt idx="267">
                  <c:v>0.40529999999999999</c:v>
                </c:pt>
                <c:pt idx="268">
                  <c:v>0.37310000000000004</c:v>
                </c:pt>
                <c:pt idx="269">
                  <c:v>0.34210000000000002</c:v>
                </c:pt>
                <c:pt idx="270">
                  <c:v>0.31230000000000002</c:v>
                </c:pt>
                <c:pt idx="271">
                  <c:v>0.28389999999999999</c:v>
                </c:pt>
                <c:pt idx="272">
                  <c:v>0.2571</c:v>
                </c:pt>
                <c:pt idx="273">
                  <c:v>0.2321</c:v>
                </c:pt>
                <c:pt idx="274">
                  <c:v>0.20910000000000001</c:v>
                </c:pt>
                <c:pt idx="275">
                  <c:v>0.18820000000000001</c:v>
                </c:pt>
                <c:pt idx="276">
                  <c:v>0.1694</c:v>
                </c:pt>
                <c:pt idx="277">
                  <c:v>0.15290000000000001</c:v>
                </c:pt>
                <c:pt idx="278">
                  <c:v>0.1386</c:v>
                </c:pt>
                <c:pt idx="279">
                  <c:v>0.1268</c:v>
                </c:pt>
                <c:pt idx="280">
                  <c:v>0.11749999999999999</c:v>
                </c:pt>
                <c:pt idx="281">
                  <c:v>0.1105</c:v>
                </c:pt>
                <c:pt idx="282">
                  <c:v>0.1057</c:v>
                </c:pt>
                <c:pt idx="283">
                  <c:v>0.10290000000000001</c:v>
                </c:pt>
                <c:pt idx="284">
                  <c:v>0.1017</c:v>
                </c:pt>
                <c:pt idx="285">
                  <c:v>0.1019</c:v>
                </c:pt>
                <c:pt idx="286">
                  <c:v>0.1031</c:v>
                </c:pt>
                <c:pt idx="287">
                  <c:v>0.105</c:v>
                </c:pt>
                <c:pt idx="288">
                  <c:v>0.10719999999999999</c:v>
                </c:pt>
                <c:pt idx="289">
                  <c:v>0.10969999999999999</c:v>
                </c:pt>
                <c:pt idx="290">
                  <c:v>0.11219999999999999</c:v>
                </c:pt>
                <c:pt idx="291">
                  <c:v>0.11459999999999999</c:v>
                </c:pt>
                <c:pt idx="292">
                  <c:v>0.11670000000000001</c:v>
                </c:pt>
                <c:pt idx="293">
                  <c:v>0.11849999999999999</c:v>
                </c:pt>
                <c:pt idx="294">
                  <c:v>0.12</c:v>
                </c:pt>
                <c:pt idx="295">
                  <c:v>0.12090000000000001</c:v>
                </c:pt>
                <c:pt idx="296">
                  <c:v>0.12139999999999999</c:v>
                </c:pt>
                <c:pt idx="297">
                  <c:v>0.12130000000000001</c:v>
                </c:pt>
                <c:pt idx="298">
                  <c:v>0.12069999999999999</c:v>
                </c:pt>
                <c:pt idx="299">
                  <c:v>0.11960000000000001</c:v>
                </c:pt>
                <c:pt idx="300">
                  <c:v>0.11810000000000001</c:v>
                </c:pt>
                <c:pt idx="301">
                  <c:v>0.11609999999999999</c:v>
                </c:pt>
                <c:pt idx="302">
                  <c:v>0.1138</c:v>
                </c:pt>
                <c:pt idx="303">
                  <c:v>0.1113</c:v>
                </c:pt>
                <c:pt idx="304">
                  <c:v>0.1086</c:v>
                </c:pt>
                <c:pt idx="305">
                  <c:v>0.106</c:v>
                </c:pt>
                <c:pt idx="306">
                  <c:v>0.1033</c:v>
                </c:pt>
                <c:pt idx="307">
                  <c:v>0.1008</c:v>
                </c:pt>
                <c:pt idx="308">
                  <c:v>9.8619999999999999E-2</c:v>
                </c:pt>
                <c:pt idx="309">
                  <c:v>9.6680000000000002E-2</c:v>
                </c:pt>
                <c:pt idx="310">
                  <c:v>9.5030000000000003E-2</c:v>
                </c:pt>
                <c:pt idx="311">
                  <c:v>9.3689999999999996E-2</c:v>
                </c:pt>
                <c:pt idx="312">
                  <c:v>9.2679999999999998E-2</c:v>
                </c:pt>
                <c:pt idx="313">
                  <c:v>9.2009999999999995E-2</c:v>
                </c:pt>
                <c:pt idx="314">
                  <c:v>9.1679999999999998E-2</c:v>
                </c:pt>
                <c:pt idx="315">
                  <c:v>9.1639999999999999E-2</c:v>
                </c:pt>
                <c:pt idx="316">
                  <c:v>9.1819999999999999E-2</c:v>
                </c:pt>
                <c:pt idx="317">
                  <c:v>9.2249999999999999E-2</c:v>
                </c:pt>
                <c:pt idx="318">
                  <c:v>9.2850000000000002E-2</c:v>
                </c:pt>
                <c:pt idx="319">
                  <c:v>9.3590000000000007E-2</c:v>
                </c:pt>
                <c:pt idx="320">
                  <c:v>9.4460000000000002E-2</c:v>
                </c:pt>
                <c:pt idx="321">
                  <c:v>9.5430000000000001E-2</c:v>
                </c:pt>
                <c:pt idx="322">
                  <c:v>9.6439999999999998E-2</c:v>
                </c:pt>
                <c:pt idx="323">
                  <c:v>9.7460000000000005E-2</c:v>
                </c:pt>
                <c:pt idx="324">
                  <c:v>9.8500000000000004E-2</c:v>
                </c:pt>
                <c:pt idx="325">
                  <c:v>9.955E-2</c:v>
                </c:pt>
                <c:pt idx="326">
                  <c:v>0.10059999999999999</c:v>
                </c:pt>
                <c:pt idx="327">
                  <c:v>0.1016</c:v>
                </c:pt>
                <c:pt idx="328">
                  <c:v>0.10249999999999999</c:v>
                </c:pt>
                <c:pt idx="329">
                  <c:v>0.10340000000000001</c:v>
                </c:pt>
                <c:pt idx="330">
                  <c:v>0.1043</c:v>
                </c:pt>
                <c:pt idx="331">
                  <c:v>0.1051</c:v>
                </c:pt>
                <c:pt idx="332">
                  <c:v>0.10590000000000001</c:v>
                </c:pt>
                <c:pt idx="333">
                  <c:v>0.10669999999999999</c:v>
                </c:pt>
                <c:pt idx="334">
                  <c:v>0.1074</c:v>
                </c:pt>
                <c:pt idx="335">
                  <c:v>0.108</c:v>
                </c:pt>
                <c:pt idx="336">
                  <c:v>0.1086</c:v>
                </c:pt>
                <c:pt idx="337">
                  <c:v>0.10919999999999999</c:v>
                </c:pt>
                <c:pt idx="338">
                  <c:v>0.10980000000000001</c:v>
                </c:pt>
                <c:pt idx="339">
                  <c:v>0.1103</c:v>
                </c:pt>
                <c:pt idx="340">
                  <c:v>0.11070000000000001</c:v>
                </c:pt>
                <c:pt idx="341">
                  <c:v>0.11120000000000001</c:v>
                </c:pt>
                <c:pt idx="342">
                  <c:v>0.11159999999999999</c:v>
                </c:pt>
                <c:pt idx="343">
                  <c:v>0.112</c:v>
                </c:pt>
                <c:pt idx="344">
                  <c:v>0.1124</c:v>
                </c:pt>
                <c:pt idx="345">
                  <c:v>0.11269999999999999</c:v>
                </c:pt>
                <c:pt idx="346">
                  <c:v>0.11310000000000001</c:v>
                </c:pt>
                <c:pt idx="347">
                  <c:v>0.1134</c:v>
                </c:pt>
                <c:pt idx="348">
                  <c:v>0.11370000000000001</c:v>
                </c:pt>
                <c:pt idx="349">
                  <c:v>0.11389999999999999</c:v>
                </c:pt>
                <c:pt idx="350">
                  <c:v>0.11420000000000001</c:v>
                </c:pt>
                <c:pt idx="351">
                  <c:v>0.1145</c:v>
                </c:pt>
                <c:pt idx="352">
                  <c:v>0.1147</c:v>
                </c:pt>
                <c:pt idx="353">
                  <c:v>0.1149</c:v>
                </c:pt>
                <c:pt idx="354">
                  <c:v>0.11510000000000001</c:v>
                </c:pt>
                <c:pt idx="355">
                  <c:v>0.1153</c:v>
                </c:pt>
                <c:pt idx="356">
                  <c:v>0.11549999999999999</c:v>
                </c:pt>
                <c:pt idx="357">
                  <c:v>0.1157</c:v>
                </c:pt>
                <c:pt idx="358">
                  <c:v>0.1159</c:v>
                </c:pt>
                <c:pt idx="359">
                  <c:v>0.11609999999999999</c:v>
                </c:pt>
                <c:pt idx="360">
                  <c:v>0.1163</c:v>
                </c:pt>
                <c:pt idx="361">
                  <c:v>0.1164</c:v>
                </c:pt>
                <c:pt idx="362">
                  <c:v>0.1166</c:v>
                </c:pt>
                <c:pt idx="363">
                  <c:v>0.11670000000000001</c:v>
                </c:pt>
                <c:pt idx="364">
                  <c:v>0.11689999999999999</c:v>
                </c:pt>
                <c:pt idx="365">
                  <c:v>0.11700000000000001</c:v>
                </c:pt>
                <c:pt idx="366">
                  <c:v>0.1172</c:v>
                </c:pt>
                <c:pt idx="367">
                  <c:v>0.1173</c:v>
                </c:pt>
                <c:pt idx="368">
                  <c:v>0.1174</c:v>
                </c:pt>
                <c:pt idx="369">
                  <c:v>0.11749999999999999</c:v>
                </c:pt>
                <c:pt idx="370">
                  <c:v>0.1177</c:v>
                </c:pt>
                <c:pt idx="371">
                  <c:v>0.1178</c:v>
                </c:pt>
                <c:pt idx="372">
                  <c:v>0.1179</c:v>
                </c:pt>
                <c:pt idx="373">
                  <c:v>0.11799999999999999</c:v>
                </c:pt>
                <c:pt idx="374">
                  <c:v>0.11810000000000001</c:v>
                </c:pt>
                <c:pt idx="375">
                  <c:v>0.1182</c:v>
                </c:pt>
                <c:pt idx="376">
                  <c:v>0.11829999999999999</c:v>
                </c:pt>
                <c:pt idx="377">
                  <c:v>0.11840000000000001</c:v>
                </c:pt>
                <c:pt idx="378">
                  <c:v>0.11849999999999999</c:v>
                </c:pt>
                <c:pt idx="379">
                  <c:v>0.1186</c:v>
                </c:pt>
                <c:pt idx="380">
                  <c:v>0.1187</c:v>
                </c:pt>
                <c:pt idx="381">
                  <c:v>0.1188</c:v>
                </c:pt>
                <c:pt idx="382">
                  <c:v>0.11890000000000001</c:v>
                </c:pt>
                <c:pt idx="383">
                  <c:v>0.11899999999999999</c:v>
                </c:pt>
                <c:pt idx="384">
                  <c:v>0.1191</c:v>
                </c:pt>
                <c:pt idx="385">
                  <c:v>0.1192</c:v>
                </c:pt>
                <c:pt idx="386">
                  <c:v>0.1192</c:v>
                </c:pt>
                <c:pt idx="387">
                  <c:v>0.11929999999999999</c:v>
                </c:pt>
                <c:pt idx="388">
                  <c:v>0.11939999999999999</c:v>
                </c:pt>
                <c:pt idx="389">
                  <c:v>0.11950000000000001</c:v>
                </c:pt>
                <c:pt idx="390">
                  <c:v>0.11950000000000001</c:v>
                </c:pt>
                <c:pt idx="391">
                  <c:v>0.11960000000000001</c:v>
                </c:pt>
                <c:pt idx="392">
                  <c:v>0.11969999999999999</c:v>
                </c:pt>
                <c:pt idx="393">
                  <c:v>0.11969999999999999</c:v>
                </c:pt>
                <c:pt idx="394">
                  <c:v>0.1198</c:v>
                </c:pt>
                <c:pt idx="395">
                  <c:v>0.11990000000000001</c:v>
                </c:pt>
                <c:pt idx="396">
                  <c:v>0.11990000000000001</c:v>
                </c:pt>
                <c:pt idx="397">
                  <c:v>0.12</c:v>
                </c:pt>
                <c:pt idx="398">
                  <c:v>0.12</c:v>
                </c:pt>
                <c:pt idx="399">
                  <c:v>0.1201</c:v>
                </c:pt>
                <c:pt idx="400">
                  <c:v>0.1201</c:v>
                </c:pt>
                <c:pt idx="401">
                  <c:v>0.1202</c:v>
                </c:pt>
                <c:pt idx="402">
                  <c:v>0.1202</c:v>
                </c:pt>
                <c:pt idx="403">
                  <c:v>0.12030000000000002</c:v>
                </c:pt>
                <c:pt idx="404">
                  <c:v>0.12030000000000002</c:v>
                </c:pt>
                <c:pt idx="405">
                  <c:v>0.12039999999999999</c:v>
                </c:pt>
                <c:pt idx="406">
                  <c:v>0.12039999999999999</c:v>
                </c:pt>
                <c:pt idx="407">
                  <c:v>0.1205</c:v>
                </c:pt>
                <c:pt idx="408">
                  <c:v>0.1205</c:v>
                </c:pt>
                <c:pt idx="409">
                  <c:v>0.1205</c:v>
                </c:pt>
                <c:pt idx="410">
                  <c:v>0.12060000000000001</c:v>
                </c:pt>
                <c:pt idx="411">
                  <c:v>0.12060000000000001</c:v>
                </c:pt>
                <c:pt idx="412">
                  <c:v>0.12060000000000001</c:v>
                </c:pt>
                <c:pt idx="413">
                  <c:v>0.12069999999999999</c:v>
                </c:pt>
                <c:pt idx="414">
                  <c:v>0.12069999999999999</c:v>
                </c:pt>
                <c:pt idx="415">
                  <c:v>0.12069999999999999</c:v>
                </c:pt>
                <c:pt idx="416">
                  <c:v>0.12079999999999999</c:v>
                </c:pt>
                <c:pt idx="417">
                  <c:v>0.12079999999999999</c:v>
                </c:pt>
                <c:pt idx="418">
                  <c:v>0.12079999999999999</c:v>
                </c:pt>
                <c:pt idx="419">
                  <c:v>0.12079999999999999</c:v>
                </c:pt>
                <c:pt idx="420">
                  <c:v>0.12090000000000001</c:v>
                </c:pt>
                <c:pt idx="421">
                  <c:v>0.12090000000000001</c:v>
                </c:pt>
                <c:pt idx="422">
                  <c:v>0.12090000000000001</c:v>
                </c:pt>
                <c:pt idx="423">
                  <c:v>0.12090000000000001</c:v>
                </c:pt>
                <c:pt idx="424">
                  <c:v>0.12100000000000001</c:v>
                </c:pt>
                <c:pt idx="425">
                  <c:v>0.12100000000000001</c:v>
                </c:pt>
                <c:pt idx="426">
                  <c:v>0.12100000000000001</c:v>
                </c:pt>
                <c:pt idx="427">
                  <c:v>0.12100000000000001</c:v>
                </c:pt>
                <c:pt idx="428">
                  <c:v>0.12100000000000001</c:v>
                </c:pt>
                <c:pt idx="429">
                  <c:v>0.12100000000000001</c:v>
                </c:pt>
                <c:pt idx="430">
                  <c:v>0.12100000000000001</c:v>
                </c:pt>
                <c:pt idx="431">
                  <c:v>0.1211</c:v>
                </c:pt>
                <c:pt idx="432">
                  <c:v>0.1211</c:v>
                </c:pt>
                <c:pt idx="433">
                  <c:v>0.1211</c:v>
                </c:pt>
                <c:pt idx="434">
                  <c:v>0.1211</c:v>
                </c:pt>
                <c:pt idx="435">
                  <c:v>0.1211</c:v>
                </c:pt>
                <c:pt idx="436">
                  <c:v>0.1211</c:v>
                </c:pt>
                <c:pt idx="437">
                  <c:v>0.1211</c:v>
                </c:pt>
                <c:pt idx="438">
                  <c:v>0.1211</c:v>
                </c:pt>
                <c:pt idx="439">
                  <c:v>0.1211</c:v>
                </c:pt>
                <c:pt idx="440">
                  <c:v>0.1211</c:v>
                </c:pt>
                <c:pt idx="441">
                  <c:v>0.1211</c:v>
                </c:pt>
                <c:pt idx="442">
                  <c:v>0.12100000000000001</c:v>
                </c:pt>
                <c:pt idx="443">
                  <c:v>0.12100000000000001</c:v>
                </c:pt>
                <c:pt idx="444">
                  <c:v>0.12100000000000001</c:v>
                </c:pt>
                <c:pt idx="445">
                  <c:v>0.12100000000000001</c:v>
                </c:pt>
                <c:pt idx="446">
                  <c:v>0.12100000000000001</c:v>
                </c:pt>
                <c:pt idx="447">
                  <c:v>0.12090000000000001</c:v>
                </c:pt>
                <c:pt idx="448">
                  <c:v>0.12090000000000001</c:v>
                </c:pt>
                <c:pt idx="449">
                  <c:v>0.12090000000000001</c:v>
                </c:pt>
                <c:pt idx="450">
                  <c:v>0.12079999999999999</c:v>
                </c:pt>
                <c:pt idx="451">
                  <c:v>0.12079999999999999</c:v>
                </c:pt>
                <c:pt idx="452">
                  <c:v>0.12069999999999999</c:v>
                </c:pt>
                <c:pt idx="453">
                  <c:v>0.12069999999999999</c:v>
                </c:pt>
                <c:pt idx="454">
                  <c:v>0.12060000000000001</c:v>
                </c:pt>
                <c:pt idx="455">
                  <c:v>0.1205</c:v>
                </c:pt>
                <c:pt idx="456">
                  <c:v>0.1205</c:v>
                </c:pt>
                <c:pt idx="457">
                  <c:v>0.12039999999999999</c:v>
                </c:pt>
                <c:pt idx="458">
                  <c:v>0.12030000000000002</c:v>
                </c:pt>
                <c:pt idx="459">
                  <c:v>0.1202</c:v>
                </c:pt>
                <c:pt idx="460">
                  <c:v>0.1201</c:v>
                </c:pt>
                <c:pt idx="461">
                  <c:v>0.12</c:v>
                </c:pt>
                <c:pt idx="462">
                  <c:v>0.11990000000000001</c:v>
                </c:pt>
                <c:pt idx="463">
                  <c:v>0.1198</c:v>
                </c:pt>
                <c:pt idx="464">
                  <c:v>0.11960000000000001</c:v>
                </c:pt>
                <c:pt idx="465">
                  <c:v>0.11950000000000001</c:v>
                </c:pt>
                <c:pt idx="466">
                  <c:v>0.11939999999999999</c:v>
                </c:pt>
                <c:pt idx="467">
                  <c:v>0.1192</c:v>
                </c:pt>
                <c:pt idx="468">
                  <c:v>0.11899999999999999</c:v>
                </c:pt>
                <c:pt idx="469">
                  <c:v>0.11890000000000001</c:v>
                </c:pt>
                <c:pt idx="470">
                  <c:v>0.1187</c:v>
                </c:pt>
                <c:pt idx="471">
                  <c:v>0.11849999999999999</c:v>
                </c:pt>
                <c:pt idx="472">
                  <c:v>0.11829999999999999</c:v>
                </c:pt>
                <c:pt idx="473">
                  <c:v>0.11810000000000001</c:v>
                </c:pt>
                <c:pt idx="474">
                  <c:v>0.1179</c:v>
                </c:pt>
                <c:pt idx="475">
                  <c:v>0.1177</c:v>
                </c:pt>
                <c:pt idx="476">
                  <c:v>0.1174</c:v>
                </c:pt>
                <c:pt idx="477">
                  <c:v>0.1172</c:v>
                </c:pt>
                <c:pt idx="478">
                  <c:v>0.11700000000000001</c:v>
                </c:pt>
                <c:pt idx="479">
                  <c:v>0.1168</c:v>
                </c:pt>
                <c:pt idx="480">
                  <c:v>0.1166</c:v>
                </c:pt>
                <c:pt idx="481">
                  <c:v>0.1164</c:v>
                </c:pt>
                <c:pt idx="482">
                  <c:v>0.1162</c:v>
                </c:pt>
                <c:pt idx="483">
                  <c:v>0.11609999999999999</c:v>
                </c:pt>
                <c:pt idx="484">
                  <c:v>0.11600000000000001</c:v>
                </c:pt>
                <c:pt idx="485">
                  <c:v>0.1159</c:v>
                </c:pt>
                <c:pt idx="486">
                  <c:v>0.1159</c:v>
                </c:pt>
                <c:pt idx="487">
                  <c:v>0.1158</c:v>
                </c:pt>
                <c:pt idx="488">
                  <c:v>0.1159</c:v>
                </c:pt>
                <c:pt idx="489">
                  <c:v>0.11600000000000001</c:v>
                </c:pt>
                <c:pt idx="490">
                  <c:v>0.11609999999999999</c:v>
                </c:pt>
                <c:pt idx="491">
                  <c:v>0.1163</c:v>
                </c:pt>
                <c:pt idx="492">
                  <c:v>0.11650000000000001</c:v>
                </c:pt>
                <c:pt idx="493">
                  <c:v>0.11670000000000001</c:v>
                </c:pt>
                <c:pt idx="494">
                  <c:v>0.11689999999999999</c:v>
                </c:pt>
                <c:pt idx="495">
                  <c:v>0.1172</c:v>
                </c:pt>
                <c:pt idx="496">
                  <c:v>0.1174</c:v>
                </c:pt>
                <c:pt idx="497">
                  <c:v>0.1177</c:v>
                </c:pt>
                <c:pt idx="498">
                  <c:v>0.1179</c:v>
                </c:pt>
                <c:pt idx="499">
                  <c:v>0.11810000000000001</c:v>
                </c:pt>
                <c:pt idx="500">
                  <c:v>0.11840000000000001</c:v>
                </c:pt>
                <c:pt idx="501">
                  <c:v>0.1186</c:v>
                </c:pt>
                <c:pt idx="502">
                  <c:v>0.1188</c:v>
                </c:pt>
                <c:pt idx="503">
                  <c:v>0.11890000000000001</c:v>
                </c:pt>
                <c:pt idx="504">
                  <c:v>0.1191</c:v>
                </c:pt>
                <c:pt idx="505">
                  <c:v>0.11929999999999999</c:v>
                </c:pt>
                <c:pt idx="506">
                  <c:v>0.11939999999999999</c:v>
                </c:pt>
                <c:pt idx="507">
                  <c:v>0.11950000000000001</c:v>
                </c:pt>
                <c:pt idx="508">
                  <c:v>0.11969999999999999</c:v>
                </c:pt>
                <c:pt idx="509">
                  <c:v>0.11990000000000001</c:v>
                </c:pt>
                <c:pt idx="510">
                  <c:v>0.12</c:v>
                </c:pt>
                <c:pt idx="511">
                  <c:v>0.12030000000000002</c:v>
                </c:pt>
                <c:pt idx="512">
                  <c:v>0.12060000000000001</c:v>
                </c:pt>
                <c:pt idx="513">
                  <c:v>0.12100000000000001</c:v>
                </c:pt>
                <c:pt idx="514">
                  <c:v>0.1215</c:v>
                </c:pt>
                <c:pt idx="515">
                  <c:v>0.12230000000000001</c:v>
                </c:pt>
                <c:pt idx="516">
                  <c:v>0.12310000000000001</c:v>
                </c:pt>
                <c:pt idx="517">
                  <c:v>0.12429999999999999</c:v>
                </c:pt>
                <c:pt idx="518">
                  <c:v>0.1258</c:v>
                </c:pt>
                <c:pt idx="519">
                  <c:v>0.12759999999999999</c:v>
                </c:pt>
                <c:pt idx="520">
                  <c:v>0.13</c:v>
                </c:pt>
                <c:pt idx="521">
                  <c:v>0.13290000000000002</c:v>
                </c:pt>
                <c:pt idx="522">
                  <c:v>0.13650000000000001</c:v>
                </c:pt>
                <c:pt idx="523">
                  <c:v>0.1409</c:v>
                </c:pt>
                <c:pt idx="524">
                  <c:v>0.1462</c:v>
                </c:pt>
                <c:pt idx="525">
                  <c:v>0.1525</c:v>
                </c:pt>
                <c:pt idx="526">
                  <c:v>0.16</c:v>
                </c:pt>
                <c:pt idx="527">
                  <c:v>0.16869999999999999</c:v>
                </c:pt>
                <c:pt idx="528">
                  <c:v>0.17880000000000001</c:v>
                </c:pt>
                <c:pt idx="529">
                  <c:v>0.19009999999999999</c:v>
                </c:pt>
                <c:pt idx="530">
                  <c:v>0.20279999999999998</c:v>
                </c:pt>
                <c:pt idx="531">
                  <c:v>0.21680000000000002</c:v>
                </c:pt>
                <c:pt idx="532">
                  <c:v>0.23219999999999999</c:v>
                </c:pt>
                <c:pt idx="533">
                  <c:v>0.2487</c:v>
                </c:pt>
                <c:pt idx="534">
                  <c:v>0.26640000000000003</c:v>
                </c:pt>
                <c:pt idx="535">
                  <c:v>0.28500000000000003</c:v>
                </c:pt>
                <c:pt idx="536">
                  <c:v>0.30419999999999997</c:v>
                </c:pt>
                <c:pt idx="537">
                  <c:v>0.32389999999999997</c:v>
                </c:pt>
                <c:pt idx="538">
                  <c:v>0.34370000000000001</c:v>
                </c:pt>
                <c:pt idx="539">
                  <c:v>0.36349999999999999</c:v>
                </c:pt>
                <c:pt idx="540">
                  <c:v>0.38280000000000003</c:v>
                </c:pt>
                <c:pt idx="541">
                  <c:v>0.40149999999999997</c:v>
                </c:pt>
                <c:pt idx="542">
                  <c:v>0.41920000000000002</c:v>
                </c:pt>
                <c:pt idx="543">
                  <c:v>0.43559999999999999</c:v>
                </c:pt>
                <c:pt idx="544">
                  <c:v>0.45040000000000002</c:v>
                </c:pt>
                <c:pt idx="545">
                  <c:v>0.46339999999999998</c:v>
                </c:pt>
                <c:pt idx="546">
                  <c:v>0.47409999999999997</c:v>
                </c:pt>
                <c:pt idx="547">
                  <c:v>0.48250000000000004</c:v>
                </c:pt>
                <c:pt idx="548">
                  <c:v>0.48800000000000004</c:v>
                </c:pt>
                <c:pt idx="549">
                  <c:v>0.49060000000000004</c:v>
                </c:pt>
                <c:pt idx="550">
                  <c:v>0.49009999999999998</c:v>
                </c:pt>
                <c:pt idx="551">
                  <c:v>0.48630000000000001</c:v>
                </c:pt>
                <c:pt idx="552">
                  <c:v>0.4793</c:v>
                </c:pt>
                <c:pt idx="553">
                  <c:v>0.46909999999999996</c:v>
                </c:pt>
                <c:pt idx="554">
                  <c:v>0.45569999999999999</c:v>
                </c:pt>
                <c:pt idx="555">
                  <c:v>0.43939999999999996</c:v>
                </c:pt>
                <c:pt idx="556">
                  <c:v>0.4204</c:v>
                </c:pt>
                <c:pt idx="557">
                  <c:v>0.39910000000000001</c:v>
                </c:pt>
                <c:pt idx="558">
                  <c:v>0.376</c:v>
                </c:pt>
                <c:pt idx="559">
                  <c:v>0.35139999999999999</c:v>
                </c:pt>
                <c:pt idx="560">
                  <c:v>0.32599999999999996</c:v>
                </c:pt>
                <c:pt idx="561">
                  <c:v>0.30009999999999998</c:v>
                </c:pt>
                <c:pt idx="562">
                  <c:v>0.27440000000000003</c:v>
                </c:pt>
                <c:pt idx="563">
                  <c:v>0.24929999999999999</c:v>
                </c:pt>
                <c:pt idx="564">
                  <c:v>0.22539999999999999</c:v>
                </c:pt>
                <c:pt idx="565">
                  <c:v>0.2029</c:v>
                </c:pt>
                <c:pt idx="566">
                  <c:v>0.1822</c:v>
                </c:pt>
                <c:pt idx="567">
                  <c:v>0.1633</c:v>
                </c:pt>
                <c:pt idx="568">
                  <c:v>0.14639999999999997</c:v>
                </c:pt>
                <c:pt idx="569">
                  <c:v>0.13169999999999998</c:v>
                </c:pt>
                <c:pt idx="570">
                  <c:v>0.11899999999999999</c:v>
                </c:pt>
                <c:pt idx="571">
                  <c:v>0.10840000000000001</c:v>
                </c:pt>
                <c:pt idx="572">
                  <c:v>9.9589999999999998E-2</c:v>
                </c:pt>
                <c:pt idx="573">
                  <c:v>9.2499999999999999E-2</c:v>
                </c:pt>
                <c:pt idx="574">
                  <c:v>8.693999999999999E-2</c:v>
                </c:pt>
                <c:pt idx="575">
                  <c:v>8.2630000000000009E-2</c:v>
                </c:pt>
                <c:pt idx="576">
                  <c:v>7.9310000000000005E-2</c:v>
                </c:pt>
                <c:pt idx="577">
                  <c:v>7.6829999999999996E-2</c:v>
                </c:pt>
                <c:pt idx="578">
                  <c:v>7.5039999999999996E-2</c:v>
                </c:pt>
                <c:pt idx="579">
                  <c:v>7.3819999999999997E-2</c:v>
                </c:pt>
                <c:pt idx="580">
                  <c:v>7.3099999999999998E-2</c:v>
                </c:pt>
                <c:pt idx="581">
                  <c:v>7.2759999999999991E-2</c:v>
                </c:pt>
                <c:pt idx="582">
                  <c:v>7.2709999999999997E-2</c:v>
                </c:pt>
                <c:pt idx="583">
                  <c:v>7.2849999999999998E-2</c:v>
                </c:pt>
                <c:pt idx="584">
                  <c:v>7.3109999999999994E-2</c:v>
                </c:pt>
                <c:pt idx="585">
                  <c:v>7.3440000000000005E-2</c:v>
                </c:pt>
                <c:pt idx="586">
                  <c:v>7.3789999999999994E-2</c:v>
                </c:pt>
                <c:pt idx="587">
                  <c:v>7.4069999999999997E-2</c:v>
                </c:pt>
                <c:pt idx="588">
                  <c:v>7.4289999999999995E-2</c:v>
                </c:pt>
                <c:pt idx="589">
                  <c:v>7.4499999999999997E-2</c:v>
                </c:pt>
                <c:pt idx="590">
                  <c:v>7.4700000000000003E-2</c:v>
                </c:pt>
                <c:pt idx="591">
                  <c:v>7.4869999999999992E-2</c:v>
                </c:pt>
                <c:pt idx="592">
                  <c:v>7.4970000000000009E-2</c:v>
                </c:pt>
                <c:pt idx="593">
                  <c:v>7.4999999999999997E-2</c:v>
                </c:pt>
                <c:pt idx="594">
                  <c:v>7.4999999999999997E-2</c:v>
                </c:pt>
                <c:pt idx="595">
                  <c:v>7.4990000000000001E-2</c:v>
                </c:pt>
                <c:pt idx="596">
                  <c:v>7.4959999999999999E-2</c:v>
                </c:pt>
                <c:pt idx="597">
                  <c:v>7.492E-2</c:v>
                </c:pt>
                <c:pt idx="598">
                  <c:v>7.4869999999999992E-2</c:v>
                </c:pt>
                <c:pt idx="599">
                  <c:v>7.4830000000000008E-2</c:v>
                </c:pt>
                <c:pt idx="600">
                  <c:v>7.4789999999999995E-2</c:v>
                </c:pt>
                <c:pt idx="601">
                  <c:v>7.4760000000000007E-2</c:v>
                </c:pt>
                <c:pt idx="602">
                  <c:v>7.4750000000000011E-2</c:v>
                </c:pt>
                <c:pt idx="603">
                  <c:v>7.4729999999999991E-2</c:v>
                </c:pt>
                <c:pt idx="604">
                  <c:v>7.4729999999999991E-2</c:v>
                </c:pt>
                <c:pt idx="605">
                  <c:v>7.4740000000000001E-2</c:v>
                </c:pt>
                <c:pt idx="606">
                  <c:v>7.4750000000000011E-2</c:v>
                </c:pt>
                <c:pt idx="607">
                  <c:v>7.4770000000000003E-2</c:v>
                </c:pt>
                <c:pt idx="608">
                  <c:v>7.4789999999999995E-2</c:v>
                </c:pt>
                <c:pt idx="609">
                  <c:v>7.4810000000000001E-2</c:v>
                </c:pt>
                <c:pt idx="610">
                  <c:v>7.4840000000000004E-2</c:v>
                </c:pt>
                <c:pt idx="611">
                  <c:v>7.4869999999999992E-2</c:v>
                </c:pt>
                <c:pt idx="612">
                  <c:v>7.4900000000000008E-2</c:v>
                </c:pt>
                <c:pt idx="613">
                  <c:v>7.4939999999999993E-2</c:v>
                </c:pt>
                <c:pt idx="614">
                  <c:v>7.4970000000000009E-2</c:v>
                </c:pt>
                <c:pt idx="615">
                  <c:v>7.5009999999999993E-2</c:v>
                </c:pt>
                <c:pt idx="616">
                  <c:v>7.5050000000000006E-2</c:v>
                </c:pt>
                <c:pt idx="617">
                  <c:v>7.5090000000000004E-2</c:v>
                </c:pt>
                <c:pt idx="618">
                  <c:v>7.5120000000000006E-2</c:v>
                </c:pt>
                <c:pt idx="619">
                  <c:v>7.5160000000000005E-2</c:v>
                </c:pt>
                <c:pt idx="620">
                  <c:v>7.5200000000000003E-2</c:v>
                </c:pt>
                <c:pt idx="621">
                  <c:v>7.5240000000000001E-2</c:v>
                </c:pt>
                <c:pt idx="622">
                  <c:v>7.5270000000000004E-2</c:v>
                </c:pt>
                <c:pt idx="623">
                  <c:v>7.5310000000000002E-2</c:v>
                </c:pt>
                <c:pt idx="624">
                  <c:v>7.5340000000000004E-2</c:v>
                </c:pt>
                <c:pt idx="625">
                  <c:v>7.5370000000000006E-2</c:v>
                </c:pt>
                <c:pt idx="626">
                  <c:v>7.5380000000000003E-2</c:v>
                </c:pt>
                <c:pt idx="627">
                  <c:v>7.5389999999999999E-2</c:v>
                </c:pt>
                <c:pt idx="628">
                  <c:v>7.5389999999999999E-2</c:v>
                </c:pt>
                <c:pt idx="629">
                  <c:v>7.5389999999999999E-2</c:v>
                </c:pt>
                <c:pt idx="630">
                  <c:v>7.535E-2</c:v>
                </c:pt>
                <c:pt idx="631">
                  <c:v>7.5249999999999997E-2</c:v>
                </c:pt>
                <c:pt idx="632">
                  <c:v>7.5139999999999998E-2</c:v>
                </c:pt>
                <c:pt idx="633">
                  <c:v>7.4999999999999997E-2</c:v>
                </c:pt>
                <c:pt idx="634">
                  <c:v>7.485E-2</c:v>
                </c:pt>
                <c:pt idx="635">
                  <c:v>7.465999999999999E-2</c:v>
                </c:pt>
                <c:pt idx="636">
                  <c:v>7.4490000000000001E-2</c:v>
                </c:pt>
                <c:pt idx="637">
                  <c:v>7.4340000000000003E-2</c:v>
                </c:pt>
                <c:pt idx="638">
                  <c:v>7.4209999999999998E-2</c:v>
                </c:pt>
                <c:pt idx="639">
                  <c:v>7.4079999999999993E-2</c:v>
                </c:pt>
                <c:pt idx="640">
                  <c:v>7.3940000000000006E-2</c:v>
                </c:pt>
                <c:pt idx="641">
                  <c:v>7.3759999999999992E-2</c:v>
                </c:pt>
                <c:pt idx="642">
                  <c:v>7.3580000000000007E-2</c:v>
                </c:pt>
                <c:pt idx="643">
                  <c:v>7.3409999999999989E-2</c:v>
                </c:pt>
                <c:pt idx="644">
                  <c:v>7.3220000000000007E-2</c:v>
                </c:pt>
                <c:pt idx="645">
                  <c:v>7.3039999999999994E-2</c:v>
                </c:pt>
                <c:pt idx="646">
                  <c:v>7.288E-2</c:v>
                </c:pt>
                <c:pt idx="647">
                  <c:v>7.2730000000000003E-2</c:v>
                </c:pt>
                <c:pt idx="648">
                  <c:v>7.2580000000000006E-2</c:v>
                </c:pt>
                <c:pt idx="649">
                  <c:v>7.2470000000000007E-2</c:v>
                </c:pt>
                <c:pt idx="650">
                  <c:v>7.2400000000000006E-2</c:v>
                </c:pt>
                <c:pt idx="651">
                  <c:v>7.2340000000000002E-2</c:v>
                </c:pt>
                <c:pt idx="652">
                  <c:v>7.2279999999999997E-2</c:v>
                </c:pt>
                <c:pt idx="653">
                  <c:v>7.2239999999999999E-2</c:v>
                </c:pt>
                <c:pt idx="654">
                  <c:v>7.2239999999999999E-2</c:v>
                </c:pt>
                <c:pt idx="655">
                  <c:v>7.2250000000000009E-2</c:v>
                </c:pt>
                <c:pt idx="656">
                  <c:v>7.2250000000000009E-2</c:v>
                </c:pt>
                <c:pt idx="657">
                  <c:v>7.2250000000000009E-2</c:v>
                </c:pt>
                <c:pt idx="658">
                  <c:v>7.2239999999999999E-2</c:v>
                </c:pt>
                <c:pt idx="659">
                  <c:v>7.2239999999999999E-2</c:v>
                </c:pt>
                <c:pt idx="660">
                  <c:v>7.2239999999999999E-2</c:v>
                </c:pt>
                <c:pt idx="661">
                  <c:v>7.2239999999999999E-2</c:v>
                </c:pt>
                <c:pt idx="662">
                  <c:v>7.2239999999999999E-2</c:v>
                </c:pt>
                <c:pt idx="663">
                  <c:v>7.2239999999999999E-2</c:v>
                </c:pt>
                <c:pt idx="664">
                  <c:v>7.2239999999999999E-2</c:v>
                </c:pt>
                <c:pt idx="665">
                  <c:v>7.2239999999999999E-2</c:v>
                </c:pt>
                <c:pt idx="666">
                  <c:v>7.2239999999999999E-2</c:v>
                </c:pt>
                <c:pt idx="667">
                  <c:v>7.2239999999999999E-2</c:v>
                </c:pt>
                <c:pt idx="668">
                  <c:v>7.2239999999999999E-2</c:v>
                </c:pt>
                <c:pt idx="669">
                  <c:v>7.2239999999999999E-2</c:v>
                </c:pt>
                <c:pt idx="670">
                  <c:v>7.2239999999999999E-2</c:v>
                </c:pt>
                <c:pt idx="671">
                  <c:v>7.2239999999999999E-2</c:v>
                </c:pt>
                <c:pt idx="672">
                  <c:v>7.2239999999999999E-2</c:v>
                </c:pt>
                <c:pt idx="673">
                  <c:v>7.2239999999999999E-2</c:v>
                </c:pt>
                <c:pt idx="674">
                  <c:v>7.2239999999999999E-2</c:v>
                </c:pt>
                <c:pt idx="675">
                  <c:v>7.2239999999999999E-2</c:v>
                </c:pt>
                <c:pt idx="676">
                  <c:v>7.2239999999999999E-2</c:v>
                </c:pt>
                <c:pt idx="677">
                  <c:v>7.2239999999999999E-2</c:v>
                </c:pt>
                <c:pt idx="678">
                  <c:v>7.2239999999999999E-2</c:v>
                </c:pt>
                <c:pt idx="679">
                  <c:v>7.2239999999999999E-2</c:v>
                </c:pt>
                <c:pt idx="680">
                  <c:v>7.2239999999999999E-2</c:v>
                </c:pt>
                <c:pt idx="681">
                  <c:v>7.2239999999999999E-2</c:v>
                </c:pt>
                <c:pt idx="682">
                  <c:v>7.2239999999999999E-2</c:v>
                </c:pt>
                <c:pt idx="683">
                  <c:v>7.2239999999999999E-2</c:v>
                </c:pt>
                <c:pt idx="684">
                  <c:v>7.2239999999999999E-2</c:v>
                </c:pt>
                <c:pt idx="685">
                  <c:v>7.2239999999999999E-2</c:v>
                </c:pt>
                <c:pt idx="686">
                  <c:v>7.2239999999999999E-2</c:v>
                </c:pt>
                <c:pt idx="687">
                  <c:v>7.2239999999999999E-2</c:v>
                </c:pt>
                <c:pt idx="688">
                  <c:v>7.2239999999999999E-2</c:v>
                </c:pt>
                <c:pt idx="689">
                  <c:v>7.2239999999999999E-2</c:v>
                </c:pt>
                <c:pt idx="690">
                  <c:v>7.2239999999999999E-2</c:v>
                </c:pt>
                <c:pt idx="691">
                  <c:v>7.2239999999999999E-2</c:v>
                </c:pt>
                <c:pt idx="692">
                  <c:v>7.2239999999999999E-2</c:v>
                </c:pt>
                <c:pt idx="693">
                  <c:v>7.2239999999999999E-2</c:v>
                </c:pt>
                <c:pt idx="694">
                  <c:v>7.2239999999999999E-2</c:v>
                </c:pt>
                <c:pt idx="695">
                  <c:v>7.2239999999999999E-2</c:v>
                </c:pt>
                <c:pt idx="696">
                  <c:v>7.2239999999999999E-2</c:v>
                </c:pt>
                <c:pt idx="697">
                  <c:v>7.2239999999999999E-2</c:v>
                </c:pt>
                <c:pt idx="698">
                  <c:v>7.2239999999999999E-2</c:v>
                </c:pt>
                <c:pt idx="699">
                  <c:v>7.2239999999999999E-2</c:v>
                </c:pt>
                <c:pt idx="700">
                  <c:v>7.2239999999999999E-2</c:v>
                </c:pt>
                <c:pt idx="701">
                  <c:v>7.2239999999999999E-2</c:v>
                </c:pt>
                <c:pt idx="702">
                  <c:v>7.2239999999999999E-2</c:v>
                </c:pt>
                <c:pt idx="703">
                  <c:v>7.2239999999999999E-2</c:v>
                </c:pt>
                <c:pt idx="704">
                  <c:v>7.2239999999999999E-2</c:v>
                </c:pt>
                <c:pt idx="705">
                  <c:v>7.2239999999999999E-2</c:v>
                </c:pt>
                <c:pt idx="706">
                  <c:v>7.2239999999999999E-2</c:v>
                </c:pt>
                <c:pt idx="707">
                  <c:v>7.2239999999999999E-2</c:v>
                </c:pt>
                <c:pt idx="708">
                  <c:v>7.2239999999999999E-2</c:v>
                </c:pt>
                <c:pt idx="709">
                  <c:v>7.2239999999999999E-2</c:v>
                </c:pt>
                <c:pt idx="710">
                  <c:v>7.2239999999999999E-2</c:v>
                </c:pt>
                <c:pt idx="711">
                  <c:v>7.2239999999999999E-2</c:v>
                </c:pt>
                <c:pt idx="712">
                  <c:v>7.2239999999999999E-2</c:v>
                </c:pt>
                <c:pt idx="713">
                  <c:v>7.2239999999999999E-2</c:v>
                </c:pt>
                <c:pt idx="714">
                  <c:v>7.2239999999999999E-2</c:v>
                </c:pt>
                <c:pt idx="715">
                  <c:v>7.2239999999999999E-2</c:v>
                </c:pt>
                <c:pt idx="716">
                  <c:v>7.2239999999999999E-2</c:v>
                </c:pt>
                <c:pt idx="717">
                  <c:v>7.2239999999999999E-2</c:v>
                </c:pt>
                <c:pt idx="718">
                  <c:v>7.2239999999999999E-2</c:v>
                </c:pt>
                <c:pt idx="719">
                  <c:v>7.2239999999999999E-2</c:v>
                </c:pt>
                <c:pt idx="720">
                  <c:v>7.2239999999999999E-2</c:v>
                </c:pt>
                <c:pt idx="721">
                  <c:v>7.2239999999999999E-2</c:v>
                </c:pt>
                <c:pt idx="722">
                  <c:v>7.2239999999999999E-2</c:v>
                </c:pt>
                <c:pt idx="723">
                  <c:v>7.2239999999999999E-2</c:v>
                </c:pt>
                <c:pt idx="724">
                  <c:v>7.2239999999999999E-2</c:v>
                </c:pt>
                <c:pt idx="725">
                  <c:v>7.2239999999999999E-2</c:v>
                </c:pt>
                <c:pt idx="726">
                  <c:v>7.2239999999999999E-2</c:v>
                </c:pt>
                <c:pt idx="727">
                  <c:v>7.2239999999999999E-2</c:v>
                </c:pt>
                <c:pt idx="728">
                  <c:v>7.2239999999999999E-2</c:v>
                </c:pt>
                <c:pt idx="729">
                  <c:v>7.2239999999999999E-2</c:v>
                </c:pt>
                <c:pt idx="730">
                  <c:v>7.2239999999999999E-2</c:v>
                </c:pt>
                <c:pt idx="731">
                  <c:v>7.2239999999999999E-2</c:v>
                </c:pt>
                <c:pt idx="732">
                  <c:v>7.2239999999999999E-2</c:v>
                </c:pt>
                <c:pt idx="733">
                  <c:v>7.2239999999999999E-2</c:v>
                </c:pt>
                <c:pt idx="734">
                  <c:v>7.2239999999999999E-2</c:v>
                </c:pt>
                <c:pt idx="735">
                  <c:v>7.2239999999999999E-2</c:v>
                </c:pt>
                <c:pt idx="736">
                  <c:v>7.2239999999999999E-2</c:v>
                </c:pt>
                <c:pt idx="737">
                  <c:v>7.2239999999999999E-2</c:v>
                </c:pt>
                <c:pt idx="738">
                  <c:v>7.2239999999999999E-2</c:v>
                </c:pt>
                <c:pt idx="739">
                  <c:v>7.2239999999999999E-2</c:v>
                </c:pt>
                <c:pt idx="740">
                  <c:v>7.2239999999999999E-2</c:v>
                </c:pt>
                <c:pt idx="741">
                  <c:v>7.2239999999999999E-2</c:v>
                </c:pt>
                <c:pt idx="742">
                  <c:v>7.2239999999999999E-2</c:v>
                </c:pt>
                <c:pt idx="743">
                  <c:v>7.2239999999999999E-2</c:v>
                </c:pt>
                <c:pt idx="744">
                  <c:v>7.2239999999999999E-2</c:v>
                </c:pt>
                <c:pt idx="745">
                  <c:v>7.2239999999999999E-2</c:v>
                </c:pt>
                <c:pt idx="746">
                  <c:v>7.2239999999999999E-2</c:v>
                </c:pt>
                <c:pt idx="747">
                  <c:v>7.2239999999999999E-2</c:v>
                </c:pt>
                <c:pt idx="748">
                  <c:v>7.2239999999999999E-2</c:v>
                </c:pt>
                <c:pt idx="749">
                  <c:v>7.2239999999999999E-2</c:v>
                </c:pt>
                <c:pt idx="750">
                  <c:v>7.2239999999999999E-2</c:v>
                </c:pt>
                <c:pt idx="751">
                  <c:v>7.2239999999999999E-2</c:v>
                </c:pt>
                <c:pt idx="752">
                  <c:v>7.2239999999999999E-2</c:v>
                </c:pt>
                <c:pt idx="753">
                  <c:v>7.2239999999999999E-2</c:v>
                </c:pt>
                <c:pt idx="754">
                  <c:v>7.2239999999999999E-2</c:v>
                </c:pt>
                <c:pt idx="755">
                  <c:v>7.2239999999999999E-2</c:v>
                </c:pt>
                <c:pt idx="756">
                  <c:v>7.2239999999999999E-2</c:v>
                </c:pt>
                <c:pt idx="757">
                  <c:v>7.2239999999999999E-2</c:v>
                </c:pt>
                <c:pt idx="758">
                  <c:v>7.2239999999999999E-2</c:v>
                </c:pt>
                <c:pt idx="759">
                  <c:v>7.2239999999999999E-2</c:v>
                </c:pt>
                <c:pt idx="760">
                  <c:v>7.2239999999999999E-2</c:v>
                </c:pt>
                <c:pt idx="761">
                  <c:v>7.2239999999999999E-2</c:v>
                </c:pt>
                <c:pt idx="762">
                  <c:v>7.2239999999999999E-2</c:v>
                </c:pt>
                <c:pt idx="763">
                  <c:v>7.2239999999999999E-2</c:v>
                </c:pt>
                <c:pt idx="764">
                  <c:v>7.2239999999999999E-2</c:v>
                </c:pt>
                <c:pt idx="765">
                  <c:v>7.2239999999999999E-2</c:v>
                </c:pt>
                <c:pt idx="766">
                  <c:v>7.2239999999999999E-2</c:v>
                </c:pt>
                <c:pt idx="767">
                  <c:v>7.2239999999999999E-2</c:v>
                </c:pt>
                <c:pt idx="768">
                  <c:v>7.2239999999999999E-2</c:v>
                </c:pt>
                <c:pt idx="769">
                  <c:v>7.2239999999999999E-2</c:v>
                </c:pt>
                <c:pt idx="770">
                  <c:v>7.2239999999999999E-2</c:v>
                </c:pt>
                <c:pt idx="771">
                  <c:v>7.2239999999999999E-2</c:v>
                </c:pt>
                <c:pt idx="772">
                  <c:v>7.2239999999999999E-2</c:v>
                </c:pt>
                <c:pt idx="773">
                  <c:v>7.2239999999999999E-2</c:v>
                </c:pt>
                <c:pt idx="774">
                  <c:v>7.2239999999999999E-2</c:v>
                </c:pt>
                <c:pt idx="775">
                  <c:v>7.2239999999999999E-2</c:v>
                </c:pt>
                <c:pt idx="776">
                  <c:v>7.2239999999999999E-2</c:v>
                </c:pt>
                <c:pt idx="777">
                  <c:v>7.2239999999999999E-2</c:v>
                </c:pt>
                <c:pt idx="778">
                  <c:v>7.2239999999999999E-2</c:v>
                </c:pt>
                <c:pt idx="779">
                  <c:v>7.2239999999999999E-2</c:v>
                </c:pt>
                <c:pt idx="780">
                  <c:v>7.2239999999999999E-2</c:v>
                </c:pt>
                <c:pt idx="781">
                  <c:v>7.2239999999999999E-2</c:v>
                </c:pt>
                <c:pt idx="782">
                  <c:v>7.2239999999999999E-2</c:v>
                </c:pt>
                <c:pt idx="783">
                  <c:v>7.2239999999999999E-2</c:v>
                </c:pt>
                <c:pt idx="784">
                  <c:v>7.2239999999999999E-2</c:v>
                </c:pt>
                <c:pt idx="785">
                  <c:v>7.2239999999999999E-2</c:v>
                </c:pt>
                <c:pt idx="786">
                  <c:v>7.2239999999999999E-2</c:v>
                </c:pt>
                <c:pt idx="787">
                  <c:v>7.2239999999999999E-2</c:v>
                </c:pt>
                <c:pt idx="788">
                  <c:v>7.2239999999999999E-2</c:v>
                </c:pt>
                <c:pt idx="789">
                  <c:v>7.2239999999999999E-2</c:v>
                </c:pt>
                <c:pt idx="790">
                  <c:v>7.2239999999999999E-2</c:v>
                </c:pt>
                <c:pt idx="791">
                  <c:v>7.2239999999999999E-2</c:v>
                </c:pt>
                <c:pt idx="792">
                  <c:v>7.2239999999999999E-2</c:v>
                </c:pt>
                <c:pt idx="793">
                  <c:v>7.2239999999999999E-2</c:v>
                </c:pt>
                <c:pt idx="794">
                  <c:v>7.2239999999999999E-2</c:v>
                </c:pt>
                <c:pt idx="795">
                  <c:v>7.2239999999999999E-2</c:v>
                </c:pt>
                <c:pt idx="796">
                  <c:v>7.2239999999999999E-2</c:v>
                </c:pt>
                <c:pt idx="797">
                  <c:v>7.2239999999999999E-2</c:v>
                </c:pt>
                <c:pt idx="798">
                  <c:v>7.2239999999999999E-2</c:v>
                </c:pt>
                <c:pt idx="799">
                  <c:v>7.2239999999999999E-2</c:v>
                </c:pt>
                <c:pt idx="800">
                  <c:v>7.2239999999999999E-2</c:v>
                </c:pt>
                <c:pt idx="801">
                  <c:v>7.2239999999999999E-2</c:v>
                </c:pt>
                <c:pt idx="802">
                  <c:v>7.2239999999999999E-2</c:v>
                </c:pt>
                <c:pt idx="803">
                  <c:v>7.2239999999999999E-2</c:v>
                </c:pt>
                <c:pt idx="804">
                  <c:v>7.2239999999999999E-2</c:v>
                </c:pt>
                <c:pt idx="805">
                  <c:v>7.2239999999999999E-2</c:v>
                </c:pt>
                <c:pt idx="806">
                  <c:v>7.2239999999999999E-2</c:v>
                </c:pt>
                <c:pt idx="807">
                  <c:v>7.2239999999999999E-2</c:v>
                </c:pt>
                <c:pt idx="808">
                  <c:v>7.2239999999999999E-2</c:v>
                </c:pt>
                <c:pt idx="809">
                  <c:v>7.2239999999999999E-2</c:v>
                </c:pt>
                <c:pt idx="810">
                  <c:v>7.2239999999999999E-2</c:v>
                </c:pt>
                <c:pt idx="811">
                  <c:v>7.2239999999999999E-2</c:v>
                </c:pt>
                <c:pt idx="812">
                  <c:v>7.2239999999999999E-2</c:v>
                </c:pt>
                <c:pt idx="813">
                  <c:v>7.2239999999999999E-2</c:v>
                </c:pt>
                <c:pt idx="814">
                  <c:v>7.2239999999999999E-2</c:v>
                </c:pt>
                <c:pt idx="815">
                  <c:v>7.2239999999999999E-2</c:v>
                </c:pt>
                <c:pt idx="816">
                  <c:v>7.2239999999999999E-2</c:v>
                </c:pt>
                <c:pt idx="817">
                  <c:v>7.2239999999999999E-2</c:v>
                </c:pt>
                <c:pt idx="818">
                  <c:v>7.2239999999999999E-2</c:v>
                </c:pt>
                <c:pt idx="819">
                  <c:v>7.2239999999999999E-2</c:v>
                </c:pt>
                <c:pt idx="820">
                  <c:v>7.2239999999999999E-2</c:v>
                </c:pt>
                <c:pt idx="821">
                  <c:v>7.2239999999999999E-2</c:v>
                </c:pt>
                <c:pt idx="822">
                  <c:v>7.2239999999999999E-2</c:v>
                </c:pt>
                <c:pt idx="823">
                  <c:v>7.2239999999999999E-2</c:v>
                </c:pt>
                <c:pt idx="824">
                  <c:v>7.2239999999999999E-2</c:v>
                </c:pt>
                <c:pt idx="825">
                  <c:v>7.2239999999999999E-2</c:v>
                </c:pt>
                <c:pt idx="826">
                  <c:v>7.2239999999999999E-2</c:v>
                </c:pt>
                <c:pt idx="827">
                  <c:v>7.2239999999999999E-2</c:v>
                </c:pt>
                <c:pt idx="828">
                  <c:v>7.2239999999999999E-2</c:v>
                </c:pt>
                <c:pt idx="829">
                  <c:v>7.2239999999999999E-2</c:v>
                </c:pt>
                <c:pt idx="830">
                  <c:v>7.2239999999999999E-2</c:v>
                </c:pt>
                <c:pt idx="831">
                  <c:v>7.2239999999999999E-2</c:v>
                </c:pt>
                <c:pt idx="832">
                  <c:v>7.2239999999999999E-2</c:v>
                </c:pt>
                <c:pt idx="833">
                  <c:v>7.2239999999999999E-2</c:v>
                </c:pt>
                <c:pt idx="834">
                  <c:v>7.2239999999999999E-2</c:v>
                </c:pt>
                <c:pt idx="835">
                  <c:v>7.2239999999999999E-2</c:v>
                </c:pt>
                <c:pt idx="836">
                  <c:v>7.2239999999999999E-2</c:v>
                </c:pt>
                <c:pt idx="837">
                  <c:v>7.2239999999999999E-2</c:v>
                </c:pt>
                <c:pt idx="838">
                  <c:v>7.2239999999999999E-2</c:v>
                </c:pt>
                <c:pt idx="839">
                  <c:v>7.2239999999999999E-2</c:v>
                </c:pt>
                <c:pt idx="840">
                  <c:v>7.2239999999999999E-2</c:v>
                </c:pt>
                <c:pt idx="841">
                  <c:v>7.2239999999999999E-2</c:v>
                </c:pt>
                <c:pt idx="842">
                  <c:v>7.2239999999999999E-2</c:v>
                </c:pt>
                <c:pt idx="843">
                  <c:v>7.2239999999999999E-2</c:v>
                </c:pt>
                <c:pt idx="844">
                  <c:v>7.2239999999999999E-2</c:v>
                </c:pt>
                <c:pt idx="845">
                  <c:v>7.2239999999999999E-2</c:v>
                </c:pt>
                <c:pt idx="846">
                  <c:v>7.2239999999999999E-2</c:v>
                </c:pt>
                <c:pt idx="847">
                  <c:v>7.2239999999999999E-2</c:v>
                </c:pt>
                <c:pt idx="848">
                  <c:v>7.2239999999999999E-2</c:v>
                </c:pt>
                <c:pt idx="849">
                  <c:v>7.2239999999999999E-2</c:v>
                </c:pt>
                <c:pt idx="850">
                  <c:v>7.2239999999999999E-2</c:v>
                </c:pt>
                <c:pt idx="851">
                  <c:v>7.2239999999999999E-2</c:v>
                </c:pt>
                <c:pt idx="852">
                  <c:v>7.2239999999999999E-2</c:v>
                </c:pt>
                <c:pt idx="853">
                  <c:v>7.2239999999999999E-2</c:v>
                </c:pt>
                <c:pt idx="854">
                  <c:v>7.2239999999999999E-2</c:v>
                </c:pt>
                <c:pt idx="855">
                  <c:v>7.2239999999999999E-2</c:v>
                </c:pt>
                <c:pt idx="856">
                  <c:v>7.2239999999999999E-2</c:v>
                </c:pt>
                <c:pt idx="857">
                  <c:v>7.2239999999999999E-2</c:v>
                </c:pt>
                <c:pt idx="858">
                  <c:v>7.2239999999999999E-2</c:v>
                </c:pt>
                <c:pt idx="859">
                  <c:v>7.2239999999999999E-2</c:v>
                </c:pt>
                <c:pt idx="860">
                  <c:v>7.2239999999999999E-2</c:v>
                </c:pt>
                <c:pt idx="861">
                  <c:v>7.2239999999999999E-2</c:v>
                </c:pt>
                <c:pt idx="862">
                  <c:v>7.2239999999999999E-2</c:v>
                </c:pt>
                <c:pt idx="863">
                  <c:v>7.2239999999999999E-2</c:v>
                </c:pt>
                <c:pt idx="864">
                  <c:v>7.2239999999999999E-2</c:v>
                </c:pt>
                <c:pt idx="865">
                  <c:v>7.2239999999999999E-2</c:v>
                </c:pt>
                <c:pt idx="866">
                  <c:v>7.2239999999999999E-2</c:v>
                </c:pt>
                <c:pt idx="867">
                  <c:v>7.2239999999999999E-2</c:v>
                </c:pt>
              </c:numCache>
            </c:numRef>
          </c:yVal>
          <c:smooth val="1"/>
          <c:extLst>
            <c:ext xmlns:c16="http://schemas.microsoft.com/office/drawing/2014/chart" uri="{C3380CC4-5D6E-409C-BE32-E72D297353CC}">
              <c16:uniqueId val="{00000002-5992-4B79-8D97-1BB11897D787}"/>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avg z [m]</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40336592"/>
        <c:crosses val="autoZero"/>
        <c:crossBetween val="midCat"/>
      </c:valAx>
      <c:valAx>
        <c:axId val="640336592"/>
        <c:scaling>
          <c:orientation val="minMax"/>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NEMI y [pi mm mrad]</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4033462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'Force 200 keV Spline'!$A$1:$Q$1</c:f>
              <c:strCache>
                <c:ptCount val="1"/>
                <c:pt idx="0">
                  <c:v>200 keV Spline</c:v>
                </c:pt>
              </c:strCache>
            </c:strRef>
          </c:tx>
          <c:marker>
            <c:symbol val="none"/>
          </c:marker>
          <c:xVal>
            <c:numRef>
              <c:f>'Force 200 keV Spline'!$X$3:$X$870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-0.26356377040082102</c:v>
                </c:pt>
                <c:pt idx="149">
                  <c:v>-0.26252141701800902</c:v>
                </c:pt>
                <c:pt idx="150">
                  <c:v>-0.261479063635214</c:v>
                </c:pt>
                <c:pt idx="151">
                  <c:v>-0.26043671025250298</c:v>
                </c:pt>
                <c:pt idx="152">
                  <c:v>-0.25939435686986001</c:v>
                </c:pt>
                <c:pt idx="153">
                  <c:v>-0.258352003487266</c:v>
                </c:pt>
                <c:pt idx="154">
                  <c:v>-0.25730965010478501</c:v>
                </c:pt>
                <c:pt idx="155">
                  <c:v>-0.25626729672252302</c:v>
                </c:pt>
                <c:pt idx="156">
                  <c:v>-0.25522494334053097</c:v>
                </c:pt>
                <c:pt idx="157">
                  <c:v>-0.25418258995892201</c:v>
                </c:pt>
                <c:pt idx="158">
                  <c:v>-0.25314023657789902</c:v>
                </c:pt>
                <c:pt idx="159">
                  <c:v>-0.25209788319764997</c:v>
                </c:pt>
                <c:pt idx="160">
                  <c:v>-0.25105552981838603</c:v>
                </c:pt>
                <c:pt idx="161">
                  <c:v>-0.25001317644041399</c:v>
                </c:pt>
                <c:pt idx="162">
                  <c:v>-0.24897082306401</c:v>
                </c:pt>
                <c:pt idx="163">
                  <c:v>-0.247928469689499</c:v>
                </c:pt>
                <c:pt idx="164">
                  <c:v>-0.246886116317173</c:v>
                </c:pt>
                <c:pt idx="165">
                  <c:v>-0.245843762947411</c:v>
                </c:pt>
                <c:pt idx="166">
                  <c:v>-0.24480140958066901</c:v>
                </c:pt>
                <c:pt idx="167">
                  <c:v>-0.243759056217345</c:v>
                </c:pt>
                <c:pt idx="168">
                  <c:v>-0.24271670285781199</c:v>
                </c:pt>
                <c:pt idx="169">
                  <c:v>-0.24167434950261801</c:v>
                </c:pt>
                <c:pt idx="170">
                  <c:v>-0.24063199615229</c:v>
                </c:pt>
                <c:pt idx="171">
                  <c:v>-0.23958964280735401</c:v>
                </c:pt>
                <c:pt idx="172">
                  <c:v>-0.23854728946833101</c:v>
                </c:pt>
                <c:pt idx="173">
                  <c:v>-0.23750493613572299</c:v>
                </c:pt>
                <c:pt idx="174">
                  <c:v>-0.236462582810123</c:v>
                </c:pt>
                <c:pt idx="175">
                  <c:v>-0.23542022949211799</c:v>
                </c:pt>
                <c:pt idx="176">
                  <c:v>-0.23437787618223299</c:v>
                </c:pt>
                <c:pt idx="177">
                  <c:v>-0.23333552288096801</c:v>
                </c:pt>
                <c:pt idx="178">
                  <c:v>-0.232293169588798</c:v>
                </c:pt>
                <c:pt idx="179">
                  <c:v>-0.23125081630622399</c:v>
                </c:pt>
                <c:pt idx="180">
                  <c:v>-0.23020846303372899</c:v>
                </c:pt>
                <c:pt idx="181">
                  <c:v>-0.22916610977179599</c:v>
                </c:pt>
                <c:pt idx="182">
                  <c:v>-0.228123756520899</c:v>
                </c:pt>
                <c:pt idx="183">
                  <c:v>-0.227081403281504</c:v>
                </c:pt>
                <c:pt idx="184">
                  <c:v>-0.22603905005406599</c:v>
                </c:pt>
                <c:pt idx="185">
                  <c:v>-0.22499669683903001</c:v>
                </c:pt>
                <c:pt idx="186">
                  <c:v>-0.223954343636833</c:v>
                </c:pt>
                <c:pt idx="187">
                  <c:v>-0.22291199044790699</c:v>
                </c:pt>
                <c:pt idx="188">
                  <c:v>-0.221869637272683</c:v>
                </c:pt>
                <c:pt idx="189">
                  <c:v>-0.22082728411159799</c:v>
                </c:pt>
                <c:pt idx="190">
                  <c:v>-0.21978493096509699</c:v>
                </c:pt>
                <c:pt idx="191">
                  <c:v>-0.218742577833652</c:v>
                </c:pt>
                <c:pt idx="192">
                  <c:v>-0.21770022471777001</c:v>
                </c:pt>
                <c:pt idx="193">
                  <c:v>-0.21665787161799199</c:v>
                </c:pt>
                <c:pt idx="194">
                  <c:v>-0.21561551853490299</c:v>
                </c:pt>
                <c:pt idx="195">
                  <c:v>-0.214573165469127</c:v>
                </c:pt>
                <c:pt idx="196">
                  <c:v>-0.21353081242132699</c:v>
                </c:pt>
                <c:pt idx="197">
                  <c:v>-0.212488459392184</c:v>
                </c:pt>
                <c:pt idx="198">
                  <c:v>-0.21144610638241301</c:v>
                </c:pt>
                <c:pt idx="199">
                  <c:v>-0.21040375339274101</c:v>
                </c:pt>
                <c:pt idx="200">
                  <c:v>-0.209361400423864</c:v>
                </c:pt>
                <c:pt idx="201">
                  <c:v>-0.208319047476583</c:v>
                </c:pt>
                <c:pt idx="202">
                  <c:v>-0.207276694552188</c:v>
                </c:pt>
                <c:pt idx="203">
                  <c:v>-0.20623434165318799</c:v>
                </c:pt>
                <c:pt idx="204">
                  <c:v>-0.20519198878291001</c:v>
                </c:pt>
                <c:pt idx="205">
                  <c:v>-0.20414963594607399</c:v>
                </c:pt>
                <c:pt idx="206">
                  <c:v>-0.20310728315388199</c:v>
                </c:pt>
                <c:pt idx="207">
                  <c:v>-0.202064930422998</c:v>
                </c:pt>
                <c:pt idx="208">
                  <c:v>-0.201022577772272</c:v>
                </c:pt>
                <c:pt idx="209">
                  <c:v>-0.199980225230102</c:v>
                </c:pt>
                <c:pt idx="210">
                  <c:v>-0.198937872838754</c:v>
                </c:pt>
                <c:pt idx="211">
                  <c:v>-0.19789552064847099</c:v>
                </c:pt>
                <c:pt idx="212">
                  <c:v>-0.196853168723408</c:v>
                </c:pt>
                <c:pt idx="213">
                  <c:v>-0.19581081714388199</c:v>
                </c:pt>
                <c:pt idx="214">
                  <c:v>-0.194768466000037</c:v>
                </c:pt>
                <c:pt idx="215">
                  <c:v>-0.193726115405043</c:v>
                </c:pt>
                <c:pt idx="216">
                  <c:v>-0.192683765483491</c:v>
                </c:pt>
                <c:pt idx="217">
                  <c:v>-0.191641416365807</c:v>
                </c:pt>
                <c:pt idx="218">
                  <c:v>-0.190599068177182</c:v>
                </c:pt>
                <c:pt idx="219">
                  <c:v>-0.18955672104450499</c:v>
                </c:pt>
                <c:pt idx="220">
                  <c:v>-0.18851437510282301</c:v>
                </c:pt>
                <c:pt idx="221">
                  <c:v>-0.18747203040965801</c:v>
                </c:pt>
                <c:pt idx="222">
                  <c:v>-0.186429686897498</c:v>
                </c:pt>
                <c:pt idx="223">
                  <c:v>-0.18538734435037399</c:v>
                </c:pt>
                <c:pt idx="224">
                  <c:v>-0.18434500247198299</c:v>
                </c:pt>
                <c:pt idx="225">
                  <c:v>-0.18330266074194099</c:v>
                </c:pt>
                <c:pt idx="226">
                  <c:v>-0.18226031837449799</c:v>
                </c:pt>
                <c:pt idx="227">
                  <c:v>-0.18121797440366799</c:v>
                </c:pt>
                <c:pt idx="228">
                  <c:v>-0.180175627935898</c:v>
                </c:pt>
                <c:pt idx="229">
                  <c:v>-0.179133278155267</c:v>
                </c:pt>
                <c:pt idx="230">
                  <c:v>-0.17809092439507301</c:v>
                </c:pt>
                <c:pt idx="231">
                  <c:v>-0.177048566303667</c:v>
                </c:pt>
                <c:pt idx="232">
                  <c:v>-0.17600620398123601</c:v>
                </c:pt>
                <c:pt idx="233">
                  <c:v>-0.17496383785950401</c:v>
                </c:pt>
                <c:pt idx="234">
                  <c:v>-0.17392146859142099</c:v>
                </c:pt>
                <c:pt idx="235">
                  <c:v>-0.172879096891983</c:v>
                </c:pt>
                <c:pt idx="236">
                  <c:v>-0.171836723545294</c:v>
                </c:pt>
                <c:pt idx="237">
                  <c:v>-0.17079434922079001</c:v>
                </c:pt>
                <c:pt idx="238">
                  <c:v>-0.16975197453247601</c:v>
                </c:pt>
                <c:pt idx="239">
                  <c:v>-0.16870959996146501</c:v>
                </c:pt>
                <c:pt idx="240">
                  <c:v>-0.167667225903049</c:v>
                </c:pt>
                <c:pt idx="241">
                  <c:v>-0.166624852800141</c:v>
                </c:pt>
                <c:pt idx="242">
                  <c:v>-0.16558248095008099</c:v>
                </c:pt>
                <c:pt idx="243">
                  <c:v>-0.16454011020047099</c:v>
                </c:pt>
                <c:pt idx="244">
                  <c:v>-0.163497740041571</c:v>
                </c:pt>
                <c:pt idx="245">
                  <c:v>-0.16245536973615299</c:v>
                </c:pt>
                <c:pt idx="246">
                  <c:v>-0.16141299812968901</c:v>
                </c:pt>
                <c:pt idx="247">
                  <c:v>-0.160370623629392</c:v>
                </c:pt>
                <c:pt idx="248">
                  <c:v>-0.15932824443690799</c:v>
                </c:pt>
                <c:pt idx="249">
                  <c:v>-0.15828585882249099</c:v>
                </c:pt>
                <c:pt idx="250">
                  <c:v>-0.15724346494352001</c:v>
                </c:pt>
                <c:pt idx="251">
                  <c:v>-0.156201060995421</c:v>
                </c:pt>
                <c:pt idx="252">
                  <c:v>-0.15515864506546101</c:v>
                </c:pt>
                <c:pt idx="253">
                  <c:v>-0.1541162151546</c:v>
                </c:pt>
                <c:pt idx="254">
                  <c:v>-0.15307376918764701</c:v>
                </c:pt>
                <c:pt idx="255">
                  <c:v>-0.15203130502916001</c:v>
                </c:pt>
                <c:pt idx="256">
                  <c:v>-0.150988820385446</c:v>
                </c:pt>
                <c:pt idx="257">
                  <c:v>-0.149946312849806</c:v>
                </c:pt>
                <c:pt idx="258">
                  <c:v>-0.14890377989346901</c:v>
                </c:pt>
                <c:pt idx="259">
                  <c:v>-0.147861218809998</c:v>
                </c:pt>
                <c:pt idx="260">
                  <c:v>-0.14681862684146099</c:v>
                </c:pt>
                <c:pt idx="261">
                  <c:v>-0.14577600120306899</c:v>
                </c:pt>
                <c:pt idx="262">
                  <c:v>-0.14473333904362601</c:v>
                </c:pt>
                <c:pt idx="263">
                  <c:v>-0.143690637528854</c:v>
                </c:pt>
                <c:pt idx="264">
                  <c:v>-0.14264789408640399</c:v>
                </c:pt>
                <c:pt idx="265">
                  <c:v>-0.14160510626904901</c:v>
                </c:pt>
                <c:pt idx="266">
                  <c:v>-0.14056227162395099</c:v>
                </c:pt>
                <c:pt idx="267">
                  <c:v>-0.13951938774991601</c:v>
                </c:pt>
                <c:pt idx="268">
                  <c:v>-0.138476452277564</c:v>
                </c:pt>
                <c:pt idx="269">
                  <c:v>-0.13743346290847799</c:v>
                </c:pt>
                <c:pt idx="270">
                  <c:v>-0.13639041754976999</c:v>
                </c:pt>
                <c:pt idx="271">
                  <c:v>-0.135347314350836</c:v>
                </c:pt>
                <c:pt idx="272">
                  <c:v>-0.13430415170443599</c:v>
                </c:pt>
                <c:pt idx="273">
                  <c:v>-0.13326092825652899</c:v>
                </c:pt>
                <c:pt idx="274">
                  <c:v>-0.13221764276356399</c:v>
                </c:pt>
                <c:pt idx="275">
                  <c:v>-0.13117429400868799</c:v>
                </c:pt>
                <c:pt idx="276">
                  <c:v>-0.130130880804259</c:v>
                </c:pt>
                <c:pt idx="277">
                  <c:v>-0.12908740200941299</c:v>
                </c:pt>
                <c:pt idx="278">
                  <c:v>-0.128043856622229</c:v>
                </c:pt>
                <c:pt idx="279">
                  <c:v>-0.12700024379966399</c:v>
                </c:pt>
                <c:pt idx="280">
                  <c:v>-0.125956562840117</c:v>
                </c:pt>
                <c:pt idx="281">
                  <c:v>-0.124912813176807</c:v>
                </c:pt>
                <c:pt idx="282">
                  <c:v>-0.123868994284361</c:v>
                </c:pt>
                <c:pt idx="283">
                  <c:v>-0.122825105715361</c:v>
                </c:pt>
                <c:pt idx="284">
                  <c:v>-0.12178114715099</c:v>
                </c:pt>
                <c:pt idx="285">
                  <c:v>-0.120737118360736</c:v>
                </c:pt>
                <c:pt idx="286">
                  <c:v>-0.119693019247223</c:v>
                </c:pt>
                <c:pt idx="287">
                  <c:v>-0.118648849857507</c:v>
                </c:pt>
                <c:pt idx="288">
                  <c:v>-0.117604610261396</c:v>
                </c:pt>
                <c:pt idx="289">
                  <c:v>-0.11656030053157</c:v>
                </c:pt>
                <c:pt idx="290">
                  <c:v>-0.11551592080183599</c:v>
                </c:pt>
                <c:pt idx="291">
                  <c:v>-0.11447147126353099</c:v>
                </c:pt>
                <c:pt idx="292">
                  <c:v>-0.113426952181996</c:v>
                </c:pt>
                <c:pt idx="293">
                  <c:v>-0.112382363899972</c:v>
                </c:pt>
                <c:pt idx="294">
                  <c:v>-0.11133770680796699</c:v>
                </c:pt>
                <c:pt idx="295">
                  <c:v>-0.110292981338032</c:v>
                </c:pt>
                <c:pt idx="296">
                  <c:v>-0.109248187936476</c:v>
                </c:pt>
                <c:pt idx="297">
                  <c:v>-0.108203327053463</c:v>
                </c:pt>
                <c:pt idx="298">
                  <c:v>-0.10715839917874399</c:v>
                </c:pt>
                <c:pt idx="299">
                  <c:v>-0.106113404860381</c:v>
                </c:pt>
                <c:pt idx="300">
                  <c:v>-0.105068344716889</c:v>
                </c:pt>
                <c:pt idx="301">
                  <c:v>-0.104023219421237</c:v>
                </c:pt>
                <c:pt idx="302">
                  <c:v>-0.102978029666365</c:v>
                </c:pt>
                <c:pt idx="303">
                  <c:v>-0.101932776141141</c:v>
                </c:pt>
                <c:pt idx="304">
                  <c:v>-0.10088745953117401</c:v>
                </c:pt>
                <c:pt idx="305">
                  <c:v>-9.9842080513582093E-2</c:v>
                </c:pt>
                <c:pt idx="306">
                  <c:v>-9.8796639761782101E-2</c:v>
                </c:pt>
                <c:pt idx="307">
                  <c:v>-9.7751137952249906E-2</c:v>
                </c:pt>
                <c:pt idx="308">
                  <c:v>-9.6705575758604501E-2</c:v>
                </c:pt>
                <c:pt idx="309">
                  <c:v>-9.5659953861869304E-2</c:v>
                </c:pt>
                <c:pt idx="310">
                  <c:v>-9.46142729808781E-2</c:v>
                </c:pt>
                <c:pt idx="311">
                  <c:v>-9.3568533857541103E-2</c:v>
                </c:pt>
                <c:pt idx="312">
                  <c:v>-9.2522737240757005E-2</c:v>
                </c:pt>
                <c:pt idx="313">
                  <c:v>-9.1476883865137998E-2</c:v>
                </c:pt>
                <c:pt idx="314">
                  <c:v>-9.0430974416886495E-2</c:v>
                </c:pt>
                <c:pt idx="315">
                  <c:v>-8.9385009502260804E-2</c:v>
                </c:pt>
                <c:pt idx="316">
                  <c:v>-8.8338989702355694E-2</c:v>
                </c:pt>
                <c:pt idx="317">
                  <c:v>-8.7292915603724999E-2</c:v>
                </c:pt>
                <c:pt idx="318">
                  <c:v>-8.6246787821175605E-2</c:v>
                </c:pt>
                <c:pt idx="319">
                  <c:v>-8.5200607006338996E-2</c:v>
                </c:pt>
                <c:pt idx="320">
                  <c:v>-8.4154373796977794E-2</c:v>
                </c:pt>
                <c:pt idx="321">
                  <c:v>-8.3108088797942195E-2</c:v>
                </c:pt>
                <c:pt idx="322">
                  <c:v>-8.20617525912158E-2</c:v>
                </c:pt>
                <c:pt idx="323">
                  <c:v>-8.1015365725934596E-2</c:v>
                </c:pt>
                <c:pt idx="324">
                  <c:v>-7.9968928736267403E-2</c:v>
                </c:pt>
                <c:pt idx="325">
                  <c:v>-7.8922442157352501E-2</c:v>
                </c:pt>
                <c:pt idx="326">
                  <c:v>-7.7875906523321506E-2</c:v>
                </c:pt>
                <c:pt idx="327">
                  <c:v>-7.6829322374391107E-2</c:v>
                </c:pt>
                <c:pt idx="328">
                  <c:v>-7.5782690262217997E-2</c:v>
                </c:pt>
                <c:pt idx="329">
                  <c:v>-7.4736010733817193E-2</c:v>
                </c:pt>
                <c:pt idx="330">
                  <c:v>-7.3689284335583402E-2</c:v>
                </c:pt>
                <c:pt idx="331">
                  <c:v>-7.2642511623270595E-2</c:v>
                </c:pt>
                <c:pt idx="332">
                  <c:v>-7.1595693160804705E-2</c:v>
                </c:pt>
                <c:pt idx="333">
                  <c:v>-7.0548829518241193E-2</c:v>
                </c:pt>
                <c:pt idx="334">
                  <c:v>-6.95019212669203E-2</c:v>
                </c:pt>
                <c:pt idx="335">
                  <c:v>-6.84549689793615E-2</c:v>
                </c:pt>
                <c:pt idx="336">
                  <c:v>-6.7407973234311094E-2</c:v>
                </c:pt>
                <c:pt idx="337">
                  <c:v>-6.6360934617458997E-2</c:v>
                </c:pt>
                <c:pt idx="338">
                  <c:v>-6.5313853720022699E-2</c:v>
                </c:pt>
                <c:pt idx="339">
                  <c:v>-6.4266731138594199E-2</c:v>
                </c:pt>
                <c:pt idx="340">
                  <c:v>-6.3219567474943797E-2</c:v>
                </c:pt>
                <c:pt idx="341">
                  <c:v>-6.2172363335253999E-2</c:v>
                </c:pt>
                <c:pt idx="342">
                  <c:v>-6.1125119330173297E-2</c:v>
                </c:pt>
                <c:pt idx="343">
                  <c:v>-6.0077836074889E-2</c:v>
                </c:pt>
                <c:pt idx="344">
                  <c:v>-5.9030514188925701E-2</c:v>
                </c:pt>
                <c:pt idx="345">
                  <c:v>-5.7983154295475701E-2</c:v>
                </c:pt>
                <c:pt idx="346">
                  <c:v>-5.6935757021324002E-2</c:v>
                </c:pt>
                <c:pt idx="347">
                  <c:v>-5.5888322997051799E-2</c:v>
                </c:pt>
                <c:pt idx="348">
                  <c:v>-5.4840852856906597E-2</c:v>
                </c:pt>
                <c:pt idx="349">
                  <c:v>-5.3793347237602797E-2</c:v>
                </c:pt>
                <c:pt idx="350">
                  <c:v>-5.2745806778453003E-2</c:v>
                </c:pt>
                <c:pt idx="351">
                  <c:v>-5.1698232121947602E-2</c:v>
                </c:pt>
                <c:pt idx="352">
                  <c:v>-5.0650623913712903E-2</c:v>
                </c:pt>
                <c:pt idx="353">
                  <c:v>-4.9602982801750503E-2</c:v>
                </c:pt>
                <c:pt idx="354">
                  <c:v>-4.8555309437274902E-2</c:v>
                </c:pt>
                <c:pt idx="355">
                  <c:v>-4.7507604474791999E-2</c:v>
                </c:pt>
                <c:pt idx="356">
                  <c:v>-4.6459868570864503E-2</c:v>
                </c:pt>
                <c:pt idx="357">
                  <c:v>-4.5412102384269397E-2</c:v>
                </c:pt>
                <c:pt idx="358">
                  <c:v>-4.4364306576135298E-2</c:v>
                </c:pt>
                <c:pt idx="359">
                  <c:v>-4.3316481809603798E-2</c:v>
                </c:pt>
                <c:pt idx="360">
                  <c:v>-4.2268628750123799E-2</c:v>
                </c:pt>
                <c:pt idx="361">
                  <c:v>-4.1220748065302702E-2</c:v>
                </c:pt>
                <c:pt idx="362">
                  <c:v>-4.0172840424437403E-2</c:v>
                </c:pt>
                <c:pt idx="363">
                  <c:v>-3.9124906498537101E-2</c:v>
                </c:pt>
                <c:pt idx="364">
                  <c:v>-3.8076946960383801E-2</c:v>
                </c:pt>
                <c:pt idx="365">
                  <c:v>-3.7028962484463197E-2</c:v>
                </c:pt>
                <c:pt idx="366">
                  <c:v>-3.5980953747179502E-2</c:v>
                </c:pt>
                <c:pt idx="367">
                  <c:v>-3.4932921426487698E-2</c:v>
                </c:pt>
                <c:pt idx="368">
                  <c:v>-3.3884866201862103E-2</c:v>
                </c:pt>
                <c:pt idx="369">
                  <c:v>-3.2836788754755097E-2</c:v>
                </c:pt>
                <c:pt idx="370">
                  <c:v>-3.1788689768370501E-2</c:v>
                </c:pt>
                <c:pt idx="371">
                  <c:v>-3.0740569927333899E-2</c:v>
                </c:pt>
                <c:pt idx="372">
                  <c:v>-2.9692429917649601E-2</c:v>
                </c:pt>
                <c:pt idx="373">
                  <c:v>-2.86442704266003E-2</c:v>
                </c:pt>
                <c:pt idx="374">
                  <c:v>-2.75960921423484E-2</c:v>
                </c:pt>
                <c:pt idx="375">
                  <c:v>-2.6547895753569799E-2</c:v>
                </c:pt>
                <c:pt idx="376">
                  <c:v>-2.54996819491176E-2</c:v>
                </c:pt>
                <c:pt idx="377">
                  <c:v>-2.44514514178144E-2</c:v>
                </c:pt>
                <c:pt idx="378">
                  <c:v>-2.3403204848384099E-2</c:v>
                </c:pt>
                <c:pt idx="379">
                  <c:v>-2.2354942929348299E-2</c:v>
                </c:pt>
                <c:pt idx="380">
                  <c:v>-2.1306666348689302E-2</c:v>
                </c:pt>
                <c:pt idx="381">
                  <c:v>-2.02583757938926E-2</c:v>
                </c:pt>
                <c:pt idx="382">
                  <c:v>-1.9210071952397802E-2</c:v>
                </c:pt>
                <c:pt idx="383">
                  <c:v>-1.8161755511722E-2</c:v>
                </c:pt>
                <c:pt idx="384">
                  <c:v>-1.7113427159560601E-2</c:v>
                </c:pt>
                <c:pt idx="385">
                  <c:v>-1.6065087584177001E-2</c:v>
                </c:pt>
                <c:pt idx="386">
                  <c:v>-1.50167374746387E-2</c:v>
                </c:pt>
                <c:pt idx="387">
                  <c:v>-1.39683775206911E-2</c:v>
                </c:pt>
                <c:pt idx="388">
                  <c:v>-1.2920008412984499E-2</c:v>
                </c:pt>
                <c:pt idx="389">
                  <c:v>-1.18716308432685E-2</c:v>
                </c:pt>
                <c:pt idx="390">
                  <c:v>-1.0823245504483599E-2</c:v>
                </c:pt>
                <c:pt idx="391">
                  <c:v>-9.7748530910430308E-3</c:v>
                </c:pt>
                <c:pt idx="392">
                  <c:v>-8.7264542987922807E-3</c:v>
                </c:pt>
                <c:pt idx="393">
                  <c:v>-7.6780498245708501E-3</c:v>
                </c:pt>
                <c:pt idx="394">
                  <c:v>-6.6296403661447196E-3</c:v>
                </c:pt>
                <c:pt idx="395">
                  <c:v>-5.5812266221061304E-3</c:v>
                </c:pt>
                <c:pt idx="396">
                  <c:v>-4.5328092915675596E-3</c:v>
                </c:pt>
                <c:pt idx="397">
                  <c:v>-3.48438907386178E-3</c:v>
                </c:pt>
                <c:pt idx="398">
                  <c:v>-2.4359666683136001E-3</c:v>
                </c:pt>
                <c:pt idx="399">
                  <c:v>-1.38754277408137E-3</c:v>
                </c:pt>
                <c:pt idx="400">
                  <c:v>-3.39118090084262E-4</c:v>
                </c:pt>
                <c:pt idx="401">
                  <c:v>7.0930668514518E-4</c:v>
                </c:pt>
                <c:pt idx="402">
                  <c:v>1.7577308535430599E-3</c:v>
                </c:pt>
                <c:pt idx="403">
                  <c:v>2.8061537173895601E-3</c:v>
                </c:pt>
                <c:pt idx="404">
                  <c:v>3.85457457923386E-3</c:v>
                </c:pt>
                <c:pt idx="405">
                  <c:v>4.9029927418624501E-3</c:v>
                </c:pt>
                <c:pt idx="406">
                  <c:v>5.9514075081921703E-3</c:v>
                </c:pt>
                <c:pt idx="407">
                  <c:v>6.9998181812982096E-3</c:v>
                </c:pt>
                <c:pt idx="408">
                  <c:v>8.0482240642658805E-3</c:v>
                </c:pt>
                <c:pt idx="409">
                  <c:v>9.0966244601023306E-3</c:v>
                </c:pt>
                <c:pt idx="410">
                  <c:v>1.0145018671895999E-2</c:v>
                </c:pt>
                <c:pt idx="411">
                  <c:v>1.1193406002997499E-2</c:v>
                </c:pt>
                <c:pt idx="412">
                  <c:v>1.22417857570364E-2</c:v>
                </c:pt>
                <c:pt idx="413">
                  <c:v>1.32901572378945E-2</c:v>
                </c:pt>
                <c:pt idx="414">
                  <c:v>1.43385197501384E-2</c:v>
                </c:pt>
                <c:pt idx="415">
                  <c:v>1.5386872599148799E-2</c:v>
                </c:pt>
                <c:pt idx="416">
                  <c:v>1.6435215090960999E-2</c:v>
                </c:pt>
                <c:pt idx="417">
                  <c:v>1.7483546532269901E-2</c:v>
                </c:pt>
                <c:pt idx="418">
                  <c:v>1.85318662305607E-2</c:v>
                </c:pt>
                <c:pt idx="419">
                  <c:v>1.9580173493956202E-2</c:v>
                </c:pt>
                <c:pt idx="420">
                  <c:v>2.0628467631003799E-2</c:v>
                </c:pt>
                <c:pt idx="421">
                  <c:v>2.1676747950887899E-2</c:v>
                </c:pt>
                <c:pt idx="422">
                  <c:v>2.2725013763632101E-2</c:v>
                </c:pt>
                <c:pt idx="423">
                  <c:v>2.37732643801573E-2</c:v>
                </c:pt>
                <c:pt idx="424">
                  <c:v>2.48214991123125E-2</c:v>
                </c:pt>
                <c:pt idx="425">
                  <c:v>2.5869717272652699E-2</c:v>
                </c:pt>
                <c:pt idx="426">
                  <c:v>2.69179181744152E-2</c:v>
                </c:pt>
                <c:pt idx="427">
                  <c:v>2.7966101131466199E-2</c:v>
                </c:pt>
                <c:pt idx="428">
                  <c:v>2.90142654581498E-2</c:v>
                </c:pt>
                <c:pt idx="429">
                  <c:v>3.0062410469356898E-2</c:v>
                </c:pt>
                <c:pt idx="430">
                  <c:v>3.1110535480634801E-2</c:v>
                </c:pt>
                <c:pt idx="431">
                  <c:v>3.21586398082499E-2</c:v>
                </c:pt>
                <c:pt idx="432">
                  <c:v>3.3206722769365302E-2</c:v>
                </c:pt>
                <c:pt idx="433">
                  <c:v>3.4254783682093302E-2</c:v>
                </c:pt>
                <c:pt idx="434">
                  <c:v>3.5302821865449197E-2</c:v>
                </c:pt>
                <c:pt idx="435">
                  <c:v>3.6350836639457297E-2</c:v>
                </c:pt>
                <c:pt idx="436">
                  <c:v>3.7398827325249302E-2</c:v>
                </c:pt>
                <c:pt idx="437">
                  <c:v>3.8446793245092203E-2</c:v>
                </c:pt>
                <c:pt idx="438">
                  <c:v>3.9494733722423701E-2</c:v>
                </c:pt>
                <c:pt idx="439">
                  <c:v>4.0542648081901903E-2</c:v>
                </c:pt>
                <c:pt idx="440">
                  <c:v>4.1590535649473799E-2</c:v>
                </c:pt>
                <c:pt idx="441">
                  <c:v>4.2638395752431398E-2</c:v>
                </c:pt>
                <c:pt idx="442">
                  <c:v>4.3686227719476799E-2</c:v>
                </c:pt>
                <c:pt idx="443">
                  <c:v>4.4734030880801197E-2</c:v>
                </c:pt>
                <c:pt idx="444">
                  <c:v>4.57818045680988E-2</c:v>
                </c:pt>
                <c:pt idx="445">
                  <c:v>4.68295481146494E-2</c:v>
                </c:pt>
                <c:pt idx="446">
                  <c:v>4.7877260855472697E-2</c:v>
                </c:pt>
                <c:pt idx="447">
                  <c:v>4.8924942127458099E-2</c:v>
                </c:pt>
                <c:pt idx="448">
                  <c:v>4.9972591269501598E-2</c:v>
                </c:pt>
                <c:pt idx="449">
                  <c:v>5.10202076227982E-2</c:v>
                </c:pt>
                <c:pt idx="450">
                  <c:v>5.2067790531035503E-2</c:v>
                </c:pt>
                <c:pt idx="451">
                  <c:v>5.31153393405615E-2</c:v>
                </c:pt>
                <c:pt idx="452">
                  <c:v>5.4162853400686099E-2</c:v>
                </c:pt>
                <c:pt idx="453">
                  <c:v>5.5210332063822601E-2</c:v>
                </c:pt>
                <c:pt idx="454">
                  <c:v>5.6257774685651102E-2</c:v>
                </c:pt>
                <c:pt idx="455">
                  <c:v>5.73051806254588E-2</c:v>
                </c:pt>
                <c:pt idx="456">
                  <c:v>5.8352549246253001E-2</c:v>
                </c:pt>
                <c:pt idx="457">
                  <c:v>5.9399879914804103E-2</c:v>
                </c:pt>
                <c:pt idx="458">
                  <c:v>6.0447172001721401E-2</c:v>
                </c:pt>
                <c:pt idx="459">
                  <c:v>6.14944248816034E-2</c:v>
                </c:pt>
                <c:pt idx="460">
                  <c:v>6.2541637933071395E-2</c:v>
                </c:pt>
                <c:pt idx="461">
                  <c:v>6.3588810538975998E-2</c:v>
                </c:pt>
                <c:pt idx="462">
                  <c:v>6.4635942086637893E-2</c:v>
                </c:pt>
                <c:pt idx="463">
                  <c:v>6.5683031968040803E-2</c:v>
                </c:pt>
                <c:pt idx="464">
                  <c:v>6.6730079580200705E-2</c:v>
                </c:pt>
                <c:pt idx="465">
                  <c:v>6.7777084325451598E-2</c:v>
                </c:pt>
                <c:pt idx="466">
                  <c:v>6.88240456116819E-2</c:v>
                </c:pt>
                <c:pt idx="467">
                  <c:v>6.9870962852801699E-2</c:v>
                </c:pt>
                <c:pt idx="468">
                  <c:v>7.0917835469038903E-2</c:v>
                </c:pt>
                <c:pt idx="469">
                  <c:v>7.1964662887216799E-2</c:v>
                </c:pt>
                <c:pt idx="470">
                  <c:v>7.3011444541320594E-2</c:v>
                </c:pt>
                <c:pt idx="471">
                  <c:v>7.4058179873269195E-2</c:v>
                </c:pt>
                <c:pt idx="472">
                  <c:v>7.5104868333433106E-2</c:v>
                </c:pt>
                <c:pt idx="473">
                  <c:v>7.6151509379226198E-2</c:v>
                </c:pt>
                <c:pt idx="474">
                  <c:v>7.7198102473202398E-2</c:v>
                </c:pt>
                <c:pt idx="475">
                  <c:v>7.8244647086649202E-2</c:v>
                </c:pt>
                <c:pt idx="476">
                  <c:v>7.9291142701871695E-2</c:v>
                </c:pt>
                <c:pt idx="477">
                  <c:v>8.0337588807548502E-2</c:v>
                </c:pt>
                <c:pt idx="478">
                  <c:v>8.1383984890145394E-2</c:v>
                </c:pt>
                <c:pt idx="479">
                  <c:v>8.2430330432118906E-2</c:v>
                </c:pt>
                <c:pt idx="480">
                  <c:v>8.3476624922808704E-2</c:v>
                </c:pt>
                <c:pt idx="481">
                  <c:v>8.4522867853229905E-2</c:v>
                </c:pt>
                <c:pt idx="482">
                  <c:v>8.5569058704092205E-2</c:v>
                </c:pt>
                <c:pt idx="483">
                  <c:v>8.6615196937754907E-2</c:v>
                </c:pt>
                <c:pt idx="484">
                  <c:v>8.7661282023711998E-2</c:v>
                </c:pt>
                <c:pt idx="485">
                  <c:v>8.8707313431957105E-2</c:v>
                </c:pt>
                <c:pt idx="486">
                  <c:v>8.9753290603606498E-2</c:v>
                </c:pt>
                <c:pt idx="487">
                  <c:v>9.0799212941623006E-2</c:v>
                </c:pt>
                <c:pt idx="488">
                  <c:v>9.18450798190074E-2</c:v>
                </c:pt>
                <c:pt idx="489">
                  <c:v>9.2890890593699094E-2</c:v>
                </c:pt>
                <c:pt idx="490">
                  <c:v>9.3936644571560604E-2</c:v>
                </c:pt>
                <c:pt idx="491">
                  <c:v>9.4982340999596002E-2</c:v>
                </c:pt>
                <c:pt idx="492">
                  <c:v>9.6027979084710002E-2</c:v>
                </c:pt>
                <c:pt idx="493">
                  <c:v>9.7073558003354696E-2</c:v>
                </c:pt>
                <c:pt idx="494">
                  <c:v>9.8119076887239698E-2</c:v>
                </c:pt>
                <c:pt idx="495">
                  <c:v>9.9164534852572303E-2</c:v>
                </c:pt>
                <c:pt idx="496">
                  <c:v>0.100209931067045</c:v>
                </c:pt>
                <c:pt idx="497">
                  <c:v>0.10125526474197601</c:v>
                </c:pt>
                <c:pt idx="498">
                  <c:v>0.10230053509447901</c:v>
                </c:pt>
                <c:pt idx="499">
                  <c:v>0.103345741351811</c:v>
                </c:pt>
                <c:pt idx="500">
                  <c:v>0.104390882742953</c:v>
                </c:pt>
                <c:pt idx="501">
                  <c:v>0.10543595849648001</c:v>
                </c:pt>
                <c:pt idx="502">
                  <c:v>0.10648096785479901</c:v>
                </c:pt>
                <c:pt idx="503">
                  <c:v>0.107525910098306</c:v>
                </c:pt>
                <c:pt idx="504">
                  <c:v>0.108570784542697</c:v>
                </c:pt>
                <c:pt idx="505">
                  <c:v>0.109615590549105</c:v>
                </c:pt>
                <c:pt idx="506">
                  <c:v>0.110660327540579</c:v>
                </c:pt>
                <c:pt idx="507">
                  <c:v>0.11170499497240401</c:v>
                </c:pt>
                <c:pt idx="508">
                  <c:v>0.112749592307643</c:v>
                </c:pt>
                <c:pt idx="509">
                  <c:v>0.113794119038128</c:v>
                </c:pt>
                <c:pt idx="510">
                  <c:v>0.11483857468953799</c:v>
                </c:pt>
                <c:pt idx="511">
                  <c:v>0.115882958834547</c:v>
                </c:pt>
                <c:pt idx="512">
                  <c:v>0.11692727108900999</c:v>
                </c:pt>
                <c:pt idx="513">
                  <c:v>0.11797151109725799</c:v>
                </c:pt>
                <c:pt idx="514">
                  <c:v>0.119015678566539</c:v>
                </c:pt>
                <c:pt idx="515">
                  <c:v>0.12005977335314</c:v>
                </c:pt>
                <c:pt idx="516">
                  <c:v>0.121103795386901</c:v>
                </c:pt>
                <c:pt idx="517">
                  <c:v>0.122147744642844</c:v>
                </c:pt>
                <c:pt idx="518">
                  <c:v>0.123191621198326</c:v>
                </c:pt>
                <c:pt idx="519">
                  <c:v>0.124235425245405</c:v>
                </c:pt>
                <c:pt idx="520">
                  <c:v>0.12527915709974899</c:v>
                </c:pt>
                <c:pt idx="521">
                  <c:v>0.12632281725689901</c:v>
                </c:pt>
                <c:pt idx="522">
                  <c:v>0.12736640638159299</c:v>
                </c:pt>
                <c:pt idx="523">
                  <c:v>0.12840992529418699</c:v>
                </c:pt>
                <c:pt idx="524">
                  <c:v>0.12945337500078599</c:v>
                </c:pt>
                <c:pt idx="525">
                  <c:v>0.1304967566161</c:v>
                </c:pt>
                <c:pt idx="526">
                  <c:v>0.131540071396099</c:v>
                </c:pt>
                <c:pt idx="527">
                  <c:v>0.13258332084671501</c:v>
                </c:pt>
                <c:pt idx="528">
                  <c:v>0.13362650662627501</c:v>
                </c:pt>
                <c:pt idx="529">
                  <c:v>0.13466963043581601</c:v>
                </c:pt>
                <c:pt idx="530">
                  <c:v>0.13571269409957701</c:v>
                </c:pt>
                <c:pt idx="531">
                  <c:v>0.136755699556209</c:v>
                </c:pt>
                <c:pt idx="532">
                  <c:v>0.13779864884446999</c:v>
                </c:pt>
                <c:pt idx="533">
                  <c:v>0.138841544121795</c:v>
                </c:pt>
                <c:pt idx="534">
                  <c:v>0.13988438769484199</c:v>
                </c:pt>
                <c:pt idx="535">
                  <c:v>0.14092718197458701</c:v>
                </c:pt>
                <c:pt idx="536">
                  <c:v>0.14196992940867001</c:v>
                </c:pt>
                <c:pt idx="537">
                  <c:v>0.14301263245795401</c:v>
                </c:pt>
                <c:pt idx="538">
                  <c:v>0.14405529376951001</c:v>
                </c:pt>
                <c:pt idx="539">
                  <c:v>0.145097916166334</c:v>
                </c:pt>
                <c:pt idx="540">
                  <c:v>0.14614050251401001</c:v>
                </c:pt>
                <c:pt idx="541">
                  <c:v>0.14718305574569501</c:v>
                </c:pt>
                <c:pt idx="542">
                  <c:v>0.14822557891605201</c:v>
                </c:pt>
                <c:pt idx="543">
                  <c:v>0.149268075211927</c:v>
                </c:pt>
                <c:pt idx="544">
                  <c:v>0.15031054796635099</c:v>
                </c:pt>
                <c:pt idx="545">
                  <c:v>0.15135300066987101</c:v>
                </c:pt>
                <c:pt idx="546">
                  <c:v>0.15239543662802199</c:v>
                </c:pt>
                <c:pt idx="547">
                  <c:v>0.15343785911611599</c:v>
                </c:pt>
                <c:pt idx="548">
                  <c:v>0.154480271387994</c:v>
                </c:pt>
                <c:pt idx="549">
                  <c:v>0.155522676244117</c:v>
                </c:pt>
                <c:pt idx="550">
                  <c:v>0.15656507609775899</c:v>
                </c:pt>
                <c:pt idx="551">
                  <c:v>0.15760747335493799</c:v>
                </c:pt>
                <c:pt idx="552">
                  <c:v>0.15864987038662001</c:v>
                </c:pt>
                <c:pt idx="553">
                  <c:v>0.15969226892503799</c:v>
                </c:pt>
                <c:pt idx="554">
                  <c:v>0.16073467024883401</c:v>
                </c:pt>
                <c:pt idx="555">
                  <c:v>0.16177707562198401</c:v>
                </c:pt>
                <c:pt idx="556">
                  <c:v>0.16281948621665901</c:v>
                </c:pt>
                <c:pt idx="557">
                  <c:v>0.16386190300029099</c:v>
                </c:pt>
                <c:pt idx="558">
                  <c:v>0.16490432669386501</c:v>
                </c:pt>
                <c:pt idx="559">
                  <c:v>0.16594675794184199</c:v>
                </c:pt>
                <c:pt idx="560">
                  <c:v>0.166989196930316</c:v>
                </c:pt>
                <c:pt idx="561">
                  <c:v>0.16803164340085</c:v>
                </c:pt>
                <c:pt idx="562">
                  <c:v>0.169074097031504</c:v>
                </c:pt>
                <c:pt idx="563">
                  <c:v>0.17011655750881299</c:v>
                </c:pt>
                <c:pt idx="564">
                  <c:v>0.17115902473813499</c:v>
                </c:pt>
                <c:pt idx="565">
                  <c:v>0.172201498875347</c:v>
                </c:pt>
                <c:pt idx="566">
                  <c:v>0.17324397995612201</c:v>
                </c:pt>
                <c:pt idx="567">
                  <c:v>0.174286467725808</c:v>
                </c:pt>
                <c:pt idx="568">
                  <c:v>0.17532896170609699</c:v>
                </c:pt>
                <c:pt idx="569">
                  <c:v>0.176371461254447</c:v>
                </c:pt>
                <c:pt idx="570">
                  <c:v>0.17741396559310599</c:v>
                </c:pt>
                <c:pt idx="571">
                  <c:v>0.17845647397085401</c:v>
                </c:pt>
                <c:pt idx="572">
                  <c:v>0.179498985534706</c:v>
                </c:pt>
                <c:pt idx="573">
                  <c:v>0.18054149969969299</c:v>
                </c:pt>
                <c:pt idx="574">
                  <c:v>0.18158401611027</c:v>
                </c:pt>
                <c:pt idx="575">
                  <c:v>0.182626534337783</c:v>
                </c:pt>
                <c:pt idx="576">
                  <c:v>0.18366905395452701</c:v>
                </c:pt>
                <c:pt idx="577">
                  <c:v>0.184711574720687</c:v>
                </c:pt>
                <c:pt idx="578">
                  <c:v>0.18575409649767199</c:v>
                </c:pt>
                <c:pt idx="579">
                  <c:v>0.186796618966839</c:v>
                </c:pt>
                <c:pt idx="580">
                  <c:v>0.18783914181122699</c:v>
                </c:pt>
                <c:pt idx="581">
                  <c:v>0.18888166479874499</c:v>
                </c:pt>
                <c:pt idx="582">
                  <c:v>0.189924187734409</c:v>
                </c:pt>
                <c:pt idx="583">
                  <c:v>0.19096671060971601</c:v>
                </c:pt>
                <c:pt idx="584">
                  <c:v>0.19200923351001101</c:v>
                </c:pt>
                <c:pt idx="585">
                  <c:v>0.193051756470282</c:v>
                </c:pt>
                <c:pt idx="586">
                  <c:v>0.194094279516177</c:v>
                </c:pt>
                <c:pt idx="587">
                  <c:v>0.19513680264389299</c:v>
                </c:pt>
                <c:pt idx="588">
                  <c:v>0.196179325829202</c:v>
                </c:pt>
                <c:pt idx="589">
                  <c:v>0.197221849042576</c:v>
                </c:pt>
                <c:pt idx="590">
                  <c:v>0.198264372246269</c:v>
                </c:pt>
                <c:pt idx="591">
                  <c:v>0.199306895408777</c:v>
                </c:pt>
                <c:pt idx="592">
                  <c:v>0.20034941856506</c:v>
                </c:pt>
                <c:pt idx="593">
                  <c:v>0.201391941730892</c:v>
                </c:pt>
                <c:pt idx="594">
                  <c:v>0.20243446489807099</c:v>
                </c:pt>
                <c:pt idx="595">
                  <c:v>0.203476988073091</c:v>
                </c:pt>
                <c:pt idx="596">
                  <c:v>0.20451951126553</c:v>
                </c:pt>
                <c:pt idx="597">
                  <c:v>0.20556203448212201</c:v>
                </c:pt>
                <c:pt idx="598">
                  <c:v>0.206604557730869</c:v>
                </c:pt>
                <c:pt idx="599">
                  <c:v>0.20764708101373999</c:v>
                </c:pt>
                <c:pt idx="600">
                  <c:v>0.20868960433019099</c:v>
                </c:pt>
                <c:pt idx="601">
                  <c:v>0.20973212767866201</c:v>
                </c:pt>
                <c:pt idx="602">
                  <c:v>0.210774651056474</c:v>
                </c:pt>
                <c:pt idx="603">
                  <c:v>0.211817174462683</c:v>
                </c:pt>
                <c:pt idx="604">
                  <c:v>0.21285969789728601</c:v>
                </c:pt>
                <c:pt idx="605">
                  <c:v>0.213902221359906</c:v>
                </c:pt>
                <c:pt idx="606">
                  <c:v>0.21494474485006801</c:v>
                </c:pt>
                <c:pt idx="607">
                  <c:v>0.21598726836735699</c:v>
                </c:pt>
                <c:pt idx="608">
                  <c:v>0.21702979191137201</c:v>
                </c:pt>
                <c:pt idx="609">
                  <c:v>0.218072315481705</c:v>
                </c:pt>
                <c:pt idx="610">
                  <c:v>0.21911483907795301</c:v>
                </c:pt>
                <c:pt idx="611">
                  <c:v>0.220157362699718</c:v>
                </c:pt>
                <c:pt idx="612">
                  <c:v>0.22119988634660401</c:v>
                </c:pt>
                <c:pt idx="613">
                  <c:v>0.22224241001822001</c:v>
                </c:pt>
                <c:pt idx="614">
                  <c:v>0.22328493371417801</c:v>
                </c:pt>
                <c:pt idx="615">
                  <c:v>0.22432745743409099</c:v>
                </c:pt>
                <c:pt idx="616">
                  <c:v>0.22536998117757301</c:v>
                </c:pt>
                <c:pt idx="617">
                  <c:v>0.22641250494423101</c:v>
                </c:pt>
                <c:pt idx="618">
                  <c:v>0.22745502873366999</c:v>
                </c:pt>
                <c:pt idx="619">
                  <c:v>0.22849755254548801</c:v>
                </c:pt>
                <c:pt idx="620">
                  <c:v>0.22954007637926899</c:v>
                </c:pt>
                <c:pt idx="621">
                  <c:v>0.23058260023459201</c:v>
                </c:pt>
                <c:pt idx="622">
                  <c:v>0.23162512411102601</c:v>
                </c:pt>
                <c:pt idx="623">
                  <c:v>0.232667648008131</c:v>
                </c:pt>
                <c:pt idx="624">
                  <c:v>0.23371017192545601</c:v>
                </c:pt>
                <c:pt idx="625">
                  <c:v>0.23475269586254499</c:v>
                </c:pt>
                <c:pt idx="626">
                  <c:v>0.235795219818942</c:v>
                </c:pt>
                <c:pt idx="627">
                  <c:v>0.23683774379411801</c:v>
                </c:pt>
                <c:pt idx="628">
                  <c:v>0.23788026778756099</c:v>
                </c:pt>
                <c:pt idx="629">
                  <c:v>0.23892279179874601</c:v>
                </c:pt>
                <c:pt idx="630">
                  <c:v>0.239965315827144</c:v>
                </c:pt>
                <c:pt idx="631">
                  <c:v>0.24100783987211799</c:v>
                </c:pt>
                <c:pt idx="632">
                  <c:v>0.242050363933074</c:v>
                </c:pt>
                <c:pt idx="633">
                  <c:v>0.24309288800941101</c:v>
                </c:pt>
                <c:pt idx="634">
                  <c:v>0.24413541210036399</c:v>
                </c:pt>
                <c:pt idx="635">
                  <c:v>0.24517793620514899</c:v>
                </c:pt>
                <c:pt idx="636">
                  <c:v>0.24622046032306899</c:v>
                </c:pt>
                <c:pt idx="637">
                  <c:v>0.24726298445324801</c:v>
                </c:pt>
                <c:pt idx="638">
                  <c:v>0.24830550859456699</c:v>
                </c:pt>
                <c:pt idx="639">
                  <c:v>0.24934803274598499</c:v>
                </c:pt>
                <c:pt idx="640">
                  <c:v>0.25039055690651901</c:v>
                </c:pt>
                <c:pt idx="641">
                  <c:v>0.251433081075214</c:v>
                </c:pt>
                <c:pt idx="642">
                  <c:v>0.252475605251053</c:v>
                </c:pt>
                <c:pt idx="643">
                  <c:v>0.25351812943303298</c:v>
                </c:pt>
                <c:pt idx="644">
                  <c:v>0.25456065362022001</c:v>
                </c:pt>
                <c:pt idx="645">
                  <c:v>0.25560317781175002</c:v>
                </c:pt>
                <c:pt idx="646">
                  <c:v>0.25664570200657599</c:v>
                </c:pt>
                <c:pt idx="647">
                  <c:v>0.25768822620389298</c:v>
                </c:pt>
                <c:pt idx="648">
                  <c:v>0.258730750403108</c:v>
                </c:pt>
                <c:pt idx="649">
                  <c:v>0.25977327460381799</c:v>
                </c:pt>
                <c:pt idx="650">
                  <c:v>0.26081579880557498</c:v>
                </c:pt>
                <c:pt idx="651">
                  <c:v>0.26185832300805201</c:v>
                </c:pt>
                <c:pt idx="652">
                  <c:v>0.26290084721107798</c:v>
                </c:pt>
                <c:pt idx="653">
                  <c:v>0.26394337141468199</c:v>
                </c:pt>
                <c:pt idx="654">
                  <c:v>0.26498589561868202</c:v>
                </c:pt>
                <c:pt idx="655">
                  <c:v>0.26602841982294101</c:v>
                </c:pt>
                <c:pt idx="656">
                  <c:v>0.267070944027333</c:v>
                </c:pt>
                <c:pt idx="657">
                  <c:v>0.26811346823179799</c:v>
                </c:pt>
                <c:pt idx="658">
                  <c:v>0.26915599243633098</c:v>
                </c:pt>
                <c:pt idx="659">
                  <c:v>0.270198516640895</c:v>
                </c:pt>
                <c:pt idx="660">
                  <c:v>0.27124104084546302</c:v>
                </c:pt>
                <c:pt idx="661">
                  <c:v>0.27228356505003098</c:v>
                </c:pt>
                <c:pt idx="662">
                  <c:v>0.2733260892546</c:v>
                </c:pt>
                <c:pt idx="663">
                  <c:v>0.27436861345916802</c:v>
                </c:pt>
                <c:pt idx="664">
                  <c:v>0.27541113766373598</c:v>
                </c:pt>
                <c:pt idx="665">
                  <c:v>0.276453661868305</c:v>
                </c:pt>
                <c:pt idx="666">
                  <c:v>0.27749618607287302</c:v>
                </c:pt>
                <c:pt idx="667">
                  <c:v>0.27853871027744098</c:v>
                </c:pt>
                <c:pt idx="668">
                  <c:v>0.279581234482009</c:v>
                </c:pt>
                <c:pt idx="669">
                  <c:v>0.28062375868657802</c:v>
                </c:pt>
                <c:pt idx="670">
                  <c:v>0.28166628289114598</c:v>
                </c:pt>
                <c:pt idx="671">
                  <c:v>0.282708807095714</c:v>
                </c:pt>
                <c:pt idx="672">
                  <c:v>0.28375133130028202</c:v>
                </c:pt>
                <c:pt idx="673">
                  <c:v>0.28479385550485098</c:v>
                </c:pt>
                <c:pt idx="674">
                  <c:v>0.285836379709419</c:v>
                </c:pt>
                <c:pt idx="675">
                  <c:v>0.28687890391398702</c:v>
                </c:pt>
                <c:pt idx="676">
                  <c:v>0.28792142811855598</c:v>
                </c:pt>
                <c:pt idx="677">
                  <c:v>0.288963952323124</c:v>
                </c:pt>
                <c:pt idx="678">
                  <c:v>0.29000647652769201</c:v>
                </c:pt>
                <c:pt idx="679">
                  <c:v>0.29104900073226098</c:v>
                </c:pt>
                <c:pt idx="680">
                  <c:v>0.29209152493682899</c:v>
                </c:pt>
                <c:pt idx="681">
                  <c:v>0.29313404914139701</c:v>
                </c:pt>
                <c:pt idx="682">
                  <c:v>0.29417657334596498</c:v>
                </c:pt>
                <c:pt idx="683">
                  <c:v>0.29521909755053399</c:v>
                </c:pt>
                <c:pt idx="684">
                  <c:v>0.29626162175510201</c:v>
                </c:pt>
                <c:pt idx="685">
                  <c:v>0.29730414595966997</c:v>
                </c:pt>
                <c:pt idx="686">
                  <c:v>0.29834667016423799</c:v>
                </c:pt>
                <c:pt idx="687">
                  <c:v>0.29938919436880701</c:v>
                </c:pt>
                <c:pt idx="688">
                  <c:v>0.30043171857337497</c:v>
                </c:pt>
                <c:pt idx="689">
                  <c:v>0.30147424277794299</c:v>
                </c:pt>
                <c:pt idx="690">
                  <c:v>0.30251676698251201</c:v>
                </c:pt>
                <c:pt idx="691">
                  <c:v>0.30355929118708003</c:v>
                </c:pt>
                <c:pt idx="692">
                  <c:v>0.30460181539164799</c:v>
                </c:pt>
                <c:pt idx="693">
                  <c:v>0.30564433959621601</c:v>
                </c:pt>
                <c:pt idx="694">
                  <c:v>0.30668686380078503</c:v>
                </c:pt>
                <c:pt idx="695">
                  <c:v>0.30772938800535299</c:v>
                </c:pt>
                <c:pt idx="696">
                  <c:v>0.30877191220992101</c:v>
                </c:pt>
                <c:pt idx="697">
                  <c:v>0.30981443641448903</c:v>
                </c:pt>
                <c:pt idx="698">
                  <c:v>0.31085696061905799</c:v>
                </c:pt>
                <c:pt idx="699">
                  <c:v>0.31189948482362601</c:v>
                </c:pt>
                <c:pt idx="700">
                  <c:v>0.31294200902819402</c:v>
                </c:pt>
                <c:pt idx="701">
                  <c:v>0.31398453323276199</c:v>
                </c:pt>
                <c:pt idx="702">
                  <c:v>0.315027057437331</c:v>
                </c:pt>
                <c:pt idx="703">
                  <c:v>0.31606958164189902</c:v>
                </c:pt>
                <c:pt idx="704">
                  <c:v>0.31711210584646699</c:v>
                </c:pt>
                <c:pt idx="705">
                  <c:v>0.318154630051036</c:v>
                </c:pt>
                <c:pt idx="706">
                  <c:v>0.31919715425560402</c:v>
                </c:pt>
                <c:pt idx="707">
                  <c:v>0.32023967846017198</c:v>
                </c:pt>
                <c:pt idx="708">
                  <c:v>0.32128220266474</c:v>
                </c:pt>
                <c:pt idx="709">
                  <c:v>0.32232472686930902</c:v>
                </c:pt>
                <c:pt idx="710">
                  <c:v>0.32336725107387698</c:v>
                </c:pt>
                <c:pt idx="711">
                  <c:v>0.324409775278445</c:v>
                </c:pt>
                <c:pt idx="712">
                  <c:v>0.32545229948301302</c:v>
                </c:pt>
                <c:pt idx="713">
                  <c:v>0.32649482368758198</c:v>
                </c:pt>
                <c:pt idx="714">
                  <c:v>0.32753734789215</c:v>
                </c:pt>
                <c:pt idx="715">
                  <c:v>0.32857987209671802</c:v>
                </c:pt>
                <c:pt idx="716">
                  <c:v>0.32962239630128598</c:v>
                </c:pt>
                <c:pt idx="717">
                  <c:v>0.330664920505855</c:v>
                </c:pt>
                <c:pt idx="718">
                  <c:v>0.33170744471042302</c:v>
                </c:pt>
                <c:pt idx="719">
                  <c:v>0.33274996891499098</c:v>
                </c:pt>
                <c:pt idx="720">
                  <c:v>0.33379249311956</c:v>
                </c:pt>
                <c:pt idx="721">
                  <c:v>0.33483501732412801</c:v>
                </c:pt>
                <c:pt idx="722">
                  <c:v>0.33587754152869598</c:v>
                </c:pt>
                <c:pt idx="723">
                  <c:v>0.336920065733264</c:v>
                </c:pt>
                <c:pt idx="724">
                  <c:v>0.33796258993783301</c:v>
                </c:pt>
                <c:pt idx="725">
                  <c:v>0.33900511414240098</c:v>
                </c:pt>
                <c:pt idx="726">
                  <c:v>0.34004763834696899</c:v>
                </c:pt>
                <c:pt idx="727">
                  <c:v>0.34109016255153801</c:v>
                </c:pt>
                <c:pt idx="728">
                  <c:v>0.34213268675610597</c:v>
                </c:pt>
                <c:pt idx="729">
                  <c:v>0.34317521096067399</c:v>
                </c:pt>
                <c:pt idx="730">
                  <c:v>0.34421773516524201</c:v>
                </c:pt>
                <c:pt idx="731">
                  <c:v>0.34526025936981097</c:v>
                </c:pt>
                <c:pt idx="732">
                  <c:v>0.34630278357437899</c:v>
                </c:pt>
                <c:pt idx="733">
                  <c:v>0.34734530777894701</c:v>
                </c:pt>
                <c:pt idx="734">
                  <c:v>0.34838783198351497</c:v>
                </c:pt>
                <c:pt idx="735">
                  <c:v>0.34943035618808399</c:v>
                </c:pt>
                <c:pt idx="736">
                  <c:v>0.35047288039265201</c:v>
                </c:pt>
                <c:pt idx="737">
                  <c:v>0.35151540459722003</c:v>
                </c:pt>
                <c:pt idx="738">
                  <c:v>0.35255792880178799</c:v>
                </c:pt>
                <c:pt idx="739">
                  <c:v>0.35360045300635701</c:v>
                </c:pt>
                <c:pt idx="740">
                  <c:v>0.35464297721092503</c:v>
                </c:pt>
                <c:pt idx="741">
                  <c:v>0.35568550141549299</c:v>
                </c:pt>
                <c:pt idx="742">
                  <c:v>0.35672802562006201</c:v>
                </c:pt>
                <c:pt idx="743">
                  <c:v>0.35777054982463002</c:v>
                </c:pt>
                <c:pt idx="744">
                  <c:v>0.35881307402919799</c:v>
                </c:pt>
                <c:pt idx="745">
                  <c:v>0.35985559823376601</c:v>
                </c:pt>
                <c:pt idx="746">
                  <c:v>0.36089812243833502</c:v>
                </c:pt>
                <c:pt idx="747">
                  <c:v>0.36194064664290299</c:v>
                </c:pt>
                <c:pt idx="748">
                  <c:v>0.362983170847471</c:v>
                </c:pt>
                <c:pt idx="749">
                  <c:v>0.36402569505203902</c:v>
                </c:pt>
                <c:pt idx="750">
                  <c:v>0.36506821925660798</c:v>
                </c:pt>
                <c:pt idx="751">
                  <c:v>0.366110743461176</c:v>
                </c:pt>
                <c:pt idx="752">
                  <c:v>0.36715326766574402</c:v>
                </c:pt>
                <c:pt idx="753">
                  <c:v>0.36819579187031198</c:v>
                </c:pt>
                <c:pt idx="754">
                  <c:v>0.369238316074881</c:v>
                </c:pt>
                <c:pt idx="755">
                  <c:v>0.37028084027944902</c:v>
                </c:pt>
                <c:pt idx="756">
                  <c:v>0.37132336448401698</c:v>
                </c:pt>
                <c:pt idx="757">
                  <c:v>0.372365888688586</c:v>
                </c:pt>
                <c:pt idx="758">
                  <c:v>0.37340841289315402</c:v>
                </c:pt>
                <c:pt idx="759">
                  <c:v>0.37445093709772198</c:v>
                </c:pt>
                <c:pt idx="760">
                  <c:v>0.37549346130229</c:v>
                </c:pt>
                <c:pt idx="761">
                  <c:v>0.37653598550685902</c:v>
                </c:pt>
                <c:pt idx="762">
                  <c:v>0.37757850971142698</c:v>
                </c:pt>
                <c:pt idx="763">
                  <c:v>0.378621033915995</c:v>
                </c:pt>
                <c:pt idx="764">
                  <c:v>0.37966355812056402</c:v>
                </c:pt>
                <c:pt idx="765">
                  <c:v>0.38070608232513198</c:v>
                </c:pt>
                <c:pt idx="766">
                  <c:v>0.3817486065297</c:v>
                </c:pt>
                <c:pt idx="767">
                  <c:v>0.38279113073426901</c:v>
                </c:pt>
                <c:pt idx="768">
                  <c:v>0.38383365493883598</c:v>
                </c:pt>
                <c:pt idx="769">
                  <c:v>0.384876179143405</c:v>
                </c:pt>
                <c:pt idx="770">
                  <c:v>0.38591870334797301</c:v>
                </c:pt>
                <c:pt idx="771">
                  <c:v>0.38696122755254098</c:v>
                </c:pt>
                <c:pt idx="772">
                  <c:v>0.38800375175710999</c:v>
                </c:pt>
                <c:pt idx="773">
                  <c:v>0.38904627596167801</c:v>
                </c:pt>
                <c:pt idx="774">
                  <c:v>0.39008880016624597</c:v>
                </c:pt>
                <c:pt idx="775">
                  <c:v>0.39113132437081499</c:v>
                </c:pt>
                <c:pt idx="776">
                  <c:v>0.39217384857538301</c:v>
                </c:pt>
                <c:pt idx="777">
                  <c:v>0.39321637277995197</c:v>
                </c:pt>
                <c:pt idx="778">
                  <c:v>0.39425889698451899</c:v>
                </c:pt>
                <c:pt idx="779">
                  <c:v>0.39530142118908801</c:v>
                </c:pt>
                <c:pt idx="780">
                  <c:v>0.39634394539365603</c:v>
                </c:pt>
                <c:pt idx="781">
                  <c:v>0.39738646959822399</c:v>
                </c:pt>
                <c:pt idx="782">
                  <c:v>0.39842899380279301</c:v>
                </c:pt>
                <c:pt idx="783">
                  <c:v>0.39947151800736103</c:v>
                </c:pt>
                <c:pt idx="784">
                  <c:v>0.40051404221192899</c:v>
                </c:pt>
                <c:pt idx="785">
                  <c:v>0.40155656641649701</c:v>
                </c:pt>
                <c:pt idx="786">
                  <c:v>0.40259909062106602</c:v>
                </c:pt>
                <c:pt idx="787">
                  <c:v>0.40364161482563399</c:v>
                </c:pt>
                <c:pt idx="788">
                  <c:v>0.40468413903020201</c:v>
                </c:pt>
                <c:pt idx="789">
                  <c:v>0.40572666323477102</c:v>
                </c:pt>
                <c:pt idx="790">
                  <c:v>0.40676918743933899</c:v>
                </c:pt>
                <c:pt idx="791">
                  <c:v>0.407811711643907</c:v>
                </c:pt>
                <c:pt idx="792">
                  <c:v>0.40885423584847502</c:v>
                </c:pt>
                <c:pt idx="793">
                  <c:v>0.40989676005304398</c:v>
                </c:pt>
                <c:pt idx="794">
                  <c:v>0.410939284257612</c:v>
                </c:pt>
                <c:pt idx="795">
                  <c:v>0.41198180846218002</c:v>
                </c:pt>
                <c:pt idx="796">
                  <c:v>0.41302433266674798</c:v>
                </c:pt>
                <c:pt idx="797">
                  <c:v>0.414066856871316</c:v>
                </c:pt>
                <c:pt idx="798">
                  <c:v>0.41510938107588502</c:v>
                </c:pt>
                <c:pt idx="799">
                  <c:v>0.41615190528045298</c:v>
                </c:pt>
                <c:pt idx="800">
                  <c:v>0.417194429485022</c:v>
                </c:pt>
                <c:pt idx="801">
                  <c:v>0.41823695368959002</c:v>
                </c:pt>
                <c:pt idx="802">
                  <c:v>0.41927947789415798</c:v>
                </c:pt>
                <c:pt idx="803">
                  <c:v>0.420322002098726</c:v>
                </c:pt>
                <c:pt idx="804">
                  <c:v>0.42136452630329502</c:v>
                </c:pt>
                <c:pt idx="805">
                  <c:v>0.42240705050786298</c:v>
                </c:pt>
                <c:pt idx="806">
                  <c:v>0.423449574712431</c:v>
                </c:pt>
                <c:pt idx="807">
                  <c:v>0.42449209891700002</c:v>
                </c:pt>
                <c:pt idx="808">
                  <c:v>0.42553462312156798</c:v>
                </c:pt>
                <c:pt idx="809">
                  <c:v>0.426577147326136</c:v>
                </c:pt>
                <c:pt idx="810">
                  <c:v>0.42761967153070402</c:v>
                </c:pt>
                <c:pt idx="811">
                  <c:v>0.42866219573527198</c:v>
                </c:pt>
                <c:pt idx="812">
                  <c:v>0.429704719939841</c:v>
                </c:pt>
                <c:pt idx="813">
                  <c:v>0.43074724414440901</c:v>
                </c:pt>
                <c:pt idx="814">
                  <c:v>0.43178976834897698</c:v>
                </c:pt>
                <c:pt idx="815">
                  <c:v>0.43283229255354599</c:v>
                </c:pt>
                <c:pt idx="816">
                  <c:v>0.43387481675811401</c:v>
                </c:pt>
                <c:pt idx="817">
                  <c:v>0.43491734096268198</c:v>
                </c:pt>
                <c:pt idx="818">
                  <c:v>0.43595986516724999</c:v>
                </c:pt>
                <c:pt idx="819">
                  <c:v>0.43700238937181901</c:v>
                </c:pt>
                <c:pt idx="820">
                  <c:v>0.43804491357638697</c:v>
                </c:pt>
                <c:pt idx="821">
                  <c:v>0.43908743778095499</c:v>
                </c:pt>
                <c:pt idx="822">
                  <c:v>0.44012996198552401</c:v>
                </c:pt>
                <c:pt idx="823">
                  <c:v>0.44117248619009097</c:v>
                </c:pt>
                <c:pt idx="824">
                  <c:v>0.44221501039465999</c:v>
                </c:pt>
                <c:pt idx="825">
                  <c:v>0.44325753459922801</c:v>
                </c:pt>
                <c:pt idx="826">
                  <c:v>0.44430005880379603</c:v>
                </c:pt>
                <c:pt idx="827">
                  <c:v>0.44534258300836499</c:v>
                </c:pt>
                <c:pt idx="828">
                  <c:v>0.44638510721293301</c:v>
                </c:pt>
                <c:pt idx="829">
                  <c:v>0.44742763141750103</c:v>
                </c:pt>
                <c:pt idx="830">
                  <c:v>0.44847015562206999</c:v>
                </c:pt>
                <c:pt idx="831">
                  <c:v>0.44951267982663801</c:v>
                </c:pt>
                <c:pt idx="832">
                  <c:v>0.45055520403120602</c:v>
                </c:pt>
                <c:pt idx="833">
                  <c:v>0.45159772823577499</c:v>
                </c:pt>
                <c:pt idx="834">
                  <c:v>0.452640252440343</c:v>
                </c:pt>
                <c:pt idx="835">
                  <c:v>0.45368277664491102</c:v>
                </c:pt>
                <c:pt idx="836">
                  <c:v>0.45472530084947899</c:v>
                </c:pt>
                <c:pt idx="837">
                  <c:v>0.455767825054048</c:v>
                </c:pt>
                <c:pt idx="838">
                  <c:v>0.45681034925861602</c:v>
                </c:pt>
                <c:pt idx="839">
                  <c:v>0.45785287346318398</c:v>
                </c:pt>
                <c:pt idx="840">
                  <c:v>0.458895397667752</c:v>
                </c:pt>
                <c:pt idx="841">
                  <c:v>0.45993792187232102</c:v>
                </c:pt>
                <c:pt idx="842">
                  <c:v>0.46098044607688898</c:v>
                </c:pt>
                <c:pt idx="843">
                  <c:v>0.462022970281457</c:v>
                </c:pt>
                <c:pt idx="844">
                  <c:v>0.46306549448602502</c:v>
                </c:pt>
                <c:pt idx="845">
                  <c:v>0.46410801869059298</c:v>
                </c:pt>
                <c:pt idx="846">
                  <c:v>0.465150542895162</c:v>
                </c:pt>
                <c:pt idx="847">
                  <c:v>0.46619306709973002</c:v>
                </c:pt>
                <c:pt idx="848">
                  <c:v>0.46723559130429898</c:v>
                </c:pt>
                <c:pt idx="849">
                  <c:v>0.468278115508867</c:v>
                </c:pt>
                <c:pt idx="850">
                  <c:v>0.46932063971343502</c:v>
                </c:pt>
                <c:pt idx="851">
                  <c:v>0.47036316391800298</c:v>
                </c:pt>
                <c:pt idx="852">
                  <c:v>0.471405688122571</c:v>
                </c:pt>
                <c:pt idx="853">
                  <c:v>0.47244821232714002</c:v>
                </c:pt>
                <c:pt idx="854">
                  <c:v>0.47349073653170798</c:v>
                </c:pt>
                <c:pt idx="855">
                  <c:v>0.474533260736277</c:v>
                </c:pt>
                <c:pt idx="856">
                  <c:v>0.47557578494084501</c:v>
                </c:pt>
                <c:pt idx="857">
                  <c:v>0.47661830914541298</c:v>
                </c:pt>
                <c:pt idx="858">
                  <c:v>0.477660833349981</c:v>
                </c:pt>
                <c:pt idx="859">
                  <c:v>0.47870335755455001</c:v>
                </c:pt>
                <c:pt idx="860">
                  <c:v>0.47974588175911798</c:v>
                </c:pt>
                <c:pt idx="861">
                  <c:v>0.48078840596368599</c:v>
                </c:pt>
                <c:pt idx="862">
                  <c:v>0.48183093016825501</c:v>
                </c:pt>
                <c:pt idx="863">
                  <c:v>0.48287345437282297</c:v>
                </c:pt>
                <c:pt idx="864">
                  <c:v>0.48391597857739099</c:v>
                </c:pt>
                <c:pt idx="865">
                  <c:v>0.48495850278195901</c:v>
                </c:pt>
                <c:pt idx="866">
                  <c:v>0.48600102698652697</c:v>
                </c:pt>
                <c:pt idx="867">
                  <c:v>0.48704355119109599</c:v>
                </c:pt>
              </c:numCache>
            </c:numRef>
          </c:xVal>
          <c:yVal>
            <c:numRef>
              <c:f>'Force 200 keV Spline'!$AA$3:$AA$870</c:f>
              <c:numCache>
                <c:formatCode>0.00E+00</c:formatCode>
                <c:ptCount val="868"/>
                <c:pt idx="0">
                  <c:v>0.51531566286467112</c:v>
                </c:pt>
                <c:pt idx="1">
                  <c:v>0.55271934322766758</c:v>
                </c:pt>
                <c:pt idx="2">
                  <c:v>0.58839951501961807</c:v>
                </c:pt>
                <c:pt idx="3">
                  <c:v>0.61766871095161657</c:v>
                </c:pt>
                <c:pt idx="4">
                  <c:v>0.66263980479649853</c:v>
                </c:pt>
                <c:pt idx="5">
                  <c:v>0.70250452242441441</c:v>
                </c:pt>
                <c:pt idx="6">
                  <c:v>0.73350094677087352</c:v>
                </c:pt>
                <c:pt idx="7">
                  <c:v>0.77328259374094421</c:v>
                </c:pt>
                <c:pt idx="8">
                  <c:v>0.8009997661719489</c:v>
                </c:pt>
                <c:pt idx="9">
                  <c:v>0.82149004017886162</c:v>
                </c:pt>
                <c:pt idx="10">
                  <c:v>0.84805965052121801</c:v>
                </c:pt>
                <c:pt idx="11">
                  <c:v>0.86961206786195488</c:v>
                </c:pt>
                <c:pt idx="12">
                  <c:v>0.89064650797588474</c:v>
                </c:pt>
                <c:pt idx="13">
                  <c:v>0.90967750936332503</c:v>
                </c:pt>
                <c:pt idx="14">
                  <c:v>0.92793819254535881</c:v>
                </c:pt>
                <c:pt idx="15">
                  <c:v>0.94316630247561273</c:v>
                </c:pt>
                <c:pt idx="16">
                  <c:v>0.96278915638588169</c:v>
                </c:pt>
                <c:pt idx="17">
                  <c:v>0.96638047443068464</c:v>
                </c:pt>
                <c:pt idx="18">
                  <c:v>0.9751224194470357</c:v>
                </c:pt>
                <c:pt idx="19">
                  <c:v>0.98927162046867634</c:v>
                </c:pt>
                <c:pt idx="20">
                  <c:v>0.98928489234263695</c:v>
                </c:pt>
                <c:pt idx="21">
                  <c:v>0.98929816428968653</c:v>
                </c:pt>
                <c:pt idx="22">
                  <c:v>0.9893114363098221</c:v>
                </c:pt>
                <c:pt idx="23">
                  <c:v>0.9893247084030401</c:v>
                </c:pt>
                <c:pt idx="24">
                  <c:v>0.98933798056933775</c:v>
                </c:pt>
                <c:pt idx="25">
                  <c:v>0.98935125280871172</c:v>
                </c:pt>
                <c:pt idx="26">
                  <c:v>0.9893645251211588</c:v>
                </c:pt>
                <c:pt idx="27">
                  <c:v>0.98937779750667587</c:v>
                </c:pt>
                <c:pt idx="28">
                  <c:v>0.98939106996526138</c:v>
                </c:pt>
                <c:pt idx="29">
                  <c:v>0.98940434249691356</c:v>
                </c:pt>
                <c:pt idx="30">
                  <c:v>0.98941761510162474</c:v>
                </c:pt>
                <c:pt idx="31">
                  <c:v>0.98943088777939636</c:v>
                </c:pt>
                <c:pt idx="32">
                  <c:v>0.98944416053022366</c:v>
                </c:pt>
                <c:pt idx="33">
                  <c:v>0.98945743335410341</c:v>
                </c:pt>
                <c:pt idx="34">
                  <c:v>0.98947070625103417</c:v>
                </c:pt>
                <c:pt idx="35">
                  <c:v>0.98948397922101095</c:v>
                </c:pt>
                <c:pt idx="36">
                  <c:v>0.98949725226403396</c:v>
                </c:pt>
                <c:pt idx="37">
                  <c:v>0.98951052538009687</c:v>
                </c:pt>
                <c:pt idx="38">
                  <c:v>0.98952379856919781</c:v>
                </c:pt>
                <c:pt idx="39">
                  <c:v>0.98953707183133399</c:v>
                </c:pt>
                <c:pt idx="40">
                  <c:v>0.98955034516650353</c:v>
                </c:pt>
                <c:pt idx="41">
                  <c:v>0.98956361857470176</c:v>
                </c:pt>
                <c:pt idx="42">
                  <c:v>0.98957689205592714</c:v>
                </c:pt>
                <c:pt idx="43">
                  <c:v>0.98959016561017643</c:v>
                </c:pt>
                <c:pt idx="44">
                  <c:v>0.98960343923744643</c:v>
                </c:pt>
                <c:pt idx="45">
                  <c:v>0.98961671293773412</c:v>
                </c:pt>
                <c:pt idx="46">
                  <c:v>0.98962998671103453</c:v>
                </c:pt>
                <c:pt idx="47">
                  <c:v>0.98964326055734941</c:v>
                </c:pt>
                <c:pt idx="48">
                  <c:v>0.98965653447667234</c:v>
                </c:pt>
                <c:pt idx="49">
                  <c:v>0.98966980846900166</c:v>
                </c:pt>
                <c:pt idx="50">
                  <c:v>0.98968308253433279</c:v>
                </c:pt>
                <c:pt idx="51">
                  <c:v>0.98969635667266542</c:v>
                </c:pt>
                <c:pt idx="52">
                  <c:v>0.98970963088399522</c:v>
                </c:pt>
                <c:pt idx="53">
                  <c:v>0.98972290516831862</c:v>
                </c:pt>
                <c:pt idx="54">
                  <c:v>0.98973617952563275</c:v>
                </c:pt>
                <c:pt idx="55">
                  <c:v>0.98974945395593583</c:v>
                </c:pt>
                <c:pt idx="56">
                  <c:v>0.98976272845922619</c:v>
                </c:pt>
                <c:pt idx="57">
                  <c:v>0.98977600303549618</c:v>
                </c:pt>
                <c:pt idx="58">
                  <c:v>0.98978927768474723</c:v>
                </c:pt>
                <c:pt idx="59">
                  <c:v>0.98980255240697446</c:v>
                </c:pt>
                <c:pt idx="60">
                  <c:v>0.98981582720217653</c:v>
                </c:pt>
                <c:pt idx="61">
                  <c:v>0.98982910207034858</c:v>
                </c:pt>
                <c:pt idx="62">
                  <c:v>0.98984237701148725</c:v>
                </c:pt>
                <c:pt idx="63">
                  <c:v>0.98985565202559123</c:v>
                </c:pt>
                <c:pt idx="64">
                  <c:v>0.98986892711265873</c:v>
                </c:pt>
                <c:pt idx="65">
                  <c:v>0.98988220227268509</c:v>
                </c:pt>
                <c:pt idx="66">
                  <c:v>0.98989547750566709</c:v>
                </c:pt>
                <c:pt idx="67">
                  <c:v>0.98990875281160162</c:v>
                </c:pt>
                <c:pt idx="68">
                  <c:v>0.98992202819048536</c:v>
                </c:pt>
                <c:pt idx="69">
                  <c:v>0.98993530364231852</c:v>
                </c:pt>
                <c:pt idx="70">
                  <c:v>0.98994857916709456</c:v>
                </c:pt>
                <c:pt idx="71">
                  <c:v>0.98996185476481358</c:v>
                </c:pt>
                <c:pt idx="72">
                  <c:v>0.98997513043547081</c:v>
                </c:pt>
                <c:pt idx="73">
                  <c:v>0.98998840617906303</c:v>
                </c:pt>
                <c:pt idx="74">
                  <c:v>0.99000168199558702</c:v>
                </c:pt>
                <c:pt idx="75">
                  <c:v>0.99001495788504135</c:v>
                </c:pt>
                <c:pt idx="76">
                  <c:v>0.99002823384742289</c:v>
                </c:pt>
                <c:pt idx="77">
                  <c:v>0.9900415098827281</c:v>
                </c:pt>
                <c:pt idx="78">
                  <c:v>0.9900547859909542</c:v>
                </c:pt>
                <c:pt idx="79">
                  <c:v>0.9900680621720962</c:v>
                </c:pt>
                <c:pt idx="80">
                  <c:v>0.99008133842615564</c:v>
                </c:pt>
                <c:pt idx="81">
                  <c:v>0.99009461475312643</c:v>
                </c:pt>
                <c:pt idx="82">
                  <c:v>0.99010789115300679</c:v>
                </c:pt>
                <c:pt idx="83">
                  <c:v>0.99012116762579361</c:v>
                </c:pt>
                <c:pt idx="84">
                  <c:v>0.99013444417148211</c:v>
                </c:pt>
                <c:pt idx="85">
                  <c:v>0.99014772079007229</c:v>
                </c:pt>
                <c:pt idx="86">
                  <c:v>0.99016099748155939</c:v>
                </c:pt>
                <c:pt idx="87">
                  <c:v>0.99017427424594162</c:v>
                </c:pt>
                <c:pt idx="88">
                  <c:v>0.99018755108321466</c:v>
                </c:pt>
                <c:pt idx="89">
                  <c:v>0.99020082799337661</c:v>
                </c:pt>
                <c:pt idx="90">
                  <c:v>0.99021410497642426</c:v>
                </c:pt>
                <c:pt idx="91">
                  <c:v>0.99022738203235461</c:v>
                </c:pt>
                <c:pt idx="92">
                  <c:v>0.99024065916116433</c:v>
                </c:pt>
                <c:pt idx="93">
                  <c:v>0.99025393636285208</c:v>
                </c:pt>
                <c:pt idx="94">
                  <c:v>0.99026721363741277</c:v>
                </c:pt>
                <c:pt idx="95">
                  <c:v>0.99028049098484505</c:v>
                </c:pt>
                <c:pt idx="96">
                  <c:v>0.9902937684051456</c:v>
                </c:pt>
                <c:pt idx="97">
                  <c:v>0.99030704589830976</c:v>
                </c:pt>
                <c:pt idx="98">
                  <c:v>0.99032032346433752</c:v>
                </c:pt>
                <c:pt idx="99">
                  <c:v>0.99033360110322399</c:v>
                </c:pt>
                <c:pt idx="100">
                  <c:v>0.99034687881496763</c:v>
                </c:pt>
                <c:pt idx="101">
                  <c:v>0.99036015659956389</c:v>
                </c:pt>
                <c:pt idx="102">
                  <c:v>0.99037343445701087</c:v>
                </c:pt>
                <c:pt idx="103">
                  <c:v>0.99038671238730736</c:v>
                </c:pt>
                <c:pt idx="104">
                  <c:v>0.99039999039044502</c:v>
                </c:pt>
                <c:pt idx="105">
                  <c:v>0.99041326846642719</c:v>
                </c:pt>
                <c:pt idx="106">
                  <c:v>0.99042654661524587</c:v>
                </c:pt>
                <c:pt idx="107">
                  <c:v>0.99043982483690285</c:v>
                </c:pt>
                <c:pt idx="108">
                  <c:v>0.99045310313139157</c:v>
                </c:pt>
                <c:pt idx="109">
                  <c:v>0.99046638149870891</c:v>
                </c:pt>
                <c:pt idx="110">
                  <c:v>0.99047965993885501</c:v>
                </c:pt>
                <c:pt idx="111">
                  <c:v>0.99049293845182484</c:v>
                </c:pt>
                <c:pt idx="112">
                  <c:v>0.99050621703761543</c:v>
                </c:pt>
                <c:pt idx="113">
                  <c:v>0.99051949569622511</c:v>
                </c:pt>
                <c:pt idx="114">
                  <c:v>0.99053277442765075</c:v>
                </c:pt>
                <c:pt idx="115">
                  <c:v>0.9905460532318876</c:v>
                </c:pt>
                <c:pt idx="116">
                  <c:v>0.99055933210893399</c:v>
                </c:pt>
                <c:pt idx="117">
                  <c:v>0.99057261105878669</c:v>
                </c:pt>
                <c:pt idx="118">
                  <c:v>0.99058589008144438</c:v>
                </c:pt>
                <c:pt idx="119">
                  <c:v>0.99059916917690216</c:v>
                </c:pt>
                <c:pt idx="120">
                  <c:v>0.99061244834515816</c:v>
                </c:pt>
                <c:pt idx="121">
                  <c:v>0.99062572758620815</c:v>
                </c:pt>
                <c:pt idx="122">
                  <c:v>0.99063900690005013</c:v>
                </c:pt>
                <c:pt idx="123">
                  <c:v>0.99065228628668101</c:v>
                </c:pt>
                <c:pt idx="124">
                  <c:v>0.99066556574609776</c:v>
                </c:pt>
                <c:pt idx="125">
                  <c:v>0.99067884527829853</c:v>
                </c:pt>
                <c:pt idx="126">
                  <c:v>0.9906921248832804</c:v>
                </c:pt>
                <c:pt idx="127">
                  <c:v>0.99070540456103706</c:v>
                </c:pt>
                <c:pt idx="128">
                  <c:v>0.99071868431156973</c:v>
                </c:pt>
                <c:pt idx="129">
                  <c:v>0.99073196413487397</c:v>
                </c:pt>
                <c:pt idx="130">
                  <c:v>0.99074524403094655</c:v>
                </c:pt>
                <c:pt idx="131">
                  <c:v>0.99075852399978415</c:v>
                </c:pt>
                <c:pt idx="132">
                  <c:v>0.99077180404138543</c:v>
                </c:pt>
                <c:pt idx="133">
                  <c:v>0.9907850841557454</c:v>
                </c:pt>
                <c:pt idx="134">
                  <c:v>0.99079836434286261</c:v>
                </c:pt>
                <c:pt idx="135">
                  <c:v>0.99081164460273385</c:v>
                </c:pt>
                <c:pt idx="136">
                  <c:v>0.99082492493535579</c:v>
                </c:pt>
                <c:pt idx="137">
                  <c:v>0.99083820534072553</c:v>
                </c:pt>
                <c:pt idx="138">
                  <c:v>0.9908514858188413</c:v>
                </c:pt>
                <c:pt idx="139">
                  <c:v>0.99086476636969834</c:v>
                </c:pt>
                <c:pt idx="140">
                  <c:v>0.99087804699329518</c:v>
                </c:pt>
                <c:pt idx="141">
                  <c:v>0.99089132768962696</c:v>
                </c:pt>
                <c:pt idx="142">
                  <c:v>0.99090460845869366</c:v>
                </c:pt>
                <c:pt idx="143">
                  <c:v>0.99091788930049063</c:v>
                </c:pt>
                <c:pt idx="144">
                  <c:v>0.99093117021501453</c:v>
                </c:pt>
                <c:pt idx="145">
                  <c:v>0.99094445120226404</c:v>
                </c:pt>
                <c:pt idx="146">
                  <c:v>0.99095773226220385</c:v>
                </c:pt>
                <c:pt idx="147">
                  <c:v>0.99097101339373717</c:v>
                </c:pt>
                <c:pt idx="148">
                  <c:v>0.9909842945981101</c:v>
                </c:pt>
                <c:pt idx="149">
                  <c:v>0.9909975758745988</c:v>
                </c:pt>
                <c:pt idx="150">
                  <c:v>0.99101085721821303</c:v>
                </c:pt>
                <c:pt idx="151">
                  <c:v>0.9910241386082006</c:v>
                </c:pt>
                <c:pt idx="152">
                  <c:v>0.99103742004745476</c:v>
                </c:pt>
                <c:pt idx="153">
                  <c:v>0.99105070154023189</c:v>
                </c:pt>
                <c:pt idx="154">
                  <c:v>0.99106398307049925</c:v>
                </c:pt>
                <c:pt idx="155">
                  <c:v>0.99107726461394319</c:v>
                </c:pt>
                <c:pt idx="156">
                  <c:v>0.99109054615632974</c:v>
                </c:pt>
                <c:pt idx="157">
                  <c:v>0.99110382767469829</c:v>
                </c:pt>
                <c:pt idx="158">
                  <c:v>0.99111710913327844</c:v>
                </c:pt>
                <c:pt idx="159">
                  <c:v>0.99113039050005325</c:v>
                </c:pt>
                <c:pt idx="160">
                  <c:v>0.99114367174124463</c:v>
                </c:pt>
                <c:pt idx="161">
                  <c:v>0.99115695281833849</c:v>
                </c:pt>
                <c:pt idx="162">
                  <c:v>0.991170233695301</c:v>
                </c:pt>
                <c:pt idx="163">
                  <c:v>0.99118351433572804</c:v>
                </c:pt>
                <c:pt idx="164">
                  <c:v>0.99119679470118005</c:v>
                </c:pt>
                <c:pt idx="165">
                  <c:v>0.9912100747580348</c:v>
                </c:pt>
                <c:pt idx="166">
                  <c:v>0.9912233544798118</c:v>
                </c:pt>
                <c:pt idx="167">
                  <c:v>0.9912366338327887</c:v>
                </c:pt>
                <c:pt idx="168">
                  <c:v>0.99124991278097285</c:v>
                </c:pt>
                <c:pt idx="169">
                  <c:v>0.99126319131666973</c:v>
                </c:pt>
                <c:pt idx="170">
                  <c:v>0.99127646942923853</c:v>
                </c:pt>
                <c:pt idx="171">
                  <c:v>0.99128974711183593</c:v>
                </c:pt>
                <c:pt idx="172">
                  <c:v>0.99130302435698037</c:v>
                </c:pt>
                <c:pt idx="173">
                  <c:v>0.99131630115525016</c:v>
                </c:pt>
                <c:pt idx="174">
                  <c:v>0.99132957752782902</c:v>
                </c:pt>
                <c:pt idx="175">
                  <c:v>0.99134285349576279</c:v>
                </c:pt>
                <c:pt idx="176">
                  <c:v>0.99135612906533732</c:v>
                </c:pt>
                <c:pt idx="177">
                  <c:v>0.99136940423585718</c:v>
                </c:pt>
                <c:pt idx="178">
                  <c:v>0.9913826789999679</c:v>
                </c:pt>
                <c:pt idx="179">
                  <c:v>0.99139595336514119</c:v>
                </c:pt>
                <c:pt idx="180">
                  <c:v>0.99140922733501979</c:v>
                </c:pt>
                <c:pt idx="181">
                  <c:v>0.99142250091844397</c:v>
                </c:pt>
                <c:pt idx="182">
                  <c:v>0.99143577412594075</c:v>
                </c:pt>
                <c:pt idx="183">
                  <c:v>0.9914490469670032</c:v>
                </c:pt>
                <c:pt idx="184">
                  <c:v>0.99146231945052432</c:v>
                </c:pt>
                <c:pt idx="185">
                  <c:v>0.99147559158536225</c:v>
                </c:pt>
                <c:pt idx="186">
                  <c:v>0.99148886338008613</c:v>
                </c:pt>
                <c:pt idx="187">
                  <c:v>0.99150213484117677</c:v>
                </c:pt>
                <c:pt idx="188">
                  <c:v>0.99151540597137366</c:v>
                </c:pt>
                <c:pt idx="189">
                  <c:v>0.99152867676890921</c:v>
                </c:pt>
                <c:pt idx="190">
                  <c:v>0.99154194722598443</c:v>
                </c:pt>
                <c:pt idx="191">
                  <c:v>0.99155521732667107</c:v>
                </c:pt>
                <c:pt idx="192">
                  <c:v>0.9915684870466368</c:v>
                </c:pt>
                <c:pt idx="193">
                  <c:v>0.99158175635529688</c:v>
                </c:pt>
                <c:pt idx="194">
                  <c:v>0.99159502521691867</c:v>
                </c:pt>
                <c:pt idx="195">
                  <c:v>0.9916082935954269</c:v>
                </c:pt>
                <c:pt idx="196">
                  <c:v>0.99162156146056701</c:v>
                </c:pt>
                <c:pt idx="197">
                  <c:v>0.99163482878900377</c:v>
                </c:pt>
                <c:pt idx="198">
                  <c:v>0.99164809555576028</c:v>
                </c:pt>
                <c:pt idx="199">
                  <c:v>0.99166136173805852</c:v>
                </c:pt>
                <c:pt idx="200">
                  <c:v>0.99167462732006406</c:v>
                </c:pt>
                <c:pt idx="201">
                  <c:v>0.99168789223530052</c:v>
                </c:pt>
                <c:pt idx="202">
                  <c:v>0.99170115622644261</c:v>
                </c:pt>
                <c:pt idx="203">
                  <c:v>0.99171441858311715</c:v>
                </c:pt>
                <c:pt idx="204">
                  <c:v>0.99172767836108233</c:v>
                </c:pt>
                <c:pt idx="205">
                  <c:v>0.99174093429134735</c:v>
                </c:pt>
                <c:pt idx="206">
                  <c:v>0.99175418308779595</c:v>
                </c:pt>
                <c:pt idx="207">
                  <c:v>0.99176742014930563</c:v>
                </c:pt>
                <c:pt idx="208">
                  <c:v>0.99178064115707754</c:v>
                </c:pt>
                <c:pt idx="209">
                  <c:v>0.99179384003490212</c:v>
                </c:pt>
                <c:pt idx="210">
                  <c:v>0.99180700824595724</c:v>
                </c:pt>
                <c:pt idx="211">
                  <c:v>0.99182013718778861</c:v>
                </c:pt>
                <c:pt idx="212">
                  <c:v>0.99183321635447952</c:v>
                </c:pt>
                <c:pt idx="213">
                  <c:v>0.99184623307404385</c:v>
                </c:pt>
                <c:pt idx="214">
                  <c:v>0.99185917538139512</c:v>
                </c:pt>
                <c:pt idx="215">
                  <c:v>0.9918720274057139</c:v>
                </c:pt>
                <c:pt idx="216">
                  <c:v>0.99188477278589748</c:v>
                </c:pt>
                <c:pt idx="217">
                  <c:v>0.99189739967108204</c:v>
                </c:pt>
                <c:pt idx="218">
                  <c:v>0.99190990823176362</c:v>
                </c:pt>
                <c:pt idx="219">
                  <c:v>0.9919223046485165</c:v>
                </c:pt>
                <c:pt idx="220">
                  <c:v>0.99193459446425103</c:v>
                </c:pt>
                <c:pt idx="221">
                  <c:v>0.99194681123759354</c:v>
                </c:pt>
                <c:pt idx="222">
                  <c:v>0.99195903561920817</c:v>
                </c:pt>
                <c:pt idx="223">
                  <c:v>0.99197138558745346</c:v>
                </c:pt>
                <c:pt idx="224">
                  <c:v>0.99198399406990556</c:v>
                </c:pt>
                <c:pt idx="225">
                  <c:v>0.99199701496945336</c:v>
                </c:pt>
                <c:pt idx="226">
                  <c:v>0.99201060629849203</c:v>
                </c:pt>
                <c:pt idx="227">
                  <c:v>0.99202490623835915</c:v>
                </c:pt>
                <c:pt idx="228">
                  <c:v>0.99203999004849619</c:v>
                </c:pt>
                <c:pt idx="229">
                  <c:v>0.99205584021094262</c:v>
                </c:pt>
                <c:pt idx="230">
                  <c:v>0.99207235744103306</c:v>
                </c:pt>
                <c:pt idx="231">
                  <c:v>0.99208939461023249</c:v>
                </c:pt>
                <c:pt idx="232">
                  <c:v>0.99210674742679428</c:v>
                </c:pt>
                <c:pt idx="233">
                  <c:v>0.992124162842691</c:v>
                </c:pt>
                <c:pt idx="234">
                  <c:v>0.99214137340103725</c:v>
                </c:pt>
                <c:pt idx="235">
                  <c:v>0.9921581469700208</c:v>
                </c:pt>
                <c:pt idx="236">
                  <c:v>0.99217430944100771</c:v>
                </c:pt>
                <c:pt idx="237">
                  <c:v>0.9921897166476511</c:v>
                </c:pt>
                <c:pt idx="238">
                  <c:v>0.99220426686492491</c:v>
                </c:pt>
                <c:pt idx="239">
                  <c:v>0.99221795441627936</c:v>
                </c:pt>
                <c:pt idx="240">
                  <c:v>0.99223089477515136</c:v>
                </c:pt>
                <c:pt idx="241">
                  <c:v>0.99224330881917333</c:v>
                </c:pt>
                <c:pt idx="242">
                  <c:v>0.99225547799357661</c:v>
                </c:pt>
                <c:pt idx="243">
                  <c:v>0.99226771307766515</c:v>
                </c:pt>
                <c:pt idx="244">
                  <c:v>0.99228033981940567</c:v>
                </c:pt>
                <c:pt idx="245">
                  <c:v>0.99229366887236203</c:v>
                </c:pt>
                <c:pt idx="246">
                  <c:v>0.99230795981037523</c:v>
                </c:pt>
                <c:pt idx="247">
                  <c:v>0.99232342460292344</c:v>
                </c:pt>
                <c:pt idx="248">
                  <c:v>0.99234024892328843</c:v>
                </c:pt>
                <c:pt idx="249">
                  <c:v>0.99235857604781763</c:v>
                </c:pt>
                <c:pt idx="250">
                  <c:v>0.99237854600205266</c:v>
                </c:pt>
                <c:pt idx="251">
                  <c:v>0.99240027899720851</c:v>
                </c:pt>
                <c:pt idx="252">
                  <c:v>0.99242385633826591</c:v>
                </c:pt>
                <c:pt idx="253">
                  <c:v>0.99244933443227257</c:v>
                </c:pt>
                <c:pt idx="254">
                  <c:v>0.99247677858326833</c:v>
                </c:pt>
                <c:pt idx="255">
                  <c:v>0.99250628445187605</c:v>
                </c:pt>
                <c:pt idx="256">
                  <c:v>0.99253795084359198</c:v>
                </c:pt>
                <c:pt idx="257">
                  <c:v>0.99257187006497272</c:v>
                </c:pt>
                <c:pt idx="258">
                  <c:v>0.99260813446493767</c:v>
                </c:pt>
                <c:pt idx="259">
                  <c:v>0.99264685272017794</c:v>
                </c:pt>
                <c:pt idx="260">
                  <c:v>0.99268812621904423</c:v>
                </c:pt>
                <c:pt idx="261">
                  <c:v>0.99273201086641916</c:v>
                </c:pt>
                <c:pt idx="262">
                  <c:v>0.99277851773235104</c:v>
                </c:pt>
                <c:pt idx="263">
                  <c:v>0.99282765305835219</c:v>
                </c:pt>
                <c:pt idx="264">
                  <c:v>0.99287941353725861</c:v>
                </c:pt>
                <c:pt idx="265">
                  <c:v>0.99293376213888285</c:v>
                </c:pt>
                <c:pt idx="266">
                  <c:v>0.99299061633192431</c:v>
                </c:pt>
                <c:pt idx="267">
                  <c:v>0.99304987535889899</c:v>
                </c:pt>
                <c:pt idx="268">
                  <c:v>0.99311140308832802</c:v>
                </c:pt>
                <c:pt idx="269">
                  <c:v>0.99317503156084752</c:v>
                </c:pt>
                <c:pt idx="270">
                  <c:v>0.9932406014544094</c:v>
                </c:pt>
                <c:pt idx="271">
                  <c:v>0.99330795501004721</c:v>
                </c:pt>
                <c:pt idx="272">
                  <c:v>0.99337694924170072</c:v>
                </c:pt>
                <c:pt idx="273">
                  <c:v>0.99344746609793033</c:v>
                </c:pt>
                <c:pt idx="274">
                  <c:v>0.99351939454555471</c:v>
                </c:pt>
                <c:pt idx="275">
                  <c:v>0.99359261809302191</c:v>
                </c:pt>
                <c:pt idx="276">
                  <c:v>0.99366702256304462</c:v>
                </c:pt>
                <c:pt idx="277">
                  <c:v>0.99374247789673331</c:v>
                </c:pt>
                <c:pt idx="278">
                  <c:v>0.99381886196055158</c:v>
                </c:pt>
                <c:pt idx="279">
                  <c:v>0.99389606981511713</c:v>
                </c:pt>
                <c:pt idx="280">
                  <c:v>0.99397399987411628</c:v>
                </c:pt>
                <c:pt idx="281">
                  <c:v>0.99405255873412202</c:v>
                </c:pt>
                <c:pt idx="282">
                  <c:v>0.9941316545878558</c:v>
                </c:pt>
                <c:pt idx="283">
                  <c:v>0.99421118701507238</c:v>
                </c:pt>
                <c:pt idx="284">
                  <c:v>0.99429105232083181</c:v>
                </c:pt>
                <c:pt idx="285">
                  <c:v>0.99437115134622311</c:v>
                </c:pt>
                <c:pt idx="286">
                  <c:v>0.99445139371333169</c:v>
                </c:pt>
                <c:pt idx="287">
                  <c:v>0.994531703278141</c:v>
                </c:pt>
                <c:pt idx="288">
                  <c:v>0.99461200453723364</c:v>
                </c:pt>
                <c:pt idx="289">
                  <c:v>0.99469222364465781</c:v>
                </c:pt>
                <c:pt idx="290">
                  <c:v>0.99477229364218389</c:v>
                </c:pt>
                <c:pt idx="291">
                  <c:v>0.99485214855192794</c:v>
                </c:pt>
                <c:pt idx="292">
                  <c:v>0.99493173332076512</c:v>
                </c:pt>
                <c:pt idx="293">
                  <c:v>0.99501100830286149</c:v>
                </c:pt>
                <c:pt idx="294">
                  <c:v>0.99508994268343864</c:v>
                </c:pt>
                <c:pt idx="295">
                  <c:v>0.99516851177043542</c:v>
                </c:pt>
                <c:pt idx="296">
                  <c:v>0.9952466843125608</c:v>
                </c:pt>
                <c:pt idx="297">
                  <c:v>0.99532441411266925</c:v>
                </c:pt>
                <c:pt idx="298">
                  <c:v>0.99540165042018103</c:v>
                </c:pt>
                <c:pt idx="299">
                  <c:v>0.99547834545625524</c:v>
                </c:pt>
                <c:pt idx="300">
                  <c:v>0.99555445760707417</c:v>
                </c:pt>
                <c:pt idx="301">
                  <c:v>0.99562995282473921</c:v>
                </c:pt>
                <c:pt idx="302">
                  <c:v>0.99570480510575776</c:v>
                </c:pt>
                <c:pt idx="303">
                  <c:v>0.99577899512764367</c:v>
                </c:pt>
                <c:pt idx="304">
                  <c:v>0.9958525097645563</c:v>
                </c:pt>
                <c:pt idx="305">
                  <c:v>0.99592534233652585</c:v>
                </c:pt>
                <c:pt idx="306">
                  <c:v>0.99599748871949079</c:v>
                </c:pt>
                <c:pt idx="307">
                  <c:v>0.99606894464284534</c:v>
                </c:pt>
                <c:pt idx="308">
                  <c:v>0.99613971013467206</c:v>
                </c:pt>
                <c:pt idx="309">
                  <c:v>0.99620978674358585</c:v>
                </c:pt>
                <c:pt idx="310">
                  <c:v>0.9962791746052474</c:v>
                </c:pt>
                <c:pt idx="311">
                  <c:v>0.99634787556606075</c:v>
                </c:pt>
                <c:pt idx="312">
                  <c:v>0.99641589521245699</c:v>
                </c:pt>
                <c:pt idx="313">
                  <c:v>0.99648324362968199</c:v>
                </c:pt>
                <c:pt idx="314">
                  <c:v>0.9965499298166951</c:v>
                </c:pt>
                <c:pt idx="315">
                  <c:v>0.99661595547560589</c:v>
                </c:pt>
                <c:pt idx="316">
                  <c:v>0.9966813209123121</c:v>
                </c:pt>
                <c:pt idx="317">
                  <c:v>0.99674603037830323</c:v>
                </c:pt>
                <c:pt idx="318">
                  <c:v>0.99681009477576887</c:v>
                </c:pt>
                <c:pt idx="319">
                  <c:v>0.99687353446298577</c:v>
                </c:pt>
                <c:pt idx="320">
                  <c:v>0.99693637290975412</c:v>
                </c:pt>
                <c:pt idx="321">
                  <c:v>0.9969986308689045</c:v>
                </c:pt>
                <c:pt idx="322">
                  <c:v>0.9970603256985372</c:v>
                </c:pt>
                <c:pt idx="323">
                  <c:v>0.99712146642461486</c:v>
                </c:pt>
                <c:pt idx="324">
                  <c:v>0.99718205635628288</c:v>
                </c:pt>
                <c:pt idx="325">
                  <c:v>0.9972420974759888</c:v>
                </c:pt>
                <c:pt idx="326">
                  <c:v>0.99730159005717711</c:v>
                </c:pt>
                <c:pt idx="327">
                  <c:v>0.99736053436090277</c:v>
                </c:pt>
                <c:pt idx="328">
                  <c:v>0.99741893202272147</c:v>
                </c:pt>
                <c:pt idx="329">
                  <c:v>0.99747678007188534</c:v>
                </c:pt>
                <c:pt idx="330">
                  <c:v>0.99753407314293441</c:v>
                </c:pt>
                <c:pt idx="331">
                  <c:v>0.9975908077386636</c:v>
                </c:pt>
                <c:pt idx="332">
                  <c:v>0.99764698148057762</c:v>
                </c:pt>
                <c:pt idx="333">
                  <c:v>0.99770259185657539</c:v>
                </c:pt>
                <c:pt idx="334">
                  <c:v>0.99775763386664018</c:v>
                </c:pt>
                <c:pt idx="335">
                  <c:v>0.99781210010586419</c:v>
                </c:pt>
                <c:pt idx="336">
                  <c:v>0.99786598342977351</c:v>
                </c:pt>
                <c:pt idx="337">
                  <c:v>0.99791927753251897</c:v>
                </c:pt>
                <c:pt idx="338">
                  <c:v>0.99797197636892798</c:v>
                </c:pt>
                <c:pt idx="339">
                  <c:v>0.99802407408459859</c:v>
                </c:pt>
                <c:pt idx="340">
                  <c:v>0.99807556510970141</c:v>
                </c:pt>
                <c:pt idx="341">
                  <c:v>0.99812644413930485</c:v>
                </c:pt>
                <c:pt idx="342">
                  <c:v>0.9981767060893717</c:v>
                </c:pt>
                <c:pt idx="343">
                  <c:v>0.99822634610678573</c:v>
                </c:pt>
                <c:pt idx="344">
                  <c:v>0.99827535958192759</c:v>
                </c:pt>
                <c:pt idx="345">
                  <c:v>0.99832374219991338</c:v>
                </c:pt>
                <c:pt idx="346">
                  <c:v>0.9983714899415943</c:v>
                </c:pt>
                <c:pt idx="347">
                  <c:v>0.99841859896943541</c:v>
                </c:pt>
                <c:pt idx="348">
                  <c:v>0.99846506556352332</c:v>
                </c:pt>
                <c:pt idx="349">
                  <c:v>0.99851088622307138</c:v>
                </c:pt>
                <c:pt idx="350">
                  <c:v>0.99855605758766997</c:v>
                </c:pt>
                <c:pt idx="351">
                  <c:v>0.99860057633635491</c:v>
                </c:pt>
                <c:pt idx="352">
                  <c:v>0.99864443921894974</c:v>
                </c:pt>
                <c:pt idx="353">
                  <c:v>0.99868764302350177</c:v>
                </c:pt>
                <c:pt idx="354">
                  <c:v>0.99873018462140428</c:v>
                </c:pt>
                <c:pt idx="355">
                  <c:v>0.99877206097572435</c:v>
                </c:pt>
                <c:pt idx="356">
                  <c:v>0.99881326908918289</c:v>
                </c:pt>
                <c:pt idx="357">
                  <c:v>0.99885380604771368</c:v>
                </c:pt>
                <c:pt idx="358">
                  <c:v>0.99889366903675436</c:v>
                </c:pt>
                <c:pt idx="359">
                  <c:v>0.9989328552814245</c:v>
                </c:pt>
                <c:pt idx="360">
                  <c:v>0.99897136220242733</c:v>
                </c:pt>
                <c:pt idx="361">
                  <c:v>0.99900918741494227</c:v>
                </c:pt>
                <c:pt idx="362">
                  <c:v>0.99904632860101505</c:v>
                </c:pt>
                <c:pt idx="363">
                  <c:v>0.99908278352836188</c:v>
                </c:pt>
                <c:pt idx="364">
                  <c:v>0.99911855009098904</c:v>
                </c:pt>
                <c:pt idx="365">
                  <c:v>0.99915362621249204</c:v>
                </c:pt>
                <c:pt idx="366">
                  <c:v>0.99918800984573819</c:v>
                </c:pt>
                <c:pt idx="367">
                  <c:v>0.99922169887759338</c:v>
                </c:pt>
                <c:pt idx="368">
                  <c:v>0.99925469117692511</c:v>
                </c:pt>
                <c:pt idx="369">
                  <c:v>0.99928698471339894</c:v>
                </c:pt>
                <c:pt idx="370">
                  <c:v>0.99931857744732089</c:v>
                </c:pt>
                <c:pt idx="371">
                  <c:v>0.99934946732015961</c:v>
                </c:pt>
                <c:pt idx="372">
                  <c:v>0.99937965241838422</c:v>
                </c:pt>
                <c:pt idx="373">
                  <c:v>0.99940913103318652</c:v>
                </c:pt>
                <c:pt idx="374">
                  <c:v>0.99943790166358115</c:v>
                </c:pt>
                <c:pt idx="375">
                  <c:v>0.99946596306097224</c:v>
                </c:pt>
                <c:pt idx="376">
                  <c:v>0.9994933142792618</c:v>
                </c:pt>
                <c:pt idx="377">
                  <c:v>0.99951995466980392</c:v>
                </c:pt>
                <c:pt idx="378">
                  <c:v>0.99954588383243381</c:v>
                </c:pt>
                <c:pt idx="379">
                  <c:v>0.99957110154497597</c:v>
                </c:pt>
                <c:pt idx="380">
                  <c:v>0.99959560771896516</c:v>
                </c:pt>
                <c:pt idx="381">
                  <c:v>0.99961940231840896</c:v>
                </c:pt>
                <c:pt idx="382">
                  <c:v>0.99964248524013333</c:v>
                </c:pt>
                <c:pt idx="383">
                  <c:v>0.99966485624331758</c:v>
                </c:pt>
                <c:pt idx="384">
                  <c:v>0.99968651489760929</c:v>
                </c:pt>
                <c:pt idx="385">
                  <c:v>0.99970746056714821</c:v>
                </c:pt>
                <c:pt idx="386">
                  <c:v>0.99972769239272186</c:v>
                </c:pt>
                <c:pt idx="387">
                  <c:v>0.99974720927071981</c:v>
                </c:pt>
                <c:pt idx="388">
                  <c:v>0.99976600986269004</c:v>
                </c:pt>
                <c:pt idx="389">
                  <c:v>0.99978409264471702</c:v>
                </c:pt>
                <c:pt idx="390">
                  <c:v>0.99980145597294134</c:v>
                </c:pt>
                <c:pt idx="391">
                  <c:v>0.99981809819146228</c:v>
                </c:pt>
                <c:pt idx="392">
                  <c:v>0.99983401769939284</c:v>
                </c:pt>
                <c:pt idx="393">
                  <c:v>0.99984921296929752</c:v>
                </c:pt>
                <c:pt idx="394">
                  <c:v>0.99986368260301195</c:v>
                </c:pt>
                <c:pt idx="395">
                  <c:v>0.99987742538915225</c:v>
                </c:pt>
                <c:pt idx="396">
                  <c:v>0.99989044030692353</c:v>
                </c:pt>
                <c:pt idx="397">
                  <c:v>0.99990272653819168</c:v>
                </c:pt>
                <c:pt idx="398">
                  <c:v>0.99991428346292632</c:v>
                </c:pt>
                <c:pt idx="399">
                  <c:v>0.9999251106350977</c:v>
                </c:pt>
                <c:pt idx="400">
                  <c:v>0.99993520779911882</c:v>
                </c:pt>
                <c:pt idx="401">
                  <c:v>0.9999445748307717</c:v>
                </c:pt>
                <c:pt idx="402">
                  <c:v>0.99995321167244655</c:v>
                </c:pt>
                <c:pt idx="403">
                  <c:v>0.99996111832594381</c:v>
                </c:pt>
                <c:pt idx="404">
                  <c:v>0.9999682948004881</c:v>
                </c:pt>
                <c:pt idx="405">
                  <c:v>0.99997474106423567</c:v>
                </c:pt>
                <c:pt idx="406">
                  <c:v>0.99998045703093819</c:v>
                </c:pt>
                <c:pt idx="407">
                  <c:v>0.99998544252369292</c:v>
                </c:pt>
                <c:pt idx="408">
                  <c:v>0.99998969727167375</c:v>
                </c:pt>
                <c:pt idx="409">
                  <c:v>0.99999322095827636</c:v>
                </c:pt>
                <c:pt idx="410">
                  <c:v>0.99999601328005727</c:v>
                </c:pt>
                <c:pt idx="411">
                  <c:v>0.99999807398936524</c:v>
                </c:pt>
                <c:pt idx="412">
                  <c:v>0.99999940292088174</c:v>
                </c:pt>
                <c:pt idx="413">
                  <c:v>1</c:v>
                </c:pt>
                <c:pt idx="414">
                  <c:v>0.99999986527623719</c:v>
                </c:pt>
                <c:pt idx="415">
                  <c:v>0.99999899892793931</c:v>
                </c:pt>
                <c:pt idx="416">
                  <c:v>0.99999740122402081</c:v>
                </c:pt>
                <c:pt idx="417">
                  <c:v>0.99999507249825592</c:v>
                </c:pt>
                <c:pt idx="418">
                  <c:v>0.99999201312802333</c:v>
                </c:pt>
                <c:pt idx="419">
                  <c:v>0.99998822353416505</c:v>
                </c:pt>
                <c:pt idx="420">
                  <c:v>0.99998370417771831</c:v>
                </c:pt>
                <c:pt idx="421">
                  <c:v>0.99997845550011344</c:v>
                </c:pt>
                <c:pt idx="422">
                  <c:v>0.99997247790945032</c:v>
                </c:pt>
                <c:pt idx="423">
                  <c:v>0.99996577177111734</c:v>
                </c:pt>
                <c:pt idx="424">
                  <c:v>0.99995833739094864</c:v>
                </c:pt>
                <c:pt idx="425">
                  <c:v>0.99995017505320472</c:v>
                </c:pt>
                <c:pt idx="426">
                  <c:v>0.99994128504149149</c:v>
                </c:pt>
                <c:pt idx="427">
                  <c:v>0.99993166764877617</c:v>
                </c:pt>
                <c:pt idx="428">
                  <c:v>0.9999213232035874</c:v>
                </c:pt>
                <c:pt idx="429">
                  <c:v>0.99991025208322259</c:v>
                </c:pt>
                <c:pt idx="430">
                  <c:v>0.99989845470950811</c:v>
                </c:pt>
                <c:pt idx="431">
                  <c:v>0.99988593154837646</c:v>
                </c:pt>
                <c:pt idx="432">
                  <c:v>0.9998726830750897</c:v>
                </c:pt>
                <c:pt idx="433">
                  <c:v>0.99985870978378655</c:v>
                </c:pt>
                <c:pt idx="434">
                  <c:v>0.99984401224598829</c:v>
                </c:pt>
                <c:pt idx="435">
                  <c:v>0.99982859109153277</c:v>
                </c:pt>
                <c:pt idx="436">
                  <c:v>0.99981244698661875</c:v>
                </c:pt>
                <c:pt idx="437">
                  <c:v>0.99979558066204932</c:v>
                </c:pt>
                <c:pt idx="438">
                  <c:v>0.99977799293833691</c:v>
                </c:pt>
                <c:pt idx="439">
                  <c:v>0.9997596847212662</c:v>
                </c:pt>
                <c:pt idx="440">
                  <c:v>0.99974065697663839</c:v>
                </c:pt>
                <c:pt idx="441">
                  <c:v>0.9997209107149837</c:v>
                </c:pt>
                <c:pt idx="442">
                  <c:v>0.99970044701409599</c:v>
                </c:pt>
                <c:pt idx="443">
                  <c:v>0.9996792670232334</c:v>
                </c:pt>
                <c:pt idx="444">
                  <c:v>0.99965737194905957</c:v>
                </c:pt>
                <c:pt idx="445">
                  <c:v>0.99963476306331567</c:v>
                </c:pt>
                <c:pt idx="446">
                  <c:v>0.9996114417270866</c:v>
                </c:pt>
                <c:pt idx="447">
                  <c:v>0.99958740942289226</c:v>
                </c:pt>
                <c:pt idx="448">
                  <c:v>0.99956266777866865</c:v>
                </c:pt>
                <c:pt idx="449">
                  <c:v>0.99953721858544065</c:v>
                </c:pt>
                <c:pt idx="450">
                  <c:v>0.99951106382113686</c:v>
                </c:pt>
                <c:pt idx="451">
                  <c:v>0.99948420567729146</c:v>
                </c:pt>
                <c:pt idx="452">
                  <c:v>0.99945664657546607</c:v>
                </c:pt>
                <c:pt idx="453">
                  <c:v>0.99942838917273935</c:v>
                </c:pt>
                <c:pt idx="454">
                  <c:v>0.99939943634487494</c:v>
                </c:pt>
                <c:pt idx="455">
                  <c:v>0.99936979116310154</c:v>
                </c:pt>
                <c:pt idx="456">
                  <c:v>0.99933945686850356</c:v>
                </c:pt>
                <c:pt idx="457">
                  <c:v>0.99930843684564974</c:v>
                </c:pt>
                <c:pt idx="458">
                  <c:v>0.99927673459916444</c:v>
                </c:pt>
                <c:pt idx="459">
                  <c:v>0.9992443537378024</c:v>
                </c:pt>
                <c:pt idx="460">
                  <c:v>0.99921129798308617</c:v>
                </c:pt>
                <c:pt idx="461">
                  <c:v>0.99917757118436401</c:v>
                </c:pt>
                <c:pt idx="462">
                  <c:v>0.99914317733946933</c:v>
                </c:pt>
                <c:pt idx="463">
                  <c:v>0.99910812062488263</c:v>
                </c:pt>
                <c:pt idx="464">
                  <c:v>0.99907240542817977</c:v>
                </c:pt>
                <c:pt idx="465">
                  <c:v>0.99903603639779148</c:v>
                </c:pt>
                <c:pt idx="466">
                  <c:v>0.99899901850153949</c:v>
                </c:pt>
                <c:pt idx="467">
                  <c:v>0.99896135707330169</c:v>
                </c:pt>
                <c:pt idx="468">
                  <c:v>0.99892305779051416</c:v>
                </c:pt>
                <c:pt idx="469">
                  <c:v>0.99888412667600479</c:v>
                </c:pt>
                <c:pt idx="470">
                  <c:v>0.9988445701886679</c:v>
                </c:pt>
                <c:pt idx="471">
                  <c:v>0.99880439534174836</c:v>
                </c:pt>
                <c:pt idx="472">
                  <c:v>0.99876360978548839</c:v>
                </c:pt>
                <c:pt idx="473">
                  <c:v>0.99872222101038877</c:v>
                </c:pt>
                <c:pt idx="474">
                  <c:v>0.99868023541297402</c:v>
                </c:pt>
                <c:pt idx="475">
                  <c:v>0.99863765942967231</c:v>
                </c:pt>
                <c:pt idx="476">
                  <c:v>0.99859450050227949</c:v>
                </c:pt>
                <c:pt idx="477">
                  <c:v>0.99855076582055358</c:v>
                </c:pt>
                <c:pt idx="478">
                  <c:v>0.99850645960575812</c:v>
                </c:pt>
                <c:pt idx="479">
                  <c:v>0.99846158220000159</c:v>
                </c:pt>
                <c:pt idx="480">
                  <c:v>0.99841613415314767</c:v>
                </c:pt>
                <c:pt idx="481">
                  <c:v>0.99837011630100281</c:v>
                </c:pt>
                <c:pt idx="482">
                  <c:v>0.99832352666416424</c:v>
                </c:pt>
                <c:pt idx="483">
                  <c:v>0.99827635868922815</c:v>
                </c:pt>
                <c:pt idx="484">
                  <c:v>0.99822860558650428</c:v>
                </c:pt>
                <c:pt idx="485">
                  <c:v>0.99818026085592437</c:v>
                </c:pt>
                <c:pt idx="486">
                  <c:v>0.99813131249026577</c:v>
                </c:pt>
                <c:pt idx="487">
                  <c:v>0.9980817403554072</c:v>
                </c:pt>
                <c:pt idx="488">
                  <c:v>0.99803151750184227</c:v>
                </c:pt>
                <c:pt idx="489">
                  <c:v>0.99798061403598826</c:v>
                </c:pt>
                <c:pt idx="490">
                  <c:v>0.99792899513766031</c:v>
                </c:pt>
                <c:pt idx="491">
                  <c:v>0.9978766208632619</c:v>
                </c:pt>
                <c:pt idx="492">
                  <c:v>0.99782345335212175</c:v>
                </c:pt>
                <c:pt idx="493">
                  <c:v>0.99776946209762563</c:v>
                </c:pt>
                <c:pt idx="494">
                  <c:v>0.99771462546067524</c:v>
                </c:pt>
                <c:pt idx="495">
                  <c:v>0.99765893100706449</c:v>
                </c:pt>
                <c:pt idx="496">
                  <c:v>0.99760237366187032</c:v>
                </c:pt>
                <c:pt idx="497">
                  <c:v>0.99754495524043385</c:v>
                </c:pt>
                <c:pt idx="498">
                  <c:v>0.99748668218119796</c:v>
                </c:pt>
                <c:pt idx="499">
                  <c:v>0.99742756593124982</c:v>
                </c:pt>
                <c:pt idx="500">
                  <c:v>0.9973676290347957</c:v>
                </c:pt>
                <c:pt idx="501">
                  <c:v>0.99730690216363826</c:v>
                </c:pt>
                <c:pt idx="502">
                  <c:v>0.99724541750697315</c:v>
                </c:pt>
                <c:pt idx="503">
                  <c:v>0.99718320732768029</c:v>
                </c:pt>
                <c:pt idx="504">
                  <c:v>0.99712030253043626</c:v>
                </c:pt>
                <c:pt idx="505">
                  <c:v>0.99705672730517736</c:v>
                </c:pt>
                <c:pt idx="506">
                  <c:v>0.99699250314203103</c:v>
                </c:pt>
                <c:pt idx="507">
                  <c:v>0.99692765396611371</c:v>
                </c:pt>
                <c:pt idx="508">
                  <c:v>0.99686220718814378</c:v>
                </c:pt>
                <c:pt idx="509">
                  <c:v>0.99679619528399677</c:v>
                </c:pt>
                <c:pt idx="510">
                  <c:v>0.9967296542683034</c:v>
                </c:pt>
                <c:pt idx="511">
                  <c:v>0.99666262766339153</c:v>
                </c:pt>
                <c:pt idx="512">
                  <c:v>0.99659516912928547</c:v>
                </c:pt>
                <c:pt idx="513">
                  <c:v>0.99652733535604654</c:v>
                </c:pt>
                <c:pt idx="514">
                  <c:v>0.99645918646101217</c:v>
                </c:pt>
                <c:pt idx="515">
                  <c:v>0.99639079190366053</c:v>
                </c:pt>
                <c:pt idx="516">
                  <c:v>0.99632222900888379</c:v>
                </c:pt>
                <c:pt idx="517">
                  <c:v>0.99625358147352605</c:v>
                </c:pt>
                <c:pt idx="518">
                  <c:v>0.99618494114724454</c:v>
                </c:pt>
                <c:pt idx="519">
                  <c:v>0.99611641728340483</c:v>
                </c:pt>
                <c:pt idx="520">
                  <c:v>0.99604814431708155</c:v>
                </c:pt>
                <c:pt idx="521">
                  <c:v>0.99598025868579121</c:v>
                </c:pt>
                <c:pt idx="522">
                  <c:v>0.99591289956868201</c:v>
                </c:pt>
                <c:pt idx="523">
                  <c:v>0.99584622123603317</c:v>
                </c:pt>
                <c:pt idx="524">
                  <c:v>0.99578038720858786</c:v>
                </c:pt>
                <c:pt idx="525">
                  <c:v>0.99571556348246959</c:v>
                </c:pt>
                <c:pt idx="526">
                  <c:v>0.99565192382148093</c:v>
                </c:pt>
                <c:pt idx="527">
                  <c:v>0.99558963085632646</c:v>
                </c:pt>
                <c:pt idx="528">
                  <c:v>0.99552883169826778</c:v>
                </c:pt>
                <c:pt idx="529">
                  <c:v>0.99546966093963851</c:v>
                </c:pt>
                <c:pt idx="530">
                  <c:v>0.99541225013631984</c:v>
                </c:pt>
                <c:pt idx="531">
                  <c:v>0.99535672660099994</c:v>
                </c:pt>
                <c:pt idx="532">
                  <c:v>0.99530320486106716</c:v>
                </c:pt>
                <c:pt idx="533">
                  <c:v>0.99525177999897729</c:v>
                </c:pt>
                <c:pt idx="534">
                  <c:v>0.99520254641413386</c:v>
                </c:pt>
                <c:pt idx="535">
                  <c:v>0.99515560406018655</c:v>
                </c:pt>
                <c:pt idx="536">
                  <c:v>0.99511104901702174</c:v>
                </c:pt>
                <c:pt idx="537">
                  <c:v>0.99506896916757503</c:v>
                </c:pt>
                <c:pt idx="538">
                  <c:v>0.99502946207620901</c:v>
                </c:pt>
                <c:pt idx="539">
                  <c:v>0.99499264479027638</c:v>
                </c:pt>
                <c:pt idx="540">
                  <c:v>0.99495863926828254</c:v>
                </c:pt>
                <c:pt idx="541">
                  <c:v>0.99492754880752132</c:v>
                </c:pt>
                <c:pt idx="542">
                  <c:v>0.9948994648938303</c:v>
                </c:pt>
                <c:pt idx="543">
                  <c:v>0.99487452020929656</c:v>
                </c:pt>
                <c:pt idx="544">
                  <c:v>0.99485285986408944</c:v>
                </c:pt>
                <c:pt idx="545">
                  <c:v>0.99483456685691174</c:v>
                </c:pt>
                <c:pt idx="546">
                  <c:v>0.99481964913993826</c:v>
                </c:pt>
                <c:pt idx="547">
                  <c:v>0.99480808926006359</c:v>
                </c:pt>
                <c:pt idx="548">
                  <c:v>0.99479984038520908</c:v>
                </c:pt>
                <c:pt idx="549">
                  <c:v>0.99479478160930024</c:v>
                </c:pt>
                <c:pt idx="550">
                  <c:v>0.99479273458115414</c:v>
                </c:pt>
                <c:pt idx="551">
                  <c:v>0.99479348807154255</c:v>
                </c:pt>
                <c:pt idx="552">
                  <c:v>0.99479683064204483</c:v>
                </c:pt>
                <c:pt idx="553">
                  <c:v>0.994802543757486</c:v>
                </c:pt>
                <c:pt idx="554">
                  <c:v>0.9948103728908072</c:v>
                </c:pt>
                <c:pt idx="555">
                  <c:v>0.99482007352111401</c:v>
                </c:pt>
                <c:pt idx="556">
                  <c:v>0.99483141958934718</c:v>
                </c:pt>
                <c:pt idx="557">
                  <c:v>0.99484416972197853</c:v>
                </c:pt>
                <c:pt idx="558">
                  <c:v>0.99485808332595693</c:v>
                </c:pt>
                <c:pt idx="559">
                  <c:v>0.99487293551767986</c:v>
                </c:pt>
                <c:pt idx="560">
                  <c:v>0.99488853738135818</c:v>
                </c:pt>
                <c:pt idx="561">
                  <c:v>0.99490475662567157</c:v>
                </c:pt>
                <c:pt idx="562">
                  <c:v>0.99492151074586965</c:v>
                </c:pt>
                <c:pt idx="563">
                  <c:v>0.99493874010474093</c:v>
                </c:pt>
                <c:pt idx="564">
                  <c:v>0.99495634871443606</c:v>
                </c:pt>
                <c:pt idx="565">
                  <c:v>0.99497419564536171</c:v>
                </c:pt>
                <c:pt idx="566">
                  <c:v>0.99499214150228754</c:v>
                </c:pt>
                <c:pt idx="567">
                  <c:v>0.99501009161668064</c:v>
                </c:pt>
                <c:pt idx="568">
                  <c:v>0.99502795499577357</c:v>
                </c:pt>
                <c:pt idx="569">
                  <c:v>0.995045642067241</c:v>
                </c:pt>
                <c:pt idx="570">
                  <c:v>0.99506308626180195</c:v>
                </c:pt>
                <c:pt idx="571">
                  <c:v>0.99508026775344016</c:v>
                </c:pt>
                <c:pt idx="572">
                  <c:v>0.9950971734595434</c:v>
                </c:pt>
                <c:pt idx="573">
                  <c:v>0.99511374662333574</c:v>
                </c:pt>
                <c:pt idx="574">
                  <c:v>0.99512993689495655</c:v>
                </c:pt>
                <c:pt idx="575">
                  <c:v>0.9951457541660681</c:v>
                </c:pt>
                <c:pt idx="576">
                  <c:v>0.99516123134524359</c:v>
                </c:pt>
                <c:pt idx="577">
                  <c:v>0.99517638325516311</c:v>
                </c:pt>
                <c:pt idx="578">
                  <c:v>0.99519122156917139</c:v>
                </c:pt>
                <c:pt idx="579">
                  <c:v>0.99520579213774274</c:v>
                </c:pt>
                <c:pt idx="580">
                  <c:v>0.99522016141540615</c:v>
                </c:pt>
                <c:pt idx="581">
                  <c:v>0.99523439127860669</c:v>
                </c:pt>
                <c:pt idx="582">
                  <c:v>0.99524853454522122</c:v>
                </c:pt>
                <c:pt idx="583">
                  <c:v>0.99526261002400074</c:v>
                </c:pt>
                <c:pt idx="584">
                  <c:v>0.99527661937930412</c:v>
                </c:pt>
                <c:pt idx="585">
                  <c:v>0.995290570691582</c:v>
                </c:pt>
                <c:pt idx="586">
                  <c:v>0.99530447068704164</c:v>
                </c:pt>
                <c:pt idx="587">
                  <c:v>0.99531832857685509</c:v>
                </c:pt>
                <c:pt idx="588">
                  <c:v>0.9953321574141677</c:v>
                </c:pt>
                <c:pt idx="589">
                  <c:v>0.99534597343468967</c:v>
                </c:pt>
                <c:pt idx="590">
                  <c:v>0.99535979570035027</c:v>
                </c:pt>
                <c:pt idx="591">
                  <c:v>0.99537364027274022</c:v>
                </c:pt>
                <c:pt idx="592">
                  <c:v>0.99538749637605861</c:v>
                </c:pt>
                <c:pt idx="593">
                  <c:v>0.99540136130550327</c:v>
                </c:pt>
                <c:pt idx="594">
                  <c:v>0.9954152418557134</c:v>
                </c:pt>
                <c:pt idx="595">
                  <c:v>0.99542913561289514</c:v>
                </c:pt>
                <c:pt idx="596">
                  <c:v>0.99544303705466586</c:v>
                </c:pt>
                <c:pt idx="597">
                  <c:v>0.995456941835138</c:v>
                </c:pt>
                <c:pt idx="598">
                  <c:v>0.99547084548959153</c:v>
                </c:pt>
                <c:pt idx="599">
                  <c:v>0.99548474662763786</c:v>
                </c:pt>
                <c:pt idx="600">
                  <c:v>0.9954986453030128</c:v>
                </c:pt>
                <c:pt idx="601">
                  <c:v>0.99551254210349427</c:v>
                </c:pt>
                <c:pt idx="602">
                  <c:v>0.99552643811186037</c:v>
                </c:pt>
                <c:pt idx="603">
                  <c:v>0.99554033357757199</c:v>
                </c:pt>
                <c:pt idx="604">
                  <c:v>0.9955542282749209</c:v>
                </c:pt>
                <c:pt idx="605">
                  <c:v>0.99556812216349388</c:v>
                </c:pt>
                <c:pt idx="606">
                  <c:v>0.99558201525615331</c:v>
                </c:pt>
                <c:pt idx="607">
                  <c:v>0.99559590754948557</c:v>
                </c:pt>
                <c:pt idx="608">
                  <c:v>0.9956097990413566</c:v>
                </c:pt>
                <c:pt idx="609">
                  <c:v>0.99562368974171067</c:v>
                </c:pt>
                <c:pt idx="610">
                  <c:v>0.99563757966026301</c:v>
                </c:pt>
                <c:pt idx="611">
                  <c:v>0.99565146880398114</c:v>
                </c:pt>
                <c:pt idx="612">
                  <c:v>0.99566535717873905</c:v>
                </c:pt>
                <c:pt idx="613">
                  <c:v>0.99567924478781611</c:v>
                </c:pt>
                <c:pt idx="614">
                  <c:v>0.99569313163241224</c:v>
                </c:pt>
                <c:pt idx="615">
                  <c:v>0.99570701771076664</c:v>
                </c:pt>
                <c:pt idx="616">
                  <c:v>0.99572090301891669</c:v>
                </c:pt>
                <c:pt idx="617">
                  <c:v>0.99573478755110467</c:v>
                </c:pt>
                <c:pt idx="618">
                  <c:v>0.99574867129923972</c:v>
                </c:pt>
                <c:pt idx="619">
                  <c:v>0.99576255425346649</c:v>
                </c:pt>
                <c:pt idx="620">
                  <c:v>0.9957764364041618</c:v>
                </c:pt>
                <c:pt idx="621">
                  <c:v>0.99579031774056526</c:v>
                </c:pt>
                <c:pt idx="622">
                  <c:v>0.99580419825042432</c:v>
                </c:pt>
                <c:pt idx="623">
                  <c:v>0.99581807792112098</c:v>
                </c:pt>
                <c:pt idx="624">
                  <c:v>0.99583195674015967</c:v>
                </c:pt>
                <c:pt idx="625">
                  <c:v>0.99584583469854748</c:v>
                </c:pt>
                <c:pt idx="626">
                  <c:v>0.99585971179058264</c:v>
                </c:pt>
                <c:pt idx="627">
                  <c:v>0.99587358798736014</c:v>
                </c:pt>
                <c:pt idx="628">
                  <c:v>0.99588746326954758</c:v>
                </c:pt>
                <c:pt idx="629">
                  <c:v>0.99590133761845845</c:v>
                </c:pt>
                <c:pt idx="630">
                  <c:v>0.9959152110184315</c:v>
                </c:pt>
                <c:pt idx="631">
                  <c:v>0.99592908342911535</c:v>
                </c:pt>
                <c:pt idx="632">
                  <c:v>0.99594295482562201</c:v>
                </c:pt>
                <c:pt idx="633">
                  <c:v>0.99595682518721074</c:v>
                </c:pt>
                <c:pt idx="634">
                  <c:v>0.99597069446897513</c:v>
                </c:pt>
                <c:pt idx="635">
                  <c:v>0.99598456262964608</c:v>
                </c:pt>
                <c:pt idx="636">
                  <c:v>0.99599842965186192</c:v>
                </c:pt>
                <c:pt idx="637">
                  <c:v>0.99601229550883197</c:v>
                </c:pt>
                <c:pt idx="638">
                  <c:v>0.99602616016761092</c:v>
                </c:pt>
                <c:pt idx="639">
                  <c:v>0.99604002361663468</c:v>
                </c:pt>
                <c:pt idx="640">
                  <c:v>0.99605388586985999</c:v>
                </c:pt>
                <c:pt idx="641">
                  <c:v>0.99606774695699818</c:v>
                </c:pt>
                <c:pt idx="642">
                  <c:v>0.99608160693156311</c:v>
                </c:pt>
                <c:pt idx="643">
                  <c:v>0.99609546586456188</c:v>
                </c:pt>
                <c:pt idx="644">
                  <c:v>0.99610932384555373</c:v>
                </c:pt>
                <c:pt idx="645">
                  <c:v>0.99612318097917774</c:v>
                </c:pt>
                <c:pt idx="646">
                  <c:v>0.9961370374105909</c:v>
                </c:pt>
                <c:pt idx="647">
                  <c:v>0.996150893271458</c:v>
                </c:pt>
                <c:pt idx="648">
                  <c:v>0.99616474867424076</c:v>
                </c:pt>
                <c:pt idx="649">
                  <c:v>0.99617860370759148</c:v>
                </c:pt>
                <c:pt idx="650">
                  <c:v>0.99619245848044136</c:v>
                </c:pt>
                <c:pt idx="651">
                  <c:v>0.99620631307980845</c:v>
                </c:pt>
                <c:pt idx="652">
                  <c:v>0.99622016755507037</c:v>
                </c:pt>
                <c:pt idx="653">
                  <c:v>0.99623402189916965</c:v>
                </c:pt>
                <c:pt idx="654">
                  <c:v>0.99624787617558941</c:v>
                </c:pt>
                <c:pt idx="655">
                  <c:v>0.99626173043444222</c:v>
                </c:pt>
                <c:pt idx="656">
                  <c:v>0.99627558472601718</c:v>
                </c:pt>
                <c:pt idx="657">
                  <c:v>0.99628943907407486</c:v>
                </c:pt>
                <c:pt idx="658">
                  <c:v>0.99630329348224467</c:v>
                </c:pt>
                <c:pt idx="659">
                  <c:v>0.99631714796675375</c:v>
                </c:pt>
                <c:pt idx="660">
                  <c:v>0.99633100254157103</c:v>
                </c:pt>
                <c:pt idx="661">
                  <c:v>0.99634485720861932</c:v>
                </c:pt>
                <c:pt idx="662">
                  <c:v>0.99635871196789694</c:v>
                </c:pt>
                <c:pt idx="663">
                  <c:v>0.99637256681939601</c:v>
                </c:pt>
                <c:pt idx="664">
                  <c:v>0.99638642176311343</c:v>
                </c:pt>
                <c:pt idx="665">
                  <c:v>0.99640027679904897</c:v>
                </c:pt>
                <c:pt idx="666">
                  <c:v>0.99641413192719508</c:v>
                </c:pt>
                <c:pt idx="667">
                  <c:v>0.9964279871475481</c:v>
                </c:pt>
                <c:pt idx="668">
                  <c:v>0.99644184246010692</c:v>
                </c:pt>
                <c:pt idx="669">
                  <c:v>0.99645569786486488</c:v>
                </c:pt>
                <c:pt idx="670">
                  <c:v>0.99646955336181886</c:v>
                </c:pt>
                <c:pt idx="671">
                  <c:v>0.99648340895096565</c:v>
                </c:pt>
                <c:pt idx="672">
                  <c:v>0.99649726463230071</c:v>
                </c:pt>
                <c:pt idx="673">
                  <c:v>0.99651112040582057</c:v>
                </c:pt>
                <c:pt idx="674">
                  <c:v>0.99652497627152226</c:v>
                </c:pt>
                <c:pt idx="675">
                  <c:v>0.99653883222940098</c:v>
                </c:pt>
                <c:pt idx="676">
                  <c:v>0.99655268827945331</c:v>
                </c:pt>
                <c:pt idx="677">
                  <c:v>0.99656654442167336</c:v>
                </c:pt>
                <c:pt idx="678">
                  <c:v>0.99658040065606068</c:v>
                </c:pt>
                <c:pt idx="679">
                  <c:v>0.99659425698260928</c:v>
                </c:pt>
                <c:pt idx="680">
                  <c:v>0.99660811340131417</c:v>
                </c:pt>
                <c:pt idx="681">
                  <c:v>0.99662196991217533</c:v>
                </c:pt>
                <c:pt idx="682">
                  <c:v>0.99663582651518512</c:v>
                </c:pt>
                <c:pt idx="683">
                  <c:v>0.99664968321034164</c:v>
                </c:pt>
                <c:pt idx="684">
                  <c:v>0.99666353999764168</c:v>
                </c:pt>
                <c:pt idx="685">
                  <c:v>0.99667739687707912</c:v>
                </c:pt>
                <c:pt idx="686">
                  <c:v>0.99669125384865231</c:v>
                </c:pt>
                <c:pt idx="687">
                  <c:v>0.99670511091235481</c:v>
                </c:pt>
                <c:pt idx="688">
                  <c:v>0.99671896806818516</c:v>
                </c:pt>
                <c:pt idx="689">
                  <c:v>0.99673282531613994</c:v>
                </c:pt>
                <c:pt idx="690">
                  <c:v>0.99674668265621313</c:v>
                </c:pt>
                <c:pt idx="691">
                  <c:v>0.99676054008840287</c:v>
                </c:pt>
                <c:pt idx="692">
                  <c:v>0.99677439761270292</c:v>
                </c:pt>
                <c:pt idx="693">
                  <c:v>0.99678825522911341</c:v>
                </c:pt>
                <c:pt idx="694">
                  <c:v>0.99680211293762455</c:v>
                </c:pt>
                <c:pt idx="695">
                  <c:v>0.99681597073823824</c:v>
                </c:pt>
                <c:pt idx="696">
                  <c:v>0.99682982863094771</c:v>
                </c:pt>
                <c:pt idx="697">
                  <c:v>0.99684368661575018</c:v>
                </c:pt>
                <c:pt idx="698">
                  <c:v>0.99685754469264065</c:v>
                </c:pt>
                <c:pt idx="699">
                  <c:v>0.99687140286161602</c:v>
                </c:pt>
                <c:pt idx="700">
                  <c:v>0.99688526112267317</c:v>
                </c:pt>
                <c:pt idx="701">
                  <c:v>0.99689911947580578</c:v>
                </c:pt>
                <c:pt idx="702">
                  <c:v>0.99691297792101352</c:v>
                </c:pt>
                <c:pt idx="703">
                  <c:v>0.99692683645829061</c:v>
                </c:pt>
                <c:pt idx="704">
                  <c:v>0.99694069508763328</c:v>
                </c:pt>
                <c:pt idx="705">
                  <c:v>0.99695455380903719</c:v>
                </c:pt>
                <c:pt idx="706">
                  <c:v>0.99696841262249902</c:v>
                </c:pt>
                <c:pt idx="707">
                  <c:v>0.99698227152801544</c:v>
                </c:pt>
                <c:pt idx="708">
                  <c:v>0.99699613052558189</c:v>
                </c:pt>
                <c:pt idx="709">
                  <c:v>0.99700998961519516</c:v>
                </c:pt>
                <c:pt idx="710">
                  <c:v>0.99702384879685213</c:v>
                </c:pt>
                <c:pt idx="711">
                  <c:v>0.99703770807054637</c:v>
                </c:pt>
                <c:pt idx="712">
                  <c:v>0.99705156743627465</c:v>
                </c:pt>
                <c:pt idx="713">
                  <c:v>0.99706542689403532</c:v>
                </c:pt>
                <c:pt idx="714">
                  <c:v>0.99707928644382393</c:v>
                </c:pt>
                <c:pt idx="715">
                  <c:v>0.99709314608563537</c:v>
                </c:pt>
                <c:pt idx="716">
                  <c:v>0.99710700581946676</c:v>
                </c:pt>
                <c:pt idx="717">
                  <c:v>0.99712086564531321</c:v>
                </c:pt>
                <c:pt idx="718">
                  <c:v>0.9971347255631714</c:v>
                </c:pt>
                <c:pt idx="719">
                  <c:v>0.99714858557303832</c:v>
                </c:pt>
                <c:pt idx="720">
                  <c:v>0.99716244567491075</c:v>
                </c:pt>
                <c:pt idx="721">
                  <c:v>0.99717630586878081</c:v>
                </c:pt>
                <c:pt idx="722">
                  <c:v>0.99719016615464995</c:v>
                </c:pt>
                <c:pt idx="723">
                  <c:v>0.99720402653251028</c:v>
                </c:pt>
                <c:pt idx="724">
                  <c:v>0.99721788700236036</c:v>
                </c:pt>
                <c:pt idx="725">
                  <c:v>0.9972317475641953</c:v>
                </c:pt>
                <c:pt idx="726">
                  <c:v>0.99724560821801045</c:v>
                </c:pt>
                <c:pt idx="727">
                  <c:v>0.99725946896380557</c:v>
                </c:pt>
                <c:pt idx="728">
                  <c:v>0.99727332980157135</c:v>
                </c:pt>
                <c:pt idx="729">
                  <c:v>0.99728719073130923</c:v>
                </c:pt>
                <c:pt idx="730">
                  <c:v>0.99730105175301131</c:v>
                </c:pt>
                <c:pt idx="731">
                  <c:v>0.99731491286667606</c:v>
                </c:pt>
                <c:pt idx="732">
                  <c:v>0.99732877407229881</c:v>
                </c:pt>
                <c:pt idx="733">
                  <c:v>0.99734263536987622</c:v>
                </c:pt>
                <c:pt idx="734">
                  <c:v>0.99735649675940519</c:v>
                </c:pt>
                <c:pt idx="735">
                  <c:v>0.99737035824087938</c:v>
                </c:pt>
                <c:pt idx="736">
                  <c:v>0.99738421981429692</c:v>
                </c:pt>
                <c:pt idx="737">
                  <c:v>0.99739808147965348</c:v>
                </c:pt>
                <c:pt idx="738">
                  <c:v>0.99741194323694571</c:v>
                </c:pt>
                <c:pt idx="739">
                  <c:v>0.99742580508616885</c:v>
                </c:pt>
                <c:pt idx="740">
                  <c:v>0.99743966702731968</c:v>
                </c:pt>
                <c:pt idx="741">
                  <c:v>0.99745352906039486</c:v>
                </c:pt>
                <c:pt idx="742">
                  <c:v>0.99746739118539007</c:v>
                </c:pt>
                <c:pt idx="743">
                  <c:v>0.99748125340230021</c:v>
                </c:pt>
                <c:pt idx="744">
                  <c:v>0.99749511571112215</c:v>
                </c:pt>
                <c:pt idx="745">
                  <c:v>0.99750897811185435</c:v>
                </c:pt>
                <c:pt idx="746">
                  <c:v>0.99752284060449059</c:v>
                </c:pt>
                <c:pt idx="747">
                  <c:v>0.99753670318902743</c:v>
                </c:pt>
                <c:pt idx="748">
                  <c:v>0.9975505658654602</c:v>
                </c:pt>
                <c:pt idx="749">
                  <c:v>0.99756442863378736</c:v>
                </c:pt>
                <c:pt idx="750">
                  <c:v>0.99757829149400423</c:v>
                </c:pt>
                <c:pt idx="751">
                  <c:v>0.99759215444610427</c:v>
                </c:pt>
                <c:pt idx="752">
                  <c:v>0.99760601749008759</c:v>
                </c:pt>
                <c:pt idx="753">
                  <c:v>0.99761988062594786</c:v>
                </c:pt>
                <c:pt idx="754">
                  <c:v>0.99763374385368342</c:v>
                </c:pt>
                <c:pt idx="755">
                  <c:v>0.99764760717328793</c:v>
                </c:pt>
                <c:pt idx="756">
                  <c:v>0.99766147058475829</c:v>
                </c:pt>
                <c:pt idx="757">
                  <c:v>0.99767533408809117</c:v>
                </c:pt>
                <c:pt idx="758">
                  <c:v>0.99768919768328357</c:v>
                </c:pt>
                <c:pt idx="759">
                  <c:v>0.99770306137033071</c:v>
                </c:pt>
                <c:pt idx="760">
                  <c:v>0.99771692514922927</c:v>
                </c:pt>
                <c:pt idx="761">
                  <c:v>0.99773078901997458</c:v>
                </c:pt>
                <c:pt idx="762">
                  <c:v>0.99774465298256187</c:v>
                </c:pt>
                <c:pt idx="763">
                  <c:v>0.99775851703698948</c:v>
                </c:pt>
                <c:pt idx="764">
                  <c:v>0.99777238118325284</c:v>
                </c:pt>
                <c:pt idx="765">
                  <c:v>0.99778624542134853</c:v>
                </c:pt>
                <c:pt idx="766">
                  <c:v>0.99780010975127209</c:v>
                </c:pt>
                <c:pt idx="767">
                  <c:v>0.99781397417301843</c:v>
                </c:pt>
                <c:pt idx="768">
                  <c:v>0.99782783868658609</c:v>
                </c:pt>
                <c:pt idx="769">
                  <c:v>0.99784170329197053</c:v>
                </c:pt>
                <c:pt idx="770">
                  <c:v>0.99785556798916653</c:v>
                </c:pt>
                <c:pt idx="771">
                  <c:v>0.99786943277817286</c:v>
                </c:pt>
                <c:pt idx="772">
                  <c:v>0.99788329765898309</c:v>
                </c:pt>
                <c:pt idx="773">
                  <c:v>0.99789716263159556</c:v>
                </c:pt>
                <c:pt idx="774">
                  <c:v>0.99791102769600393</c:v>
                </c:pt>
                <c:pt idx="775">
                  <c:v>0.99792489285220665</c:v>
                </c:pt>
                <c:pt idx="776">
                  <c:v>0.99793875810019905</c:v>
                </c:pt>
                <c:pt idx="777">
                  <c:v>0.99795262343997782</c:v>
                </c:pt>
                <c:pt idx="778">
                  <c:v>0.99796648887153816</c:v>
                </c:pt>
                <c:pt idx="779">
                  <c:v>0.99798035439487709</c:v>
                </c:pt>
                <c:pt idx="780">
                  <c:v>0.99799422000998972</c:v>
                </c:pt>
                <c:pt idx="781">
                  <c:v>0.99800808571687427</c:v>
                </c:pt>
                <c:pt idx="782">
                  <c:v>0.9980219515155232</c:v>
                </c:pt>
                <c:pt idx="783">
                  <c:v>0.99803581740593783</c:v>
                </c:pt>
                <c:pt idx="784">
                  <c:v>0.99804968338811018</c:v>
                </c:pt>
                <c:pt idx="785">
                  <c:v>0.99806354946203735</c:v>
                </c:pt>
                <c:pt idx="786">
                  <c:v>0.99807741562771757</c:v>
                </c:pt>
                <c:pt idx="787">
                  <c:v>0.99809128188514284</c:v>
                </c:pt>
                <c:pt idx="788">
                  <c:v>0.99810514823431484</c:v>
                </c:pt>
                <c:pt idx="789">
                  <c:v>0.99811901467522401</c:v>
                </c:pt>
                <c:pt idx="790">
                  <c:v>0.99813288120787202</c:v>
                </c:pt>
                <c:pt idx="791">
                  <c:v>0.99814674783225088</c:v>
                </c:pt>
                <c:pt idx="792">
                  <c:v>0.99816061454835892</c:v>
                </c:pt>
                <c:pt idx="793">
                  <c:v>0.99817448135619147</c:v>
                </c:pt>
                <c:pt idx="794">
                  <c:v>0.99818834825574376</c:v>
                </c:pt>
                <c:pt idx="795">
                  <c:v>0.99820221524701425</c:v>
                </c:pt>
                <c:pt idx="796">
                  <c:v>0.99821608232999792</c:v>
                </c:pt>
                <c:pt idx="797">
                  <c:v>0.9982299495046919</c:v>
                </c:pt>
                <c:pt idx="798">
                  <c:v>0.99824381677108975</c:v>
                </c:pt>
                <c:pt idx="799">
                  <c:v>0.9982576841291898</c:v>
                </c:pt>
                <c:pt idx="800">
                  <c:v>0.99827155157898884</c:v>
                </c:pt>
                <c:pt idx="801">
                  <c:v>0.99828541912048074</c:v>
                </c:pt>
                <c:pt idx="802">
                  <c:v>0.99829928675366386</c:v>
                </c:pt>
                <c:pt idx="803">
                  <c:v>0.99831315447853319</c:v>
                </c:pt>
                <c:pt idx="804">
                  <c:v>0.9983270222950843</c:v>
                </c:pt>
                <c:pt idx="805">
                  <c:v>0.99834089020331529</c:v>
                </c:pt>
                <c:pt idx="806">
                  <c:v>0.99835475820321995</c:v>
                </c:pt>
                <c:pt idx="807">
                  <c:v>0.99836862629479839</c:v>
                </c:pt>
                <c:pt idx="808">
                  <c:v>0.9983824944780425</c:v>
                </c:pt>
                <c:pt idx="809">
                  <c:v>0.99839636275295085</c:v>
                </c:pt>
                <c:pt idx="810">
                  <c:v>0.99841023111951688</c:v>
                </c:pt>
                <c:pt idx="811">
                  <c:v>0.99842409957774081</c:v>
                </c:pt>
                <c:pt idx="812">
                  <c:v>0.9984379681276162</c:v>
                </c:pt>
                <c:pt idx="813">
                  <c:v>0.99845183676913973</c:v>
                </c:pt>
                <c:pt idx="814">
                  <c:v>0.9984657055023084</c:v>
                </c:pt>
                <c:pt idx="815">
                  <c:v>0.99847957432711743</c:v>
                </c:pt>
                <c:pt idx="816">
                  <c:v>0.99849344324356371</c:v>
                </c:pt>
                <c:pt idx="817">
                  <c:v>0.99850731225164224</c:v>
                </c:pt>
                <c:pt idx="818">
                  <c:v>0.99852118135135004</c:v>
                </c:pt>
                <c:pt idx="819">
                  <c:v>0.99853505054268388</c:v>
                </c:pt>
                <c:pt idx="820">
                  <c:v>0.99854891982563898</c:v>
                </c:pt>
                <c:pt idx="821">
                  <c:v>0.99856278920021235</c:v>
                </c:pt>
                <c:pt idx="822">
                  <c:v>0.99857665866639722</c:v>
                </c:pt>
                <c:pt idx="823">
                  <c:v>0.99859052822419403</c:v>
                </c:pt>
                <c:pt idx="824">
                  <c:v>0.99860439787359778</c:v>
                </c:pt>
                <c:pt idx="825">
                  <c:v>0.99861826761460215</c:v>
                </c:pt>
                <c:pt idx="826">
                  <c:v>0.99863213744720714</c:v>
                </c:pt>
                <c:pt idx="827">
                  <c:v>0.99864600737140652</c:v>
                </c:pt>
                <c:pt idx="828">
                  <c:v>0.9986598773871953</c:v>
                </c:pt>
                <c:pt idx="829">
                  <c:v>0.99867374749457205</c:v>
                </c:pt>
                <c:pt idx="830">
                  <c:v>0.99868761769353365</c:v>
                </c:pt>
                <c:pt idx="831">
                  <c:v>0.99870148798407365</c:v>
                </c:pt>
                <c:pt idx="832">
                  <c:v>0.99871535836618885</c:v>
                </c:pt>
                <c:pt idx="833">
                  <c:v>0.99872922883987758</c:v>
                </c:pt>
                <c:pt idx="834">
                  <c:v>0.99874309940513206</c:v>
                </c:pt>
                <c:pt idx="835">
                  <c:v>0.9987569700619523</c:v>
                </c:pt>
                <c:pt idx="836">
                  <c:v>0.99877084081033352</c:v>
                </c:pt>
                <c:pt idx="837">
                  <c:v>0.99878471165027094</c:v>
                </c:pt>
                <c:pt idx="838">
                  <c:v>0.99879858258176135</c:v>
                </c:pt>
                <c:pt idx="839">
                  <c:v>0.99881245360479987</c:v>
                </c:pt>
                <c:pt idx="840">
                  <c:v>0.99882632471938515</c:v>
                </c:pt>
                <c:pt idx="841">
                  <c:v>0.99884019592551088</c:v>
                </c:pt>
                <c:pt idx="842">
                  <c:v>0.99885406722317516</c:v>
                </c:pt>
                <c:pt idx="843">
                  <c:v>0.99886793861237189</c:v>
                </c:pt>
                <c:pt idx="844">
                  <c:v>0.99888181009309929</c:v>
                </c:pt>
                <c:pt idx="845">
                  <c:v>0.99889568166535281</c:v>
                </c:pt>
                <c:pt idx="846">
                  <c:v>0.99890955332912756</c:v>
                </c:pt>
                <c:pt idx="847">
                  <c:v>0.99892342508442344</c:v>
                </c:pt>
                <c:pt idx="848">
                  <c:v>0.99893729693123123</c:v>
                </c:pt>
                <c:pt idx="849">
                  <c:v>0.99895116886955226</c:v>
                </c:pt>
                <c:pt idx="850">
                  <c:v>0.99896504089937865</c:v>
                </c:pt>
                <c:pt idx="851">
                  <c:v>0.99897891302070885</c:v>
                </c:pt>
                <c:pt idx="852">
                  <c:v>0.99899278523353963</c:v>
                </c:pt>
                <c:pt idx="853">
                  <c:v>0.99900665753786466</c:v>
                </c:pt>
                <c:pt idx="854">
                  <c:v>0.9990205299336824</c:v>
                </c:pt>
                <c:pt idx="855">
                  <c:v>0.99903440242098807</c:v>
                </c:pt>
                <c:pt idx="856">
                  <c:v>0.99904827499977678</c:v>
                </c:pt>
                <c:pt idx="857">
                  <c:v>0.9990621476700472</c:v>
                </c:pt>
                <c:pt idx="858">
                  <c:v>0.99907602043179433</c:v>
                </c:pt>
                <c:pt idx="859">
                  <c:v>0.99908989328501352</c:v>
                </c:pt>
                <c:pt idx="860">
                  <c:v>0.99910376622970154</c:v>
                </c:pt>
                <c:pt idx="861">
                  <c:v>0.99911763926585517</c:v>
                </c:pt>
                <c:pt idx="862">
                  <c:v>0.99913151239347142</c:v>
                </c:pt>
                <c:pt idx="863">
                  <c:v>0.99914538561254373</c:v>
                </c:pt>
                <c:pt idx="864">
                  <c:v>0.99915925892307067</c:v>
                </c:pt>
                <c:pt idx="865">
                  <c:v>0.99917313232504579</c:v>
                </c:pt>
                <c:pt idx="866">
                  <c:v>0.99918700581846931</c:v>
                </c:pt>
                <c:pt idx="867">
                  <c:v>0.99920087940333291</c:v>
                </c:pt>
              </c:numCache>
            </c:numRef>
          </c:yVal>
          <c:smooth val="1"/>
          <c:extLst>
            <c:ext xmlns:c16="http://schemas.microsoft.com/office/drawing/2014/chart" uri="{C3380CC4-5D6E-409C-BE32-E72D297353CC}">
              <c16:uniqueId val="{00000000-6D84-46BB-9A98-62FB9275DF58}"/>
            </c:ext>
          </c:extLst>
        </c:ser>
        <c:ser>
          <c:idx val="2"/>
          <c:order val="1"/>
          <c:tx>
            <c:strRef>
              <c:f>'Force 200 keV Gabs field'!$A$1:$R$1</c:f>
              <c:strCache>
                <c:ptCount val="1"/>
                <c:pt idx="0">
                  <c:v>200 keV Gab's fields 15 mm</c:v>
                </c:pt>
              </c:strCache>
            </c:strRef>
          </c:tx>
          <c:marker>
            <c:symbol val="none"/>
          </c:marker>
          <c:xVal>
            <c:numRef>
              <c:f>'Force 200 keV Gabs field'!$X$3:$X$870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-0.15</c:v>
                </c:pt>
                <c:pt idx="258">
                  <c:v>-0.1489</c:v>
                </c:pt>
                <c:pt idx="259">
                  <c:v>-0.1479</c:v>
                </c:pt>
                <c:pt idx="260">
                  <c:v>-0.14680000000000001</c:v>
                </c:pt>
                <c:pt idx="261">
                  <c:v>-0.14580000000000001</c:v>
                </c:pt>
                <c:pt idx="262">
                  <c:v>-0.1447</c:v>
                </c:pt>
                <c:pt idx="263">
                  <c:v>-0.14369999999999999</c:v>
                </c:pt>
                <c:pt idx="264">
                  <c:v>-0.14269999999999999</c:v>
                </c:pt>
                <c:pt idx="265">
                  <c:v>-0.1416</c:v>
                </c:pt>
                <c:pt idx="266">
                  <c:v>-0.1406</c:v>
                </c:pt>
                <c:pt idx="267">
                  <c:v>-0.13950000000000001</c:v>
                </c:pt>
                <c:pt idx="268">
                  <c:v>-0.13850000000000001</c:v>
                </c:pt>
                <c:pt idx="269">
                  <c:v>-0.13739999999999999</c:v>
                </c:pt>
                <c:pt idx="270">
                  <c:v>-0.13639999999999999</c:v>
                </c:pt>
                <c:pt idx="271">
                  <c:v>-0.13539999999999999</c:v>
                </c:pt>
                <c:pt idx="272">
                  <c:v>-0.1343</c:v>
                </c:pt>
                <c:pt idx="273">
                  <c:v>-0.1333</c:v>
                </c:pt>
                <c:pt idx="274">
                  <c:v>-0.13220000000000001</c:v>
                </c:pt>
                <c:pt idx="275">
                  <c:v>-0.13120000000000001</c:v>
                </c:pt>
                <c:pt idx="276">
                  <c:v>-0.13009999999999999</c:v>
                </c:pt>
                <c:pt idx="277">
                  <c:v>-0.12909999999999999</c:v>
                </c:pt>
                <c:pt idx="278">
                  <c:v>-0.12809999999999999</c:v>
                </c:pt>
                <c:pt idx="279">
                  <c:v>-0.127</c:v>
                </c:pt>
                <c:pt idx="280">
                  <c:v>-0.126</c:v>
                </c:pt>
                <c:pt idx="281">
                  <c:v>-0.1249</c:v>
                </c:pt>
                <c:pt idx="282">
                  <c:v>-0.1239</c:v>
                </c:pt>
                <c:pt idx="283">
                  <c:v>-0.12280000000000001</c:v>
                </c:pt>
                <c:pt idx="284">
                  <c:v>-0.12180000000000001</c:v>
                </c:pt>
                <c:pt idx="285">
                  <c:v>-0.1208</c:v>
                </c:pt>
                <c:pt idx="286">
                  <c:v>-0.1197</c:v>
                </c:pt>
                <c:pt idx="287">
                  <c:v>-0.1187</c:v>
                </c:pt>
                <c:pt idx="288">
                  <c:v>-0.1176</c:v>
                </c:pt>
                <c:pt idx="289">
                  <c:v>-0.1166</c:v>
                </c:pt>
                <c:pt idx="290">
                  <c:v>-0.11550000000000001</c:v>
                </c:pt>
                <c:pt idx="291">
                  <c:v>-0.1145</c:v>
                </c:pt>
                <c:pt idx="292">
                  <c:v>-0.1134</c:v>
                </c:pt>
                <c:pt idx="293">
                  <c:v>-0.1124</c:v>
                </c:pt>
                <c:pt idx="294">
                  <c:v>-0.1114</c:v>
                </c:pt>
                <c:pt idx="295">
                  <c:v>-0.1103</c:v>
                </c:pt>
                <c:pt idx="296">
                  <c:v>-0.10929999999999999</c:v>
                </c:pt>
                <c:pt idx="297">
                  <c:v>-0.1082</c:v>
                </c:pt>
                <c:pt idx="298">
                  <c:v>-0.1072</c:v>
                </c:pt>
                <c:pt idx="299">
                  <c:v>-0.1061</c:v>
                </c:pt>
                <c:pt idx="300">
                  <c:v>-0.1051</c:v>
                </c:pt>
                <c:pt idx="301">
                  <c:v>-0.104</c:v>
                </c:pt>
                <c:pt idx="302">
                  <c:v>-0.10299999999999999</c:v>
                </c:pt>
                <c:pt idx="303">
                  <c:v>-0.10199999999999999</c:v>
                </c:pt>
                <c:pt idx="304">
                  <c:v>-0.1009</c:v>
                </c:pt>
                <c:pt idx="305">
                  <c:v>-9.9860000000000004E-2</c:v>
                </c:pt>
                <c:pt idx="306">
                  <c:v>-9.8820000000000005E-2</c:v>
                </c:pt>
                <c:pt idx="307">
                  <c:v>-9.7769999999999996E-2</c:v>
                </c:pt>
                <c:pt idx="308">
                  <c:v>-9.672E-2</c:v>
                </c:pt>
                <c:pt idx="309">
                  <c:v>-9.5680000000000001E-2</c:v>
                </c:pt>
                <c:pt idx="310">
                  <c:v>-9.4630000000000006E-2</c:v>
                </c:pt>
                <c:pt idx="311">
                  <c:v>-9.3590000000000007E-2</c:v>
                </c:pt>
                <c:pt idx="312">
                  <c:v>-9.2539999999999997E-2</c:v>
                </c:pt>
                <c:pt idx="313">
                  <c:v>-9.1490000000000002E-2</c:v>
                </c:pt>
                <c:pt idx="314">
                  <c:v>-9.0450000000000003E-2</c:v>
                </c:pt>
                <c:pt idx="315">
                  <c:v>-8.9399999999999993E-2</c:v>
                </c:pt>
                <c:pt idx="316">
                  <c:v>-8.8359999999999994E-2</c:v>
                </c:pt>
                <c:pt idx="317">
                  <c:v>-8.7309999999999999E-2</c:v>
                </c:pt>
                <c:pt idx="318">
                  <c:v>-8.6260000000000003E-2</c:v>
                </c:pt>
                <c:pt idx="319">
                  <c:v>-8.5220000000000004E-2</c:v>
                </c:pt>
                <c:pt idx="320">
                  <c:v>-8.4169999999999995E-2</c:v>
                </c:pt>
                <c:pt idx="321">
                  <c:v>-8.3119999999999999E-2</c:v>
                </c:pt>
                <c:pt idx="322">
                  <c:v>-8.208E-2</c:v>
                </c:pt>
                <c:pt idx="323">
                  <c:v>-8.1030000000000005E-2</c:v>
                </c:pt>
                <c:pt idx="324">
                  <c:v>-7.9979999999999996E-2</c:v>
                </c:pt>
                <c:pt idx="325">
                  <c:v>-7.893E-2</c:v>
                </c:pt>
                <c:pt idx="326">
                  <c:v>-7.7890000000000001E-2</c:v>
                </c:pt>
                <c:pt idx="327">
                  <c:v>-7.6840000000000006E-2</c:v>
                </c:pt>
                <c:pt idx="328">
                  <c:v>-7.5789999999999996E-2</c:v>
                </c:pt>
                <c:pt idx="329">
                  <c:v>-7.4740000000000001E-2</c:v>
                </c:pt>
                <c:pt idx="330">
                  <c:v>-7.3700000000000002E-2</c:v>
                </c:pt>
                <c:pt idx="331">
                  <c:v>-7.2650000000000006E-2</c:v>
                </c:pt>
                <c:pt idx="332">
                  <c:v>-7.1599999999999997E-2</c:v>
                </c:pt>
                <c:pt idx="333">
                  <c:v>-7.0550000000000002E-2</c:v>
                </c:pt>
                <c:pt idx="334">
                  <c:v>-6.9510000000000002E-2</c:v>
                </c:pt>
                <c:pt idx="335">
                  <c:v>-6.8459999999999993E-2</c:v>
                </c:pt>
                <c:pt idx="336">
                  <c:v>-6.7409999999999998E-2</c:v>
                </c:pt>
                <c:pt idx="337">
                  <c:v>-6.6360000000000002E-2</c:v>
                </c:pt>
                <c:pt idx="338">
                  <c:v>-6.5310000000000007E-2</c:v>
                </c:pt>
                <c:pt idx="339">
                  <c:v>-6.4259999999999998E-2</c:v>
                </c:pt>
                <c:pt idx="340">
                  <c:v>-6.3219999999999998E-2</c:v>
                </c:pt>
                <c:pt idx="341">
                  <c:v>-6.2170000000000003E-2</c:v>
                </c:pt>
                <c:pt idx="342">
                  <c:v>-6.1120000000000001E-2</c:v>
                </c:pt>
                <c:pt idx="343">
                  <c:v>-6.0069999999999998E-2</c:v>
                </c:pt>
                <c:pt idx="344">
                  <c:v>-5.9020000000000003E-2</c:v>
                </c:pt>
                <c:pt idx="345">
                  <c:v>-5.7970000000000001E-2</c:v>
                </c:pt>
                <c:pt idx="346">
                  <c:v>-5.6919999999999998E-2</c:v>
                </c:pt>
                <c:pt idx="347">
                  <c:v>-5.5879999999999999E-2</c:v>
                </c:pt>
                <c:pt idx="348">
                  <c:v>-5.4829999999999997E-2</c:v>
                </c:pt>
                <c:pt idx="349">
                  <c:v>-5.3780000000000001E-2</c:v>
                </c:pt>
                <c:pt idx="350">
                  <c:v>-5.2729999999999999E-2</c:v>
                </c:pt>
                <c:pt idx="351">
                  <c:v>-5.1679999999999997E-2</c:v>
                </c:pt>
                <c:pt idx="352">
                  <c:v>-5.0630000000000001E-2</c:v>
                </c:pt>
                <c:pt idx="353">
                  <c:v>-4.9579999999999999E-2</c:v>
                </c:pt>
                <c:pt idx="354">
                  <c:v>-4.8529999999999997E-2</c:v>
                </c:pt>
                <c:pt idx="355">
                  <c:v>-4.7480000000000001E-2</c:v>
                </c:pt>
                <c:pt idx="356">
                  <c:v>-4.6429999999999999E-2</c:v>
                </c:pt>
                <c:pt idx="357">
                  <c:v>-4.5379999999999997E-2</c:v>
                </c:pt>
                <c:pt idx="358">
                  <c:v>-4.4330000000000001E-2</c:v>
                </c:pt>
                <c:pt idx="359">
                  <c:v>-4.3290000000000002E-2</c:v>
                </c:pt>
                <c:pt idx="360">
                  <c:v>-4.224E-2</c:v>
                </c:pt>
                <c:pt idx="361">
                  <c:v>-4.1189999999999997E-2</c:v>
                </c:pt>
                <c:pt idx="362">
                  <c:v>-4.0140000000000002E-2</c:v>
                </c:pt>
                <c:pt idx="363">
                  <c:v>-3.909E-2</c:v>
                </c:pt>
                <c:pt idx="364">
                  <c:v>-3.8039999999999997E-2</c:v>
                </c:pt>
                <c:pt idx="365">
                  <c:v>-3.6990000000000002E-2</c:v>
                </c:pt>
                <c:pt idx="366">
                  <c:v>-3.594E-2</c:v>
                </c:pt>
                <c:pt idx="367">
                  <c:v>-3.4889999999999997E-2</c:v>
                </c:pt>
                <c:pt idx="368">
                  <c:v>-3.3840000000000002E-2</c:v>
                </c:pt>
                <c:pt idx="369">
                  <c:v>-3.279E-2</c:v>
                </c:pt>
                <c:pt idx="370">
                  <c:v>-3.1739999999999997E-2</c:v>
                </c:pt>
                <c:pt idx="371">
                  <c:v>-3.0689999999999999E-2</c:v>
                </c:pt>
                <c:pt idx="372">
                  <c:v>-2.964E-2</c:v>
                </c:pt>
                <c:pt idx="373">
                  <c:v>-2.8590000000000001E-2</c:v>
                </c:pt>
                <c:pt idx="374">
                  <c:v>-2.7539999999999999E-2</c:v>
                </c:pt>
                <c:pt idx="375">
                  <c:v>-2.649E-2</c:v>
                </c:pt>
                <c:pt idx="376">
                  <c:v>-2.5440000000000001E-2</c:v>
                </c:pt>
                <c:pt idx="377">
                  <c:v>-2.4389999999999998E-2</c:v>
                </c:pt>
                <c:pt idx="378">
                  <c:v>-2.334E-2</c:v>
                </c:pt>
                <c:pt idx="379">
                  <c:v>-2.2290000000000001E-2</c:v>
                </c:pt>
                <c:pt idx="380">
                  <c:v>-2.1239999999999998E-2</c:v>
                </c:pt>
                <c:pt idx="381">
                  <c:v>-2.019E-2</c:v>
                </c:pt>
                <c:pt idx="382">
                  <c:v>-1.9140000000000001E-2</c:v>
                </c:pt>
                <c:pt idx="383">
                  <c:v>-1.8089999999999998E-2</c:v>
                </c:pt>
                <c:pt idx="384">
                  <c:v>-1.704E-2</c:v>
                </c:pt>
                <c:pt idx="385">
                  <c:v>-1.5980000000000001E-2</c:v>
                </c:pt>
                <c:pt idx="386">
                  <c:v>-1.4930000000000001E-2</c:v>
                </c:pt>
                <c:pt idx="387">
                  <c:v>-1.388E-2</c:v>
                </c:pt>
                <c:pt idx="388">
                  <c:v>-1.2829999999999999E-2</c:v>
                </c:pt>
                <c:pt idx="389">
                  <c:v>-1.1780000000000001E-2</c:v>
                </c:pt>
                <c:pt idx="390">
                  <c:v>-1.073E-2</c:v>
                </c:pt>
                <c:pt idx="391">
                  <c:v>-9.6819999999999996E-3</c:v>
                </c:pt>
                <c:pt idx="392">
                  <c:v>-8.6320000000000008E-3</c:v>
                </c:pt>
                <c:pt idx="393">
                  <c:v>-7.5820000000000002E-3</c:v>
                </c:pt>
                <c:pt idx="394">
                  <c:v>-6.5310000000000003E-3</c:v>
                </c:pt>
                <c:pt idx="395">
                  <c:v>-5.4809999999999998E-3</c:v>
                </c:pt>
                <c:pt idx="396">
                  <c:v>-4.4299999999999999E-3</c:v>
                </c:pt>
                <c:pt idx="397">
                  <c:v>-3.3800000000000002E-3</c:v>
                </c:pt>
                <c:pt idx="398">
                  <c:v>-2.3289999999999999E-3</c:v>
                </c:pt>
                <c:pt idx="399">
                  <c:v>-1.279E-3</c:v>
                </c:pt>
                <c:pt idx="400">
                  <c:v>-2.2819999999999999E-4</c:v>
                </c:pt>
                <c:pt idx="401">
                  <c:v>8.2229999999999998E-4</c:v>
                </c:pt>
                <c:pt idx="402">
                  <c:v>1.8730000000000001E-3</c:v>
                </c:pt>
                <c:pt idx="403">
                  <c:v>2.9229999999999998E-3</c:v>
                </c:pt>
                <c:pt idx="404">
                  <c:v>3.9740000000000001E-3</c:v>
                </c:pt>
                <c:pt idx="405">
                  <c:v>5.0239999999999998E-3</c:v>
                </c:pt>
                <c:pt idx="406">
                  <c:v>6.0749999999999997E-3</c:v>
                </c:pt>
                <c:pt idx="407">
                  <c:v>7.1250000000000003E-3</c:v>
                </c:pt>
                <c:pt idx="408">
                  <c:v>8.1759999999999992E-3</c:v>
                </c:pt>
                <c:pt idx="409">
                  <c:v>9.2259999999999998E-3</c:v>
                </c:pt>
                <c:pt idx="410">
                  <c:v>1.0279999999999999E-2</c:v>
                </c:pt>
                <c:pt idx="411">
                  <c:v>1.133E-2</c:v>
                </c:pt>
                <c:pt idx="412">
                  <c:v>1.238E-2</c:v>
                </c:pt>
                <c:pt idx="413">
                  <c:v>1.3429999999999999E-2</c:v>
                </c:pt>
                <c:pt idx="414">
                  <c:v>1.448E-2</c:v>
                </c:pt>
                <c:pt idx="415">
                  <c:v>1.553E-2</c:v>
                </c:pt>
                <c:pt idx="416">
                  <c:v>1.6580000000000001E-2</c:v>
                </c:pt>
                <c:pt idx="417">
                  <c:v>1.763E-2</c:v>
                </c:pt>
                <c:pt idx="418">
                  <c:v>1.8679999999999999E-2</c:v>
                </c:pt>
                <c:pt idx="419">
                  <c:v>1.9730000000000001E-2</c:v>
                </c:pt>
                <c:pt idx="420">
                  <c:v>2.078E-2</c:v>
                </c:pt>
                <c:pt idx="421">
                  <c:v>2.1829999999999999E-2</c:v>
                </c:pt>
                <c:pt idx="422">
                  <c:v>2.2880000000000001E-2</c:v>
                </c:pt>
                <c:pt idx="423">
                  <c:v>2.393E-2</c:v>
                </c:pt>
                <c:pt idx="424">
                  <c:v>2.4979999999999999E-2</c:v>
                </c:pt>
                <c:pt idx="425">
                  <c:v>2.6030000000000001E-2</c:v>
                </c:pt>
                <c:pt idx="426">
                  <c:v>2.708E-2</c:v>
                </c:pt>
                <c:pt idx="427">
                  <c:v>2.8129999999999999E-2</c:v>
                </c:pt>
                <c:pt idx="428">
                  <c:v>2.9180000000000001E-2</c:v>
                </c:pt>
                <c:pt idx="429">
                  <c:v>3.023E-2</c:v>
                </c:pt>
                <c:pt idx="430">
                  <c:v>3.1280000000000002E-2</c:v>
                </c:pt>
                <c:pt idx="431">
                  <c:v>3.2329999999999998E-2</c:v>
                </c:pt>
                <c:pt idx="432">
                  <c:v>3.338E-2</c:v>
                </c:pt>
                <c:pt idx="433">
                  <c:v>3.4430000000000002E-2</c:v>
                </c:pt>
                <c:pt idx="434">
                  <c:v>3.5479999999999998E-2</c:v>
                </c:pt>
                <c:pt idx="435">
                  <c:v>3.653E-2</c:v>
                </c:pt>
                <c:pt idx="436">
                  <c:v>3.7580000000000002E-2</c:v>
                </c:pt>
                <c:pt idx="437">
                  <c:v>3.8629999999999998E-2</c:v>
                </c:pt>
                <c:pt idx="438">
                  <c:v>3.968E-2</c:v>
                </c:pt>
                <c:pt idx="439">
                  <c:v>4.0730000000000002E-2</c:v>
                </c:pt>
                <c:pt idx="440">
                  <c:v>4.1779999999999998E-2</c:v>
                </c:pt>
                <c:pt idx="441">
                  <c:v>4.283E-2</c:v>
                </c:pt>
                <c:pt idx="442">
                  <c:v>4.3880000000000002E-2</c:v>
                </c:pt>
                <c:pt idx="443">
                  <c:v>4.4929999999999998E-2</c:v>
                </c:pt>
                <c:pt idx="444">
                  <c:v>4.598E-2</c:v>
                </c:pt>
                <c:pt idx="445">
                  <c:v>4.7030000000000002E-2</c:v>
                </c:pt>
                <c:pt idx="446">
                  <c:v>4.8079999999999998E-2</c:v>
                </c:pt>
                <c:pt idx="447">
                  <c:v>4.913E-2</c:v>
                </c:pt>
                <c:pt idx="448">
                  <c:v>5.0169999999999999E-2</c:v>
                </c:pt>
                <c:pt idx="449">
                  <c:v>5.1220000000000002E-2</c:v>
                </c:pt>
                <c:pt idx="450">
                  <c:v>5.2269999999999997E-2</c:v>
                </c:pt>
                <c:pt idx="451">
                  <c:v>5.3319999999999999E-2</c:v>
                </c:pt>
                <c:pt idx="452">
                  <c:v>5.4370000000000002E-2</c:v>
                </c:pt>
                <c:pt idx="453">
                  <c:v>5.5419999999999997E-2</c:v>
                </c:pt>
                <c:pt idx="454">
                  <c:v>5.6469999999999999E-2</c:v>
                </c:pt>
                <c:pt idx="455">
                  <c:v>5.7520000000000002E-2</c:v>
                </c:pt>
                <c:pt idx="456">
                  <c:v>5.8569999999999997E-2</c:v>
                </c:pt>
                <c:pt idx="457">
                  <c:v>5.9619999999999999E-2</c:v>
                </c:pt>
                <c:pt idx="458">
                  <c:v>6.0659999999999999E-2</c:v>
                </c:pt>
                <c:pt idx="459">
                  <c:v>6.1710000000000001E-2</c:v>
                </c:pt>
                <c:pt idx="460">
                  <c:v>6.2759999999999996E-2</c:v>
                </c:pt>
                <c:pt idx="461">
                  <c:v>6.3810000000000006E-2</c:v>
                </c:pt>
                <c:pt idx="462">
                  <c:v>6.4860000000000001E-2</c:v>
                </c:pt>
                <c:pt idx="463">
                  <c:v>6.5909999999999996E-2</c:v>
                </c:pt>
                <c:pt idx="464">
                  <c:v>6.6949999999999996E-2</c:v>
                </c:pt>
                <c:pt idx="465">
                  <c:v>6.8000000000000005E-2</c:v>
                </c:pt>
                <c:pt idx="466">
                  <c:v>6.905E-2</c:v>
                </c:pt>
                <c:pt idx="467">
                  <c:v>7.0099999999999996E-2</c:v>
                </c:pt>
                <c:pt idx="468">
                  <c:v>7.1150000000000005E-2</c:v>
                </c:pt>
                <c:pt idx="469">
                  <c:v>7.2190000000000004E-2</c:v>
                </c:pt>
                <c:pt idx="470">
                  <c:v>7.324E-2</c:v>
                </c:pt>
                <c:pt idx="471">
                  <c:v>7.4289999999999995E-2</c:v>
                </c:pt>
                <c:pt idx="472">
                  <c:v>7.5340000000000004E-2</c:v>
                </c:pt>
                <c:pt idx="473">
                  <c:v>7.6380000000000003E-2</c:v>
                </c:pt>
                <c:pt idx="474">
                  <c:v>7.7429999999999999E-2</c:v>
                </c:pt>
                <c:pt idx="475">
                  <c:v>7.8479999999999994E-2</c:v>
                </c:pt>
                <c:pt idx="476">
                  <c:v>7.9530000000000003E-2</c:v>
                </c:pt>
                <c:pt idx="477">
                  <c:v>8.0570000000000003E-2</c:v>
                </c:pt>
                <c:pt idx="478">
                  <c:v>8.1619999999999998E-2</c:v>
                </c:pt>
                <c:pt idx="479">
                  <c:v>8.2669999999999993E-2</c:v>
                </c:pt>
                <c:pt idx="480">
                  <c:v>8.3710000000000007E-2</c:v>
                </c:pt>
                <c:pt idx="481">
                  <c:v>8.4760000000000002E-2</c:v>
                </c:pt>
                <c:pt idx="482">
                  <c:v>8.5809999999999997E-2</c:v>
                </c:pt>
                <c:pt idx="483">
                  <c:v>8.6860000000000007E-2</c:v>
                </c:pt>
                <c:pt idx="484">
                  <c:v>8.7900000000000006E-2</c:v>
                </c:pt>
                <c:pt idx="485">
                  <c:v>8.8950000000000001E-2</c:v>
                </c:pt>
                <c:pt idx="486">
                  <c:v>8.9990000000000001E-2</c:v>
                </c:pt>
                <c:pt idx="487">
                  <c:v>9.1039999999999996E-2</c:v>
                </c:pt>
                <c:pt idx="488">
                  <c:v>9.2090000000000005E-2</c:v>
                </c:pt>
                <c:pt idx="489">
                  <c:v>9.3130000000000004E-2</c:v>
                </c:pt>
                <c:pt idx="490">
                  <c:v>9.418E-2</c:v>
                </c:pt>
                <c:pt idx="491">
                  <c:v>9.5229999999999995E-2</c:v>
                </c:pt>
                <c:pt idx="492">
                  <c:v>9.6269999999999994E-2</c:v>
                </c:pt>
                <c:pt idx="493">
                  <c:v>9.7320000000000004E-2</c:v>
                </c:pt>
                <c:pt idx="494">
                  <c:v>9.8360000000000003E-2</c:v>
                </c:pt>
                <c:pt idx="495">
                  <c:v>9.9409999999999998E-2</c:v>
                </c:pt>
                <c:pt idx="496">
                  <c:v>0.10050000000000001</c:v>
                </c:pt>
                <c:pt idx="497">
                  <c:v>0.10150000000000001</c:v>
                </c:pt>
                <c:pt idx="498">
                  <c:v>0.10249999999999999</c:v>
                </c:pt>
                <c:pt idx="499">
                  <c:v>0.1036</c:v>
                </c:pt>
                <c:pt idx="500">
                  <c:v>0.1046</c:v>
                </c:pt>
                <c:pt idx="501">
                  <c:v>0.1057</c:v>
                </c:pt>
                <c:pt idx="502">
                  <c:v>0.1067</c:v>
                </c:pt>
                <c:pt idx="503">
                  <c:v>0.10780000000000001</c:v>
                </c:pt>
                <c:pt idx="504">
                  <c:v>0.10879999999999999</c:v>
                </c:pt>
                <c:pt idx="505">
                  <c:v>0.1099</c:v>
                </c:pt>
                <c:pt idx="506">
                  <c:v>0.1109</c:v>
                </c:pt>
                <c:pt idx="507">
                  <c:v>0.1119</c:v>
                </c:pt>
                <c:pt idx="508">
                  <c:v>0.113</c:v>
                </c:pt>
                <c:pt idx="509">
                  <c:v>0.114</c:v>
                </c:pt>
                <c:pt idx="510">
                  <c:v>0.11509999999999999</c:v>
                </c:pt>
                <c:pt idx="511">
                  <c:v>0.11609999999999999</c:v>
                </c:pt>
                <c:pt idx="512">
                  <c:v>0.1172</c:v>
                </c:pt>
                <c:pt idx="513">
                  <c:v>0.1182</c:v>
                </c:pt>
                <c:pt idx="514">
                  <c:v>0.1193</c:v>
                </c:pt>
                <c:pt idx="515">
                  <c:v>0.1203</c:v>
                </c:pt>
                <c:pt idx="516">
                  <c:v>0.12130000000000001</c:v>
                </c:pt>
                <c:pt idx="517">
                  <c:v>0.12239999999999999</c:v>
                </c:pt>
                <c:pt idx="518">
                  <c:v>0.1234</c:v>
                </c:pt>
                <c:pt idx="519">
                  <c:v>0.1245</c:v>
                </c:pt>
                <c:pt idx="520">
                  <c:v>0.1255</c:v>
                </c:pt>
                <c:pt idx="521">
                  <c:v>0.12659999999999999</c:v>
                </c:pt>
                <c:pt idx="522">
                  <c:v>0.12759999999999999</c:v>
                </c:pt>
                <c:pt idx="523">
                  <c:v>0.12859999999999999</c:v>
                </c:pt>
                <c:pt idx="524">
                  <c:v>0.12970000000000001</c:v>
                </c:pt>
                <c:pt idx="525">
                  <c:v>0.13070000000000001</c:v>
                </c:pt>
                <c:pt idx="526">
                  <c:v>0.1318</c:v>
                </c:pt>
                <c:pt idx="527">
                  <c:v>0.1328</c:v>
                </c:pt>
                <c:pt idx="528">
                  <c:v>0.13389999999999999</c:v>
                </c:pt>
                <c:pt idx="529">
                  <c:v>0.13489999999999999</c:v>
                </c:pt>
                <c:pt idx="530">
                  <c:v>0.13589999999999999</c:v>
                </c:pt>
                <c:pt idx="531">
                  <c:v>0.13700000000000001</c:v>
                </c:pt>
                <c:pt idx="532">
                  <c:v>0.13800000000000001</c:v>
                </c:pt>
                <c:pt idx="533">
                  <c:v>0.1391</c:v>
                </c:pt>
                <c:pt idx="534">
                  <c:v>0.1401</c:v>
                </c:pt>
                <c:pt idx="535">
                  <c:v>0.14119999999999999</c:v>
                </c:pt>
                <c:pt idx="536">
                  <c:v>0.14219999999999999</c:v>
                </c:pt>
                <c:pt idx="537">
                  <c:v>0.14319999999999999</c:v>
                </c:pt>
                <c:pt idx="538">
                  <c:v>0.14430000000000001</c:v>
                </c:pt>
                <c:pt idx="539">
                  <c:v>0.14530000000000001</c:v>
                </c:pt>
                <c:pt idx="540">
                  <c:v>0.1464</c:v>
                </c:pt>
                <c:pt idx="541">
                  <c:v>0.1474</c:v>
                </c:pt>
                <c:pt idx="542">
                  <c:v>0.14849999999999999</c:v>
                </c:pt>
                <c:pt idx="543">
                  <c:v>0.14949999999999999</c:v>
                </c:pt>
                <c:pt idx="544">
                  <c:v>0.15049999999999999</c:v>
                </c:pt>
                <c:pt idx="545">
                  <c:v>0.15160000000000001</c:v>
                </c:pt>
                <c:pt idx="546">
                  <c:v>0.15260000000000001</c:v>
                </c:pt>
                <c:pt idx="547">
                  <c:v>0.1537</c:v>
                </c:pt>
                <c:pt idx="548">
                  <c:v>0.1547</c:v>
                </c:pt>
                <c:pt idx="549">
                  <c:v>0.15579999999999999</c:v>
                </c:pt>
                <c:pt idx="550">
                  <c:v>0.15679999999999999</c:v>
                </c:pt>
                <c:pt idx="551">
                  <c:v>0.1578</c:v>
                </c:pt>
                <c:pt idx="552">
                  <c:v>0.15890000000000001</c:v>
                </c:pt>
                <c:pt idx="553">
                  <c:v>0.15989999999999999</c:v>
                </c:pt>
                <c:pt idx="554">
                  <c:v>0.161</c:v>
                </c:pt>
                <c:pt idx="555">
                  <c:v>0.16200000000000001</c:v>
                </c:pt>
                <c:pt idx="556">
                  <c:v>0.16300000000000001</c:v>
                </c:pt>
                <c:pt idx="557">
                  <c:v>0.1641</c:v>
                </c:pt>
                <c:pt idx="558">
                  <c:v>0.1651</c:v>
                </c:pt>
                <c:pt idx="559">
                  <c:v>0.16619999999999999</c:v>
                </c:pt>
                <c:pt idx="560">
                  <c:v>0.16719999999999999</c:v>
                </c:pt>
                <c:pt idx="561">
                  <c:v>0.16830000000000001</c:v>
                </c:pt>
                <c:pt idx="562">
                  <c:v>0.16930000000000001</c:v>
                </c:pt>
                <c:pt idx="563">
                  <c:v>0.17030000000000001</c:v>
                </c:pt>
                <c:pt idx="564">
                  <c:v>0.1714</c:v>
                </c:pt>
                <c:pt idx="565">
                  <c:v>0.1724</c:v>
                </c:pt>
                <c:pt idx="566">
                  <c:v>0.17349999999999999</c:v>
                </c:pt>
                <c:pt idx="567">
                  <c:v>0.17449999999999999</c:v>
                </c:pt>
                <c:pt idx="568">
                  <c:v>0.17560000000000001</c:v>
                </c:pt>
                <c:pt idx="569">
                  <c:v>0.17660000000000001</c:v>
                </c:pt>
                <c:pt idx="570">
                  <c:v>0.17760000000000001</c:v>
                </c:pt>
                <c:pt idx="571">
                  <c:v>0.1787</c:v>
                </c:pt>
                <c:pt idx="572">
                  <c:v>0.1797</c:v>
                </c:pt>
                <c:pt idx="573">
                  <c:v>0.18079999999999999</c:v>
                </c:pt>
                <c:pt idx="574">
                  <c:v>0.18179999999999999</c:v>
                </c:pt>
                <c:pt idx="575">
                  <c:v>0.18279999999999999</c:v>
                </c:pt>
                <c:pt idx="576">
                  <c:v>0.18390000000000001</c:v>
                </c:pt>
                <c:pt idx="577">
                  <c:v>0.18490000000000001</c:v>
                </c:pt>
                <c:pt idx="578">
                  <c:v>0.186</c:v>
                </c:pt>
                <c:pt idx="579">
                  <c:v>0.187</c:v>
                </c:pt>
                <c:pt idx="580">
                  <c:v>0.18809999999999999</c:v>
                </c:pt>
                <c:pt idx="581">
                  <c:v>0.18909999999999999</c:v>
                </c:pt>
                <c:pt idx="582">
                  <c:v>0.19009999999999999</c:v>
                </c:pt>
                <c:pt idx="583">
                  <c:v>0.19120000000000001</c:v>
                </c:pt>
                <c:pt idx="584">
                  <c:v>0.19220000000000001</c:v>
                </c:pt>
                <c:pt idx="585">
                  <c:v>0.1933</c:v>
                </c:pt>
                <c:pt idx="586">
                  <c:v>0.1943</c:v>
                </c:pt>
                <c:pt idx="587">
                  <c:v>0.19539999999999999</c:v>
                </c:pt>
                <c:pt idx="588">
                  <c:v>0.19639999999999999</c:v>
                </c:pt>
                <c:pt idx="589">
                  <c:v>0.19739999999999999</c:v>
                </c:pt>
                <c:pt idx="590">
                  <c:v>0.19850000000000001</c:v>
                </c:pt>
                <c:pt idx="591">
                  <c:v>0.19950000000000001</c:v>
                </c:pt>
                <c:pt idx="592">
                  <c:v>0.2006</c:v>
                </c:pt>
                <c:pt idx="593">
                  <c:v>0.2016</c:v>
                </c:pt>
                <c:pt idx="594">
                  <c:v>0.20269999999999999</c:v>
                </c:pt>
                <c:pt idx="595">
                  <c:v>0.20369999999999999</c:v>
                </c:pt>
                <c:pt idx="596">
                  <c:v>0.20469999999999999</c:v>
                </c:pt>
                <c:pt idx="597">
                  <c:v>0.20580000000000001</c:v>
                </c:pt>
                <c:pt idx="598">
                  <c:v>0.20680000000000001</c:v>
                </c:pt>
                <c:pt idx="599">
                  <c:v>0.2079</c:v>
                </c:pt>
                <c:pt idx="600">
                  <c:v>0.2089</c:v>
                </c:pt>
                <c:pt idx="601">
                  <c:v>0.2099</c:v>
                </c:pt>
                <c:pt idx="602">
                  <c:v>0.21099999999999999</c:v>
                </c:pt>
                <c:pt idx="603">
                  <c:v>0.21199999999999999</c:v>
                </c:pt>
                <c:pt idx="604">
                  <c:v>0.21310000000000001</c:v>
                </c:pt>
                <c:pt idx="605">
                  <c:v>0.21410000000000001</c:v>
                </c:pt>
                <c:pt idx="606">
                  <c:v>0.2152</c:v>
                </c:pt>
                <c:pt idx="607">
                  <c:v>0.2162</c:v>
                </c:pt>
                <c:pt idx="608">
                  <c:v>0.2172</c:v>
                </c:pt>
                <c:pt idx="609">
                  <c:v>0.21829999999999999</c:v>
                </c:pt>
                <c:pt idx="610">
                  <c:v>0.21929999999999999</c:v>
                </c:pt>
                <c:pt idx="611">
                  <c:v>0.22040000000000001</c:v>
                </c:pt>
                <c:pt idx="612">
                  <c:v>0.22140000000000001</c:v>
                </c:pt>
                <c:pt idx="613">
                  <c:v>0.2225</c:v>
                </c:pt>
                <c:pt idx="614">
                  <c:v>0.2235</c:v>
                </c:pt>
                <c:pt idx="615">
                  <c:v>0.22450000000000001</c:v>
                </c:pt>
                <c:pt idx="616">
                  <c:v>0.22559999999999999</c:v>
                </c:pt>
                <c:pt idx="617">
                  <c:v>0.2266</c:v>
                </c:pt>
                <c:pt idx="618">
                  <c:v>0.22770000000000001</c:v>
                </c:pt>
                <c:pt idx="619">
                  <c:v>0.22869999999999999</c:v>
                </c:pt>
                <c:pt idx="620">
                  <c:v>0.2298</c:v>
                </c:pt>
                <c:pt idx="621">
                  <c:v>0.23080000000000001</c:v>
                </c:pt>
                <c:pt idx="622">
                  <c:v>0.23180000000000001</c:v>
                </c:pt>
                <c:pt idx="623">
                  <c:v>0.2329</c:v>
                </c:pt>
                <c:pt idx="624">
                  <c:v>0.2339</c:v>
                </c:pt>
                <c:pt idx="625">
                  <c:v>0.23499999999999999</c:v>
                </c:pt>
                <c:pt idx="626">
                  <c:v>0.23599999999999999</c:v>
                </c:pt>
                <c:pt idx="627">
                  <c:v>0.23699999999999999</c:v>
                </c:pt>
                <c:pt idx="628">
                  <c:v>0.23810000000000001</c:v>
                </c:pt>
                <c:pt idx="629">
                  <c:v>0.23910000000000001</c:v>
                </c:pt>
                <c:pt idx="630">
                  <c:v>0.2402</c:v>
                </c:pt>
                <c:pt idx="631">
                  <c:v>0.2412</c:v>
                </c:pt>
                <c:pt idx="632">
                  <c:v>0.24229999999999999</c:v>
                </c:pt>
                <c:pt idx="633">
                  <c:v>0.24329999999999999</c:v>
                </c:pt>
                <c:pt idx="634">
                  <c:v>0.24429999999999999</c:v>
                </c:pt>
                <c:pt idx="635">
                  <c:v>0.24540000000000001</c:v>
                </c:pt>
                <c:pt idx="636">
                  <c:v>0.24640000000000001</c:v>
                </c:pt>
                <c:pt idx="637">
                  <c:v>0.2475</c:v>
                </c:pt>
                <c:pt idx="638">
                  <c:v>0.2485</c:v>
                </c:pt>
                <c:pt idx="639">
                  <c:v>0.24959999999999999</c:v>
                </c:pt>
                <c:pt idx="640">
                  <c:v>0.25059999999999999</c:v>
                </c:pt>
                <c:pt idx="641">
                  <c:v>0.25159999999999999</c:v>
                </c:pt>
                <c:pt idx="642">
                  <c:v>0.25269999999999998</c:v>
                </c:pt>
                <c:pt idx="643">
                  <c:v>0.25369999999999998</c:v>
                </c:pt>
                <c:pt idx="644">
                  <c:v>0.25480000000000003</c:v>
                </c:pt>
                <c:pt idx="645">
                  <c:v>0.25580000000000003</c:v>
                </c:pt>
                <c:pt idx="646">
                  <c:v>0.25690000000000002</c:v>
                </c:pt>
                <c:pt idx="647">
                  <c:v>0.25790000000000002</c:v>
                </c:pt>
                <c:pt idx="648">
                  <c:v>0.25890000000000002</c:v>
                </c:pt>
                <c:pt idx="649">
                  <c:v>0.26</c:v>
                </c:pt>
                <c:pt idx="650">
                  <c:v>0.26100000000000001</c:v>
                </c:pt>
                <c:pt idx="651">
                  <c:v>0.2621</c:v>
                </c:pt>
                <c:pt idx="652">
                  <c:v>0.2631</c:v>
                </c:pt>
                <c:pt idx="653">
                  <c:v>0.2641</c:v>
                </c:pt>
                <c:pt idx="654">
                  <c:v>0.26519999999999999</c:v>
                </c:pt>
                <c:pt idx="655">
                  <c:v>0.26619999999999999</c:v>
                </c:pt>
                <c:pt idx="656">
                  <c:v>0.26729999999999998</c:v>
                </c:pt>
                <c:pt idx="657">
                  <c:v>0.26829999999999998</c:v>
                </c:pt>
                <c:pt idx="658">
                  <c:v>0.26939999999999997</c:v>
                </c:pt>
                <c:pt idx="659">
                  <c:v>0.27039999999999997</c:v>
                </c:pt>
                <c:pt idx="660">
                  <c:v>0.27139999999999997</c:v>
                </c:pt>
                <c:pt idx="661">
                  <c:v>0.27250000000000002</c:v>
                </c:pt>
                <c:pt idx="662">
                  <c:v>0.27350000000000002</c:v>
                </c:pt>
                <c:pt idx="663">
                  <c:v>0.27460000000000001</c:v>
                </c:pt>
                <c:pt idx="664">
                  <c:v>0.27560000000000001</c:v>
                </c:pt>
                <c:pt idx="665">
                  <c:v>0.2767</c:v>
                </c:pt>
                <c:pt idx="666">
                  <c:v>0.2777</c:v>
                </c:pt>
                <c:pt idx="667">
                  <c:v>0.2787</c:v>
                </c:pt>
                <c:pt idx="668">
                  <c:v>0.27979999999999999</c:v>
                </c:pt>
                <c:pt idx="669">
                  <c:v>0.28079999999999999</c:v>
                </c:pt>
                <c:pt idx="670">
                  <c:v>0.28189999999999998</c:v>
                </c:pt>
                <c:pt idx="671">
                  <c:v>0.28289999999999998</c:v>
                </c:pt>
                <c:pt idx="672">
                  <c:v>0.28399999999999997</c:v>
                </c:pt>
                <c:pt idx="673">
                  <c:v>0.28499999999999998</c:v>
                </c:pt>
                <c:pt idx="674">
                  <c:v>0.28599999999999998</c:v>
                </c:pt>
                <c:pt idx="675">
                  <c:v>0.28710000000000002</c:v>
                </c:pt>
                <c:pt idx="676">
                  <c:v>0.28810000000000002</c:v>
                </c:pt>
                <c:pt idx="677">
                  <c:v>0.28920000000000001</c:v>
                </c:pt>
                <c:pt idx="678">
                  <c:v>0.29020000000000001</c:v>
                </c:pt>
                <c:pt idx="679">
                  <c:v>0.29120000000000001</c:v>
                </c:pt>
                <c:pt idx="680">
                  <c:v>0.2923</c:v>
                </c:pt>
                <c:pt idx="681">
                  <c:v>0.29330000000000001</c:v>
                </c:pt>
                <c:pt idx="682">
                  <c:v>0.2944</c:v>
                </c:pt>
                <c:pt idx="683">
                  <c:v>0.2954</c:v>
                </c:pt>
                <c:pt idx="684">
                  <c:v>0.29649999999999999</c:v>
                </c:pt>
                <c:pt idx="685">
                  <c:v>0.29749999999999999</c:v>
                </c:pt>
                <c:pt idx="686">
                  <c:v>0.29849999999999999</c:v>
                </c:pt>
                <c:pt idx="687">
                  <c:v>0.29959999999999998</c:v>
                </c:pt>
                <c:pt idx="688">
                  <c:v>0.30059999999999998</c:v>
                </c:pt>
                <c:pt idx="689">
                  <c:v>0.30170000000000002</c:v>
                </c:pt>
                <c:pt idx="690">
                  <c:v>0.30270000000000002</c:v>
                </c:pt>
                <c:pt idx="691">
                  <c:v>0.30380000000000001</c:v>
                </c:pt>
                <c:pt idx="692">
                  <c:v>0.30480000000000002</c:v>
                </c:pt>
                <c:pt idx="693">
                  <c:v>0.30580000000000002</c:v>
                </c:pt>
                <c:pt idx="694">
                  <c:v>0.30690000000000001</c:v>
                </c:pt>
                <c:pt idx="695">
                  <c:v>0.30790000000000001</c:v>
                </c:pt>
                <c:pt idx="696">
                  <c:v>0.309</c:v>
                </c:pt>
                <c:pt idx="697">
                  <c:v>0.31</c:v>
                </c:pt>
                <c:pt idx="698">
                  <c:v>0.311</c:v>
                </c:pt>
                <c:pt idx="699">
                  <c:v>0.31209999999999999</c:v>
                </c:pt>
                <c:pt idx="700">
                  <c:v>0.31309999999999999</c:v>
                </c:pt>
                <c:pt idx="701">
                  <c:v>0.31419999999999998</c:v>
                </c:pt>
                <c:pt idx="702">
                  <c:v>0.31519999999999998</c:v>
                </c:pt>
                <c:pt idx="703">
                  <c:v>0.31630000000000003</c:v>
                </c:pt>
                <c:pt idx="704">
                  <c:v>0.31730000000000003</c:v>
                </c:pt>
                <c:pt idx="705">
                  <c:v>0.31830000000000003</c:v>
                </c:pt>
                <c:pt idx="706">
                  <c:v>0.31940000000000002</c:v>
                </c:pt>
                <c:pt idx="707">
                  <c:v>0.32040000000000002</c:v>
                </c:pt>
                <c:pt idx="708">
                  <c:v>0.32150000000000001</c:v>
                </c:pt>
                <c:pt idx="709">
                  <c:v>0.32250000000000001</c:v>
                </c:pt>
                <c:pt idx="710">
                  <c:v>0.3236</c:v>
                </c:pt>
                <c:pt idx="711">
                  <c:v>0.3246</c:v>
                </c:pt>
                <c:pt idx="712">
                  <c:v>0.3256</c:v>
                </c:pt>
                <c:pt idx="713">
                  <c:v>0.32669999999999999</c:v>
                </c:pt>
                <c:pt idx="714">
                  <c:v>0.32769999999999999</c:v>
                </c:pt>
                <c:pt idx="715">
                  <c:v>0.32879999999999998</c:v>
                </c:pt>
                <c:pt idx="716">
                  <c:v>0.32979999999999998</c:v>
                </c:pt>
                <c:pt idx="717">
                  <c:v>0.33090000000000003</c:v>
                </c:pt>
                <c:pt idx="718">
                  <c:v>0.33189999999999997</c:v>
                </c:pt>
                <c:pt idx="719">
                  <c:v>0.33289999999999997</c:v>
                </c:pt>
                <c:pt idx="720">
                  <c:v>0.33400000000000002</c:v>
                </c:pt>
                <c:pt idx="721">
                  <c:v>0.33500000000000002</c:v>
                </c:pt>
                <c:pt idx="722">
                  <c:v>0.33610000000000001</c:v>
                </c:pt>
                <c:pt idx="723">
                  <c:v>0.33710000000000001</c:v>
                </c:pt>
                <c:pt idx="724">
                  <c:v>0.33810000000000001</c:v>
                </c:pt>
                <c:pt idx="725">
                  <c:v>0.3392</c:v>
                </c:pt>
                <c:pt idx="726">
                  <c:v>0.3402</c:v>
                </c:pt>
                <c:pt idx="727">
                  <c:v>0.34129999999999999</c:v>
                </c:pt>
                <c:pt idx="728">
                  <c:v>0.34229999999999999</c:v>
                </c:pt>
                <c:pt idx="729">
                  <c:v>0.34339999999999998</c:v>
                </c:pt>
                <c:pt idx="730">
                  <c:v>0.34439999999999998</c:v>
                </c:pt>
                <c:pt idx="731">
                  <c:v>0.34539999999999998</c:v>
                </c:pt>
                <c:pt idx="732">
                  <c:v>0.34649999999999997</c:v>
                </c:pt>
                <c:pt idx="733">
                  <c:v>0.34749999999999998</c:v>
                </c:pt>
                <c:pt idx="734">
                  <c:v>0.34860000000000002</c:v>
                </c:pt>
                <c:pt idx="735">
                  <c:v>0.34960000000000002</c:v>
                </c:pt>
                <c:pt idx="736">
                  <c:v>0.35070000000000001</c:v>
                </c:pt>
                <c:pt idx="737">
                  <c:v>0.35170000000000001</c:v>
                </c:pt>
                <c:pt idx="738">
                  <c:v>0.35270000000000001</c:v>
                </c:pt>
                <c:pt idx="739">
                  <c:v>0.3538</c:v>
                </c:pt>
                <c:pt idx="740">
                  <c:v>0.3548</c:v>
                </c:pt>
                <c:pt idx="741">
                  <c:v>0.35589999999999999</c:v>
                </c:pt>
                <c:pt idx="742">
                  <c:v>0.3569</c:v>
                </c:pt>
                <c:pt idx="743">
                  <c:v>0.35799999999999998</c:v>
                </c:pt>
                <c:pt idx="744">
                  <c:v>0.35899999999999999</c:v>
                </c:pt>
                <c:pt idx="745">
                  <c:v>0.36</c:v>
                </c:pt>
                <c:pt idx="746">
                  <c:v>0.36109999999999998</c:v>
                </c:pt>
                <c:pt idx="747">
                  <c:v>0.36209999999999998</c:v>
                </c:pt>
                <c:pt idx="748">
                  <c:v>0.36320000000000002</c:v>
                </c:pt>
                <c:pt idx="749">
                  <c:v>0.36420000000000002</c:v>
                </c:pt>
                <c:pt idx="750">
                  <c:v>0.36520000000000002</c:v>
                </c:pt>
                <c:pt idx="751">
                  <c:v>0.36630000000000001</c:v>
                </c:pt>
                <c:pt idx="752">
                  <c:v>0.36730000000000002</c:v>
                </c:pt>
                <c:pt idx="753">
                  <c:v>0.36840000000000001</c:v>
                </c:pt>
                <c:pt idx="754">
                  <c:v>0.36940000000000001</c:v>
                </c:pt>
                <c:pt idx="755">
                  <c:v>0.3705</c:v>
                </c:pt>
                <c:pt idx="756">
                  <c:v>0.3715</c:v>
                </c:pt>
                <c:pt idx="757">
                  <c:v>0.3725</c:v>
                </c:pt>
                <c:pt idx="758">
                  <c:v>0.37359999999999999</c:v>
                </c:pt>
                <c:pt idx="759">
                  <c:v>0.37459999999999999</c:v>
                </c:pt>
                <c:pt idx="760">
                  <c:v>0.37569999999999998</c:v>
                </c:pt>
                <c:pt idx="761">
                  <c:v>0.37669999999999998</c:v>
                </c:pt>
                <c:pt idx="762">
                  <c:v>0.37780000000000002</c:v>
                </c:pt>
                <c:pt idx="763">
                  <c:v>0.37880000000000003</c:v>
                </c:pt>
                <c:pt idx="764">
                  <c:v>0.37980000000000003</c:v>
                </c:pt>
                <c:pt idx="765">
                  <c:v>0.38090000000000002</c:v>
                </c:pt>
                <c:pt idx="766">
                  <c:v>0.38190000000000002</c:v>
                </c:pt>
                <c:pt idx="767">
                  <c:v>0.38300000000000001</c:v>
                </c:pt>
                <c:pt idx="768">
                  <c:v>0.38400000000000001</c:v>
                </c:pt>
                <c:pt idx="769">
                  <c:v>0.3851</c:v>
                </c:pt>
                <c:pt idx="770">
                  <c:v>0.3861</c:v>
                </c:pt>
                <c:pt idx="771">
                  <c:v>0.3871</c:v>
                </c:pt>
                <c:pt idx="772">
                  <c:v>0.38819999999999999</c:v>
                </c:pt>
                <c:pt idx="773">
                  <c:v>0.38919999999999999</c:v>
                </c:pt>
                <c:pt idx="774">
                  <c:v>0.39029999999999998</c:v>
                </c:pt>
                <c:pt idx="775">
                  <c:v>0.39129999999999998</c:v>
                </c:pt>
                <c:pt idx="776">
                  <c:v>0.39229999999999998</c:v>
                </c:pt>
                <c:pt idx="777">
                  <c:v>0.39340000000000003</c:v>
                </c:pt>
                <c:pt idx="778">
                  <c:v>0.39439999999999997</c:v>
                </c:pt>
                <c:pt idx="779">
                  <c:v>0.39550000000000002</c:v>
                </c:pt>
                <c:pt idx="780">
                  <c:v>0.39650000000000002</c:v>
                </c:pt>
                <c:pt idx="781">
                  <c:v>0.39760000000000001</c:v>
                </c:pt>
                <c:pt idx="782">
                  <c:v>0.39860000000000001</c:v>
                </c:pt>
                <c:pt idx="783">
                  <c:v>0.39960000000000001</c:v>
                </c:pt>
                <c:pt idx="784">
                  <c:v>0.4007</c:v>
                </c:pt>
                <c:pt idx="785">
                  <c:v>0.4017</c:v>
                </c:pt>
                <c:pt idx="786">
                  <c:v>0.40279999999999999</c:v>
                </c:pt>
                <c:pt idx="787">
                  <c:v>0.40379999999999999</c:v>
                </c:pt>
                <c:pt idx="788">
                  <c:v>0.40489999999999998</c:v>
                </c:pt>
                <c:pt idx="789">
                  <c:v>0.40589999999999998</c:v>
                </c:pt>
                <c:pt idx="790">
                  <c:v>0.40689999999999998</c:v>
                </c:pt>
                <c:pt idx="791">
                  <c:v>0.40799999999999997</c:v>
                </c:pt>
                <c:pt idx="792">
                  <c:v>0.40899999999999997</c:v>
                </c:pt>
                <c:pt idx="793">
                  <c:v>0.41010000000000002</c:v>
                </c:pt>
                <c:pt idx="794">
                  <c:v>0.41110000000000002</c:v>
                </c:pt>
                <c:pt idx="795">
                  <c:v>0.41220000000000001</c:v>
                </c:pt>
                <c:pt idx="796">
                  <c:v>0.41320000000000001</c:v>
                </c:pt>
                <c:pt idx="797">
                  <c:v>0.41420000000000001</c:v>
                </c:pt>
                <c:pt idx="798">
                  <c:v>0.4153</c:v>
                </c:pt>
                <c:pt idx="799">
                  <c:v>0.4163</c:v>
                </c:pt>
                <c:pt idx="800">
                  <c:v>0.41739999999999999</c:v>
                </c:pt>
                <c:pt idx="801">
                  <c:v>0.41839999999999999</c:v>
                </c:pt>
                <c:pt idx="802">
                  <c:v>0.4194</c:v>
                </c:pt>
                <c:pt idx="803">
                  <c:v>0.42049999999999998</c:v>
                </c:pt>
                <c:pt idx="804">
                  <c:v>0.42149999999999999</c:v>
                </c:pt>
                <c:pt idx="805">
                  <c:v>0.42259999999999998</c:v>
                </c:pt>
                <c:pt idx="806">
                  <c:v>0.42359999999999998</c:v>
                </c:pt>
                <c:pt idx="807">
                  <c:v>0.42470000000000002</c:v>
                </c:pt>
                <c:pt idx="808">
                  <c:v>0.42570000000000002</c:v>
                </c:pt>
                <c:pt idx="809">
                  <c:v>0.42670000000000002</c:v>
                </c:pt>
                <c:pt idx="810">
                  <c:v>0.42780000000000001</c:v>
                </c:pt>
                <c:pt idx="811">
                  <c:v>0.42880000000000001</c:v>
                </c:pt>
                <c:pt idx="812">
                  <c:v>0.4299</c:v>
                </c:pt>
                <c:pt idx="813">
                  <c:v>0.43090000000000001</c:v>
                </c:pt>
                <c:pt idx="814">
                  <c:v>0.432</c:v>
                </c:pt>
                <c:pt idx="815">
                  <c:v>0.433</c:v>
                </c:pt>
                <c:pt idx="816">
                  <c:v>0.434</c:v>
                </c:pt>
                <c:pt idx="817">
                  <c:v>0.43509999999999999</c:v>
                </c:pt>
                <c:pt idx="818">
                  <c:v>0.43609999999999999</c:v>
                </c:pt>
                <c:pt idx="819">
                  <c:v>0.43719999999999998</c:v>
                </c:pt>
                <c:pt idx="820">
                  <c:v>0.43819999999999998</c:v>
                </c:pt>
                <c:pt idx="821">
                  <c:v>0.43919999999999998</c:v>
                </c:pt>
                <c:pt idx="822">
                  <c:v>0.44030000000000002</c:v>
                </c:pt>
                <c:pt idx="823">
                  <c:v>0.44130000000000003</c:v>
                </c:pt>
                <c:pt idx="824">
                  <c:v>0.44240000000000002</c:v>
                </c:pt>
                <c:pt idx="825">
                  <c:v>0.44340000000000002</c:v>
                </c:pt>
                <c:pt idx="826">
                  <c:v>0.44450000000000001</c:v>
                </c:pt>
                <c:pt idx="827">
                  <c:v>0.44550000000000001</c:v>
                </c:pt>
                <c:pt idx="828">
                  <c:v>0.44650000000000001</c:v>
                </c:pt>
                <c:pt idx="829">
                  <c:v>0.4476</c:v>
                </c:pt>
                <c:pt idx="830">
                  <c:v>0.4486</c:v>
                </c:pt>
                <c:pt idx="831">
                  <c:v>0.44969999999999999</c:v>
                </c:pt>
                <c:pt idx="832">
                  <c:v>0.45069999999999999</c:v>
                </c:pt>
                <c:pt idx="833">
                  <c:v>0.45179999999999998</c:v>
                </c:pt>
                <c:pt idx="834">
                  <c:v>0.45279999999999998</c:v>
                </c:pt>
                <c:pt idx="835">
                  <c:v>0.45379999999999998</c:v>
                </c:pt>
                <c:pt idx="836">
                  <c:v>0.45490000000000003</c:v>
                </c:pt>
                <c:pt idx="837">
                  <c:v>0.45590000000000003</c:v>
                </c:pt>
                <c:pt idx="838">
                  <c:v>0.45700000000000002</c:v>
                </c:pt>
                <c:pt idx="839">
                  <c:v>0.45800000000000002</c:v>
                </c:pt>
                <c:pt idx="840">
                  <c:v>0.45910000000000001</c:v>
                </c:pt>
                <c:pt idx="841">
                  <c:v>0.46010000000000001</c:v>
                </c:pt>
                <c:pt idx="842">
                  <c:v>0.46110000000000001</c:v>
                </c:pt>
                <c:pt idx="843">
                  <c:v>0.4622</c:v>
                </c:pt>
                <c:pt idx="844">
                  <c:v>0.4632</c:v>
                </c:pt>
                <c:pt idx="845">
                  <c:v>0.46429999999999999</c:v>
                </c:pt>
                <c:pt idx="846">
                  <c:v>0.46529999999999999</c:v>
                </c:pt>
                <c:pt idx="847">
                  <c:v>0.46629999999999999</c:v>
                </c:pt>
                <c:pt idx="848">
                  <c:v>0.46739999999999998</c:v>
                </c:pt>
                <c:pt idx="849">
                  <c:v>0.46839999999999998</c:v>
                </c:pt>
                <c:pt idx="850">
                  <c:v>0.46949999999999997</c:v>
                </c:pt>
                <c:pt idx="851">
                  <c:v>0.47049999999999997</c:v>
                </c:pt>
                <c:pt idx="852">
                  <c:v>0.47160000000000002</c:v>
                </c:pt>
                <c:pt idx="853">
                  <c:v>0.47260000000000002</c:v>
                </c:pt>
                <c:pt idx="854">
                  <c:v>0.47360000000000002</c:v>
                </c:pt>
                <c:pt idx="855">
                  <c:v>0.47470000000000001</c:v>
                </c:pt>
                <c:pt idx="856">
                  <c:v>0.47570000000000001</c:v>
                </c:pt>
                <c:pt idx="857">
                  <c:v>0.4768</c:v>
                </c:pt>
                <c:pt idx="858">
                  <c:v>0.4778</c:v>
                </c:pt>
                <c:pt idx="859">
                  <c:v>0.47889999999999999</c:v>
                </c:pt>
                <c:pt idx="860">
                  <c:v>0.47989999999999999</c:v>
                </c:pt>
                <c:pt idx="861">
                  <c:v>0.48089999999999999</c:v>
                </c:pt>
                <c:pt idx="862">
                  <c:v>0.48199999999999998</c:v>
                </c:pt>
                <c:pt idx="863">
                  <c:v>0.48299999999999998</c:v>
                </c:pt>
                <c:pt idx="864">
                  <c:v>0.48409999999999997</c:v>
                </c:pt>
                <c:pt idx="865">
                  <c:v>0.48509999999999998</c:v>
                </c:pt>
                <c:pt idx="866">
                  <c:v>0.48620000000000002</c:v>
                </c:pt>
                <c:pt idx="867">
                  <c:v>0.48720000000000002</c:v>
                </c:pt>
              </c:numCache>
            </c:numRef>
          </c:xVal>
          <c:yVal>
            <c:numRef>
              <c:f>'Force 200 keV Gabs field'!$AA$3:$AA$870</c:f>
              <c:numCache>
                <c:formatCode>0.00E+00</c:formatCode>
                <c:ptCount val="868"/>
                <c:pt idx="0">
                  <c:v>0.51434004119790844</c:v>
                </c:pt>
                <c:pt idx="1">
                  <c:v>0.55157661226430044</c:v>
                </c:pt>
                <c:pt idx="2">
                  <c:v>0.58722864839169697</c:v>
                </c:pt>
                <c:pt idx="3">
                  <c:v>0.61638409126921245</c:v>
                </c:pt>
                <c:pt idx="4">
                  <c:v>0.66122643004278236</c:v>
                </c:pt>
                <c:pt idx="5">
                  <c:v>0.70115671050546668</c:v>
                </c:pt>
                <c:pt idx="6">
                  <c:v>0.73205514181587705</c:v>
                </c:pt>
                <c:pt idx="7">
                  <c:v>0.77166851529076219</c:v>
                </c:pt>
                <c:pt idx="8">
                  <c:v>0.79939787672318174</c:v>
                </c:pt>
                <c:pt idx="9">
                  <c:v>0.81983837743622245</c:v>
                </c:pt>
                <c:pt idx="10">
                  <c:v>0.84630011091744572</c:v>
                </c:pt>
                <c:pt idx="11">
                  <c:v>0.86784978608778329</c:v>
                </c:pt>
                <c:pt idx="12">
                  <c:v>0.88876564728252261</c:v>
                </c:pt>
                <c:pt idx="13">
                  <c:v>0.90778006655046739</c:v>
                </c:pt>
                <c:pt idx="14">
                  <c:v>0.92600221834891461</c:v>
                </c:pt>
                <c:pt idx="15">
                  <c:v>0.94121375376327043</c:v>
                </c:pt>
                <c:pt idx="16">
                  <c:v>0.96086198700681347</c:v>
                </c:pt>
                <c:pt idx="17">
                  <c:v>0.96434796387260335</c:v>
                </c:pt>
                <c:pt idx="18">
                  <c:v>0.97322135953097766</c:v>
                </c:pt>
                <c:pt idx="19">
                  <c:v>0.98732372048803685</c:v>
                </c:pt>
                <c:pt idx="20">
                  <c:v>0.98732372048803685</c:v>
                </c:pt>
                <c:pt idx="21">
                  <c:v>0.98732372048803685</c:v>
                </c:pt>
                <c:pt idx="22">
                  <c:v>0.98732372048803685</c:v>
                </c:pt>
                <c:pt idx="23">
                  <c:v>0.98732372048803685</c:v>
                </c:pt>
                <c:pt idx="24">
                  <c:v>0.98732372048803685</c:v>
                </c:pt>
                <c:pt idx="25">
                  <c:v>0.98732372048803685</c:v>
                </c:pt>
                <c:pt idx="26">
                  <c:v>0.98732372048803685</c:v>
                </c:pt>
                <c:pt idx="27">
                  <c:v>0.98732372048803685</c:v>
                </c:pt>
                <c:pt idx="28">
                  <c:v>0.98732372048803685</c:v>
                </c:pt>
                <c:pt idx="29">
                  <c:v>0.98732372048803685</c:v>
                </c:pt>
                <c:pt idx="30">
                  <c:v>0.98748217398193616</c:v>
                </c:pt>
                <c:pt idx="31">
                  <c:v>0.98748217398193616</c:v>
                </c:pt>
                <c:pt idx="32">
                  <c:v>0.98748217398193616</c:v>
                </c:pt>
                <c:pt idx="33">
                  <c:v>0.98748217398193616</c:v>
                </c:pt>
                <c:pt idx="34">
                  <c:v>0.98748217398193616</c:v>
                </c:pt>
                <c:pt idx="35">
                  <c:v>0.98748217398193616</c:v>
                </c:pt>
                <c:pt idx="36">
                  <c:v>0.98748217398193616</c:v>
                </c:pt>
                <c:pt idx="37">
                  <c:v>0.98748217398193616</c:v>
                </c:pt>
                <c:pt idx="38">
                  <c:v>0.98748217398193616</c:v>
                </c:pt>
                <c:pt idx="39">
                  <c:v>0.98748217398193616</c:v>
                </c:pt>
                <c:pt idx="40">
                  <c:v>0.98748217398193616</c:v>
                </c:pt>
                <c:pt idx="41">
                  <c:v>0.98748217398193616</c:v>
                </c:pt>
                <c:pt idx="42">
                  <c:v>0.98764062747583581</c:v>
                </c:pt>
                <c:pt idx="43">
                  <c:v>0.98764062747583581</c:v>
                </c:pt>
                <c:pt idx="44">
                  <c:v>0.98764062747583581</c:v>
                </c:pt>
                <c:pt idx="45">
                  <c:v>0.98764062747583581</c:v>
                </c:pt>
                <c:pt idx="46">
                  <c:v>0.98764062747583581</c:v>
                </c:pt>
                <c:pt idx="47">
                  <c:v>0.98764062747583581</c:v>
                </c:pt>
                <c:pt idx="48">
                  <c:v>0.98764062747583581</c:v>
                </c:pt>
                <c:pt idx="49">
                  <c:v>0.98764062747583581</c:v>
                </c:pt>
                <c:pt idx="50">
                  <c:v>0.98764062747583581</c:v>
                </c:pt>
                <c:pt idx="51">
                  <c:v>0.98764062747583581</c:v>
                </c:pt>
                <c:pt idx="52">
                  <c:v>0.98764062747583581</c:v>
                </c:pt>
                <c:pt idx="53">
                  <c:v>0.98764062747583581</c:v>
                </c:pt>
                <c:pt idx="54">
                  <c:v>0.98779908096973523</c:v>
                </c:pt>
                <c:pt idx="55">
                  <c:v>0.98779908096973523</c:v>
                </c:pt>
                <c:pt idx="56">
                  <c:v>0.98779908096973523</c:v>
                </c:pt>
                <c:pt idx="57">
                  <c:v>0.98779908096973523</c:v>
                </c:pt>
                <c:pt idx="58">
                  <c:v>0.98779908096973523</c:v>
                </c:pt>
                <c:pt idx="59">
                  <c:v>0.98779908096973523</c:v>
                </c:pt>
                <c:pt idx="60">
                  <c:v>0.98779908096973523</c:v>
                </c:pt>
                <c:pt idx="61">
                  <c:v>0.98779908096973523</c:v>
                </c:pt>
                <c:pt idx="62">
                  <c:v>0.98779908096973523</c:v>
                </c:pt>
                <c:pt idx="63">
                  <c:v>0.98779908096973523</c:v>
                </c:pt>
                <c:pt idx="64">
                  <c:v>0.98779908096973523</c:v>
                </c:pt>
                <c:pt idx="65">
                  <c:v>0.98779908096973523</c:v>
                </c:pt>
                <c:pt idx="66">
                  <c:v>0.98795753446363488</c:v>
                </c:pt>
                <c:pt idx="67">
                  <c:v>0.98795753446363488</c:v>
                </c:pt>
                <c:pt idx="68">
                  <c:v>0.98795753446363488</c:v>
                </c:pt>
                <c:pt idx="69">
                  <c:v>0.98795753446363488</c:v>
                </c:pt>
                <c:pt idx="70">
                  <c:v>0.98795753446363488</c:v>
                </c:pt>
                <c:pt idx="71">
                  <c:v>0.98795753446363488</c:v>
                </c:pt>
                <c:pt idx="72">
                  <c:v>0.98795753446363488</c:v>
                </c:pt>
                <c:pt idx="73">
                  <c:v>0.98795753446363488</c:v>
                </c:pt>
                <c:pt idx="74">
                  <c:v>0.98795753446363488</c:v>
                </c:pt>
                <c:pt idx="75">
                  <c:v>0.98795753446363488</c:v>
                </c:pt>
                <c:pt idx="76">
                  <c:v>0.98795753446363488</c:v>
                </c:pt>
                <c:pt idx="77">
                  <c:v>0.98795753446363488</c:v>
                </c:pt>
                <c:pt idx="78">
                  <c:v>0.98811598795753453</c:v>
                </c:pt>
                <c:pt idx="79">
                  <c:v>0.98811598795753453</c:v>
                </c:pt>
                <c:pt idx="80">
                  <c:v>0.98811598795753453</c:v>
                </c:pt>
                <c:pt idx="81">
                  <c:v>0.98811598795753453</c:v>
                </c:pt>
                <c:pt idx="82">
                  <c:v>0.98811598795753453</c:v>
                </c:pt>
                <c:pt idx="83">
                  <c:v>0.98811598795753453</c:v>
                </c:pt>
                <c:pt idx="84">
                  <c:v>0.98811598795753453</c:v>
                </c:pt>
                <c:pt idx="85">
                  <c:v>0.98811598795753453</c:v>
                </c:pt>
                <c:pt idx="86">
                  <c:v>0.98811598795753453</c:v>
                </c:pt>
                <c:pt idx="87">
                  <c:v>0.98811598795753453</c:v>
                </c:pt>
                <c:pt idx="88">
                  <c:v>0.98811598795753453</c:v>
                </c:pt>
                <c:pt idx="89">
                  <c:v>0.98811598795753453</c:v>
                </c:pt>
                <c:pt idx="90">
                  <c:v>0.98827444145143395</c:v>
                </c:pt>
                <c:pt idx="91">
                  <c:v>0.98827444145143395</c:v>
                </c:pt>
                <c:pt idx="92">
                  <c:v>0.98827444145143395</c:v>
                </c:pt>
                <c:pt idx="93">
                  <c:v>0.98827444145143395</c:v>
                </c:pt>
                <c:pt idx="94">
                  <c:v>0.98827444145143395</c:v>
                </c:pt>
                <c:pt idx="95">
                  <c:v>0.98827444145143395</c:v>
                </c:pt>
                <c:pt idx="96">
                  <c:v>0.98827444145143395</c:v>
                </c:pt>
                <c:pt idx="97">
                  <c:v>0.98827444145143395</c:v>
                </c:pt>
                <c:pt idx="98">
                  <c:v>0.98827444145143395</c:v>
                </c:pt>
                <c:pt idx="99">
                  <c:v>0.98827444145143395</c:v>
                </c:pt>
                <c:pt idx="100">
                  <c:v>0.98827444145143395</c:v>
                </c:pt>
                <c:pt idx="101">
                  <c:v>0.98827444145143395</c:v>
                </c:pt>
                <c:pt idx="102">
                  <c:v>0.98843289494533348</c:v>
                </c:pt>
                <c:pt idx="103">
                  <c:v>0.98843289494533348</c:v>
                </c:pt>
                <c:pt idx="104">
                  <c:v>0.98843289494533348</c:v>
                </c:pt>
                <c:pt idx="105">
                  <c:v>0.98843289494533348</c:v>
                </c:pt>
                <c:pt idx="106">
                  <c:v>0.98843289494533348</c:v>
                </c:pt>
                <c:pt idx="107">
                  <c:v>0.98843289494533348</c:v>
                </c:pt>
                <c:pt idx="108">
                  <c:v>0.98843289494533348</c:v>
                </c:pt>
                <c:pt idx="109">
                  <c:v>0.98843289494533348</c:v>
                </c:pt>
                <c:pt idx="110">
                  <c:v>0.98843289494533348</c:v>
                </c:pt>
                <c:pt idx="111">
                  <c:v>0.98843289494533348</c:v>
                </c:pt>
                <c:pt idx="112">
                  <c:v>0.98843289494533348</c:v>
                </c:pt>
                <c:pt idx="113">
                  <c:v>0.98843289494533348</c:v>
                </c:pt>
                <c:pt idx="114">
                  <c:v>0.98859134843923302</c:v>
                </c:pt>
                <c:pt idx="115">
                  <c:v>0.98859134843923302</c:v>
                </c:pt>
                <c:pt idx="116">
                  <c:v>0.98859134843923302</c:v>
                </c:pt>
                <c:pt idx="117">
                  <c:v>0.98859134843923302</c:v>
                </c:pt>
                <c:pt idx="118">
                  <c:v>0.98859134843923302</c:v>
                </c:pt>
                <c:pt idx="119">
                  <c:v>0.98859134843923302</c:v>
                </c:pt>
                <c:pt idx="120">
                  <c:v>0.98859134843923302</c:v>
                </c:pt>
                <c:pt idx="121">
                  <c:v>0.98859134843923302</c:v>
                </c:pt>
                <c:pt idx="122">
                  <c:v>0.98859134843923302</c:v>
                </c:pt>
                <c:pt idx="123">
                  <c:v>0.98859134843923302</c:v>
                </c:pt>
                <c:pt idx="124">
                  <c:v>0.98859134843923302</c:v>
                </c:pt>
                <c:pt idx="125">
                  <c:v>0.98874980193313255</c:v>
                </c:pt>
                <c:pt idx="126">
                  <c:v>0.98874980193313255</c:v>
                </c:pt>
                <c:pt idx="127">
                  <c:v>0.98874980193313255</c:v>
                </c:pt>
                <c:pt idx="128">
                  <c:v>0.98874980193313255</c:v>
                </c:pt>
                <c:pt idx="129">
                  <c:v>0.98874980193313255</c:v>
                </c:pt>
                <c:pt idx="130">
                  <c:v>0.98874980193313255</c:v>
                </c:pt>
                <c:pt idx="131">
                  <c:v>0.98874980193313255</c:v>
                </c:pt>
                <c:pt idx="132">
                  <c:v>0.98874980193313255</c:v>
                </c:pt>
                <c:pt idx="133">
                  <c:v>0.98874980193313255</c:v>
                </c:pt>
                <c:pt idx="134">
                  <c:v>0.98874980193313255</c:v>
                </c:pt>
                <c:pt idx="135">
                  <c:v>0.98874980193313255</c:v>
                </c:pt>
                <c:pt idx="136">
                  <c:v>0.98874980193313255</c:v>
                </c:pt>
                <c:pt idx="137">
                  <c:v>0.98890825542703209</c:v>
                </c:pt>
                <c:pt idx="138">
                  <c:v>0.98890825542703209</c:v>
                </c:pt>
                <c:pt idx="139">
                  <c:v>0.98890825542703209</c:v>
                </c:pt>
                <c:pt idx="140">
                  <c:v>0.98890825542703209</c:v>
                </c:pt>
                <c:pt idx="141">
                  <c:v>0.98890825542703209</c:v>
                </c:pt>
                <c:pt idx="142">
                  <c:v>0.98890825542703209</c:v>
                </c:pt>
                <c:pt idx="143">
                  <c:v>0.98890825542703209</c:v>
                </c:pt>
                <c:pt idx="144">
                  <c:v>0.98890825542703209</c:v>
                </c:pt>
                <c:pt idx="145">
                  <c:v>0.98890825542703209</c:v>
                </c:pt>
                <c:pt idx="146">
                  <c:v>0.98890825542703209</c:v>
                </c:pt>
                <c:pt idx="147">
                  <c:v>0.98890825542703209</c:v>
                </c:pt>
                <c:pt idx="148">
                  <c:v>0.98890825542703209</c:v>
                </c:pt>
                <c:pt idx="149">
                  <c:v>0.98906670892093174</c:v>
                </c:pt>
                <c:pt idx="150">
                  <c:v>0.98906670892093174</c:v>
                </c:pt>
                <c:pt idx="151">
                  <c:v>0.98906670892093174</c:v>
                </c:pt>
                <c:pt idx="152">
                  <c:v>0.98906670892093174</c:v>
                </c:pt>
                <c:pt idx="153">
                  <c:v>0.98906670892093174</c:v>
                </c:pt>
                <c:pt idx="154">
                  <c:v>0.98906670892093174</c:v>
                </c:pt>
                <c:pt idx="155">
                  <c:v>0.98906670892093174</c:v>
                </c:pt>
                <c:pt idx="156">
                  <c:v>0.98906670892093174</c:v>
                </c:pt>
                <c:pt idx="157">
                  <c:v>0.98906670892093174</c:v>
                </c:pt>
                <c:pt idx="158">
                  <c:v>0.98906670892093174</c:v>
                </c:pt>
                <c:pt idx="159">
                  <c:v>0.98906670892093174</c:v>
                </c:pt>
                <c:pt idx="160">
                  <c:v>0.98906670892093174</c:v>
                </c:pt>
                <c:pt idx="161">
                  <c:v>0.98922516241483127</c:v>
                </c:pt>
                <c:pt idx="162">
                  <c:v>0.98922516241483127</c:v>
                </c:pt>
                <c:pt idx="163">
                  <c:v>0.98922516241483127</c:v>
                </c:pt>
                <c:pt idx="164">
                  <c:v>0.98922516241483127</c:v>
                </c:pt>
                <c:pt idx="165">
                  <c:v>0.98922516241483127</c:v>
                </c:pt>
                <c:pt idx="166">
                  <c:v>0.98922516241483127</c:v>
                </c:pt>
                <c:pt idx="167">
                  <c:v>0.98922516241483127</c:v>
                </c:pt>
                <c:pt idx="168">
                  <c:v>0.98922516241483127</c:v>
                </c:pt>
                <c:pt idx="169">
                  <c:v>0.98922516241483127</c:v>
                </c:pt>
                <c:pt idx="170">
                  <c:v>0.98922516241483127</c:v>
                </c:pt>
                <c:pt idx="171">
                  <c:v>0.98922516241483127</c:v>
                </c:pt>
                <c:pt idx="172">
                  <c:v>0.98922516241483127</c:v>
                </c:pt>
                <c:pt idx="173">
                  <c:v>0.98938361590873081</c:v>
                </c:pt>
                <c:pt idx="174">
                  <c:v>0.98938361590873081</c:v>
                </c:pt>
                <c:pt idx="175">
                  <c:v>0.98938361590873081</c:v>
                </c:pt>
                <c:pt idx="176">
                  <c:v>0.98938361590873081</c:v>
                </c:pt>
                <c:pt idx="177">
                  <c:v>0.98938361590873081</c:v>
                </c:pt>
                <c:pt idx="178">
                  <c:v>0.98938361590873081</c:v>
                </c:pt>
                <c:pt idx="179">
                  <c:v>0.98938361590873081</c:v>
                </c:pt>
                <c:pt idx="180">
                  <c:v>0.98938361590873081</c:v>
                </c:pt>
                <c:pt idx="181">
                  <c:v>0.98938361590873081</c:v>
                </c:pt>
                <c:pt idx="182">
                  <c:v>0.98938361590873081</c:v>
                </c:pt>
                <c:pt idx="183">
                  <c:v>0.98938361590873081</c:v>
                </c:pt>
                <c:pt idx="184">
                  <c:v>0.98938361590873081</c:v>
                </c:pt>
                <c:pt idx="185">
                  <c:v>0.98954206940263034</c:v>
                </c:pt>
                <c:pt idx="186">
                  <c:v>0.98954206940263034</c:v>
                </c:pt>
                <c:pt idx="187">
                  <c:v>0.98954206940263034</c:v>
                </c:pt>
                <c:pt idx="188">
                  <c:v>0.98954206940263034</c:v>
                </c:pt>
                <c:pt idx="189">
                  <c:v>0.98954206940263034</c:v>
                </c:pt>
                <c:pt idx="190">
                  <c:v>0.98954206940263034</c:v>
                </c:pt>
                <c:pt idx="191">
                  <c:v>0.98954206940263034</c:v>
                </c:pt>
                <c:pt idx="192">
                  <c:v>0.98954206940263034</c:v>
                </c:pt>
                <c:pt idx="193">
                  <c:v>0.98954206940263034</c:v>
                </c:pt>
                <c:pt idx="194">
                  <c:v>0.98954206940263034</c:v>
                </c:pt>
                <c:pt idx="195">
                  <c:v>0.98954206940263034</c:v>
                </c:pt>
                <c:pt idx="196">
                  <c:v>0.98954206940263034</c:v>
                </c:pt>
                <c:pt idx="197">
                  <c:v>0.98970052289652977</c:v>
                </c:pt>
                <c:pt idx="198">
                  <c:v>0.98970052289652977</c:v>
                </c:pt>
                <c:pt idx="199">
                  <c:v>0.98970052289652977</c:v>
                </c:pt>
                <c:pt idx="200">
                  <c:v>0.98970052289652977</c:v>
                </c:pt>
                <c:pt idx="201">
                  <c:v>0.98970052289652977</c:v>
                </c:pt>
                <c:pt idx="202">
                  <c:v>0.98970052289652977</c:v>
                </c:pt>
                <c:pt idx="203">
                  <c:v>0.98970052289652977</c:v>
                </c:pt>
                <c:pt idx="204">
                  <c:v>0.98970052289652977</c:v>
                </c:pt>
                <c:pt idx="205">
                  <c:v>0.98970052289652977</c:v>
                </c:pt>
                <c:pt idx="206">
                  <c:v>0.98970052289652977</c:v>
                </c:pt>
                <c:pt idx="207">
                  <c:v>0.98970052289652977</c:v>
                </c:pt>
                <c:pt idx="208">
                  <c:v>0.98970052289652977</c:v>
                </c:pt>
                <c:pt idx="209">
                  <c:v>0.98985897639042941</c:v>
                </c:pt>
                <c:pt idx="210">
                  <c:v>0.98985897639042941</c:v>
                </c:pt>
                <c:pt idx="211">
                  <c:v>0.98985897639042941</c:v>
                </c:pt>
                <c:pt idx="212">
                  <c:v>0.98985897639042941</c:v>
                </c:pt>
                <c:pt idx="213">
                  <c:v>0.98985897639042941</c:v>
                </c:pt>
                <c:pt idx="214">
                  <c:v>0.98985897639042941</c:v>
                </c:pt>
                <c:pt idx="215">
                  <c:v>0.98985897639042941</c:v>
                </c:pt>
                <c:pt idx="216">
                  <c:v>0.98985897639042941</c:v>
                </c:pt>
                <c:pt idx="217">
                  <c:v>0.98985897639042941</c:v>
                </c:pt>
                <c:pt idx="218">
                  <c:v>0.98985897639042941</c:v>
                </c:pt>
                <c:pt idx="219">
                  <c:v>0.98985897639042941</c:v>
                </c:pt>
                <c:pt idx="220">
                  <c:v>0.98985897639042941</c:v>
                </c:pt>
                <c:pt idx="221">
                  <c:v>0.99001742988432884</c:v>
                </c:pt>
                <c:pt idx="222">
                  <c:v>0.99001742988432884</c:v>
                </c:pt>
                <c:pt idx="223">
                  <c:v>0.99001742988432884</c:v>
                </c:pt>
                <c:pt idx="224">
                  <c:v>0.99001742988432884</c:v>
                </c:pt>
                <c:pt idx="225">
                  <c:v>0.99001742988432884</c:v>
                </c:pt>
                <c:pt idx="226">
                  <c:v>0.99001742988432884</c:v>
                </c:pt>
                <c:pt idx="227">
                  <c:v>0.99001742988432884</c:v>
                </c:pt>
                <c:pt idx="228">
                  <c:v>0.99001742988432884</c:v>
                </c:pt>
                <c:pt idx="229">
                  <c:v>0.99001742988432884</c:v>
                </c:pt>
                <c:pt idx="230">
                  <c:v>0.99001742988432884</c:v>
                </c:pt>
                <c:pt idx="231">
                  <c:v>0.99001742988432884</c:v>
                </c:pt>
                <c:pt idx="232">
                  <c:v>0.99001742988432884</c:v>
                </c:pt>
                <c:pt idx="233">
                  <c:v>0.99001742988432884</c:v>
                </c:pt>
                <c:pt idx="234">
                  <c:v>0.99001742988432884</c:v>
                </c:pt>
                <c:pt idx="235">
                  <c:v>0.99001742988432884</c:v>
                </c:pt>
                <c:pt idx="236">
                  <c:v>0.99017588337822848</c:v>
                </c:pt>
                <c:pt idx="237">
                  <c:v>0.99017588337822848</c:v>
                </c:pt>
                <c:pt idx="238">
                  <c:v>0.99017588337822848</c:v>
                </c:pt>
                <c:pt idx="239">
                  <c:v>0.99017588337822848</c:v>
                </c:pt>
                <c:pt idx="240">
                  <c:v>0.99017588337822848</c:v>
                </c:pt>
                <c:pt idx="241">
                  <c:v>0.99017588337822848</c:v>
                </c:pt>
                <c:pt idx="242">
                  <c:v>0.99017588337822848</c:v>
                </c:pt>
                <c:pt idx="243">
                  <c:v>0.99017588337822848</c:v>
                </c:pt>
                <c:pt idx="244">
                  <c:v>0.99017588337822848</c:v>
                </c:pt>
                <c:pt idx="245">
                  <c:v>0.99017588337822848</c:v>
                </c:pt>
                <c:pt idx="246">
                  <c:v>0.99017588337822848</c:v>
                </c:pt>
                <c:pt idx="247">
                  <c:v>0.99017588337822848</c:v>
                </c:pt>
                <c:pt idx="248">
                  <c:v>0.99017588337822848</c:v>
                </c:pt>
                <c:pt idx="249">
                  <c:v>0.99017588337822848</c:v>
                </c:pt>
                <c:pt idx="250">
                  <c:v>0.99017588337822848</c:v>
                </c:pt>
                <c:pt idx="251">
                  <c:v>0.99017588337822848</c:v>
                </c:pt>
                <c:pt idx="252">
                  <c:v>0.99017588337822848</c:v>
                </c:pt>
                <c:pt idx="253">
                  <c:v>0.99017588337822848</c:v>
                </c:pt>
                <c:pt idx="254">
                  <c:v>0.99017588337822848</c:v>
                </c:pt>
                <c:pt idx="255">
                  <c:v>0.99033433687212813</c:v>
                </c:pt>
                <c:pt idx="256">
                  <c:v>0.99033433687212813</c:v>
                </c:pt>
                <c:pt idx="257">
                  <c:v>0.99033433687212813</c:v>
                </c:pt>
                <c:pt idx="258">
                  <c:v>0.99033433687212813</c:v>
                </c:pt>
                <c:pt idx="259">
                  <c:v>0.99033433687212813</c:v>
                </c:pt>
                <c:pt idx="260">
                  <c:v>0.99033433687212813</c:v>
                </c:pt>
                <c:pt idx="261">
                  <c:v>0.99049279036602744</c:v>
                </c:pt>
                <c:pt idx="262">
                  <c:v>0.99049279036602744</c:v>
                </c:pt>
                <c:pt idx="263">
                  <c:v>0.99049279036602744</c:v>
                </c:pt>
                <c:pt idx="264">
                  <c:v>0.99049279036602744</c:v>
                </c:pt>
                <c:pt idx="265">
                  <c:v>0.99065124385992709</c:v>
                </c:pt>
                <c:pt idx="266">
                  <c:v>0.99065124385992709</c:v>
                </c:pt>
                <c:pt idx="267">
                  <c:v>0.99065124385992709</c:v>
                </c:pt>
                <c:pt idx="268">
                  <c:v>0.99065124385992709</c:v>
                </c:pt>
                <c:pt idx="269">
                  <c:v>0.99080969735382662</c:v>
                </c:pt>
                <c:pt idx="270">
                  <c:v>0.99080969735382662</c:v>
                </c:pt>
                <c:pt idx="271">
                  <c:v>0.99080969735382662</c:v>
                </c:pt>
                <c:pt idx="272">
                  <c:v>0.99096815084772616</c:v>
                </c:pt>
                <c:pt idx="273">
                  <c:v>0.99096815084772616</c:v>
                </c:pt>
                <c:pt idx="274">
                  <c:v>0.99112660434162569</c:v>
                </c:pt>
                <c:pt idx="275">
                  <c:v>0.99112660434162569</c:v>
                </c:pt>
                <c:pt idx="276">
                  <c:v>0.99128505783552523</c:v>
                </c:pt>
                <c:pt idx="277">
                  <c:v>0.99128505783552523</c:v>
                </c:pt>
                <c:pt idx="278">
                  <c:v>0.99128505783552523</c:v>
                </c:pt>
                <c:pt idx="279">
                  <c:v>0.99144351132942488</c:v>
                </c:pt>
                <c:pt idx="280">
                  <c:v>0.99144351132942488</c:v>
                </c:pt>
                <c:pt idx="281">
                  <c:v>0.9916019648233243</c:v>
                </c:pt>
                <c:pt idx="282">
                  <c:v>0.99176041831722372</c:v>
                </c:pt>
                <c:pt idx="283">
                  <c:v>0.99176041831722372</c:v>
                </c:pt>
                <c:pt idx="284">
                  <c:v>0.99191887181112337</c:v>
                </c:pt>
                <c:pt idx="285">
                  <c:v>0.99191887181112337</c:v>
                </c:pt>
                <c:pt idx="286">
                  <c:v>0.99207732530502302</c:v>
                </c:pt>
                <c:pt idx="287">
                  <c:v>0.99207732530502302</c:v>
                </c:pt>
                <c:pt idx="288">
                  <c:v>0.99223577879892244</c:v>
                </c:pt>
                <c:pt idx="289">
                  <c:v>0.99223577879892244</c:v>
                </c:pt>
                <c:pt idx="290">
                  <c:v>0.99239423229282209</c:v>
                </c:pt>
                <c:pt idx="291">
                  <c:v>0.99255268578672151</c:v>
                </c:pt>
                <c:pt idx="292">
                  <c:v>0.99255268578672151</c:v>
                </c:pt>
                <c:pt idx="293">
                  <c:v>0.99271113928062105</c:v>
                </c:pt>
                <c:pt idx="294">
                  <c:v>0.99286959277452069</c:v>
                </c:pt>
                <c:pt idx="295">
                  <c:v>0.99286959277452069</c:v>
                </c:pt>
                <c:pt idx="296">
                  <c:v>0.99302804626842012</c:v>
                </c:pt>
                <c:pt idx="297">
                  <c:v>0.99302804626842012</c:v>
                </c:pt>
                <c:pt idx="298">
                  <c:v>0.99318649976231976</c:v>
                </c:pt>
                <c:pt idx="299">
                  <c:v>0.9933449532562193</c:v>
                </c:pt>
                <c:pt idx="300">
                  <c:v>0.9933449532562193</c:v>
                </c:pt>
                <c:pt idx="301">
                  <c:v>0.99350340675011883</c:v>
                </c:pt>
                <c:pt idx="302">
                  <c:v>0.99366186024401826</c:v>
                </c:pt>
                <c:pt idx="303">
                  <c:v>0.99366186024401826</c:v>
                </c:pt>
                <c:pt idx="304">
                  <c:v>0.9938203137379179</c:v>
                </c:pt>
                <c:pt idx="305">
                  <c:v>0.99397876723181733</c:v>
                </c:pt>
                <c:pt idx="306">
                  <c:v>0.99397876723181733</c:v>
                </c:pt>
                <c:pt idx="307">
                  <c:v>0.99413722072571697</c:v>
                </c:pt>
                <c:pt idx="308">
                  <c:v>0.99429567421961662</c:v>
                </c:pt>
                <c:pt idx="309">
                  <c:v>0.99429567421961662</c:v>
                </c:pt>
                <c:pt idx="310">
                  <c:v>0.99445412771351605</c:v>
                </c:pt>
                <c:pt idx="311">
                  <c:v>0.99461258120741558</c:v>
                </c:pt>
                <c:pt idx="312">
                  <c:v>0.99461258120741558</c:v>
                </c:pt>
                <c:pt idx="313">
                  <c:v>0.99477103470131512</c:v>
                </c:pt>
                <c:pt idx="314">
                  <c:v>0.99492948819521465</c:v>
                </c:pt>
                <c:pt idx="315">
                  <c:v>0.99492948819521465</c:v>
                </c:pt>
                <c:pt idx="316">
                  <c:v>0.9950879416891143</c:v>
                </c:pt>
                <c:pt idx="317">
                  <c:v>0.9950879416891143</c:v>
                </c:pt>
                <c:pt idx="318">
                  <c:v>0.99524639518301372</c:v>
                </c:pt>
                <c:pt idx="319">
                  <c:v>0.99540484867691337</c:v>
                </c:pt>
                <c:pt idx="320">
                  <c:v>0.99540484867691337</c:v>
                </c:pt>
                <c:pt idx="321">
                  <c:v>0.9955633021708129</c:v>
                </c:pt>
                <c:pt idx="322">
                  <c:v>0.9955633021708129</c:v>
                </c:pt>
                <c:pt idx="323">
                  <c:v>0.99572175566471222</c:v>
                </c:pt>
                <c:pt idx="324">
                  <c:v>0.99588020915861186</c:v>
                </c:pt>
                <c:pt idx="325">
                  <c:v>0.99588020915861186</c:v>
                </c:pt>
                <c:pt idx="326">
                  <c:v>0.99603866265251151</c:v>
                </c:pt>
                <c:pt idx="327">
                  <c:v>0.99603866265251151</c:v>
                </c:pt>
                <c:pt idx="328">
                  <c:v>0.99619711614641093</c:v>
                </c:pt>
                <c:pt idx="329">
                  <c:v>0.99635556964031058</c:v>
                </c:pt>
                <c:pt idx="330">
                  <c:v>0.99635556964031058</c:v>
                </c:pt>
                <c:pt idx="331">
                  <c:v>0.99651402313421</c:v>
                </c:pt>
                <c:pt idx="332">
                  <c:v>0.99651402313421</c:v>
                </c:pt>
                <c:pt idx="333">
                  <c:v>0.99667247662810954</c:v>
                </c:pt>
                <c:pt idx="334">
                  <c:v>0.99667247662810954</c:v>
                </c:pt>
                <c:pt idx="335">
                  <c:v>0.99683093012200918</c:v>
                </c:pt>
                <c:pt idx="336">
                  <c:v>0.99683093012200918</c:v>
                </c:pt>
                <c:pt idx="337">
                  <c:v>0.99698938361590861</c:v>
                </c:pt>
                <c:pt idx="338">
                  <c:v>0.99698938361590861</c:v>
                </c:pt>
                <c:pt idx="339">
                  <c:v>0.99714783710980825</c:v>
                </c:pt>
                <c:pt idx="340">
                  <c:v>0.99714783710980825</c:v>
                </c:pt>
                <c:pt idx="341">
                  <c:v>0.9973062906037079</c:v>
                </c:pt>
                <c:pt idx="342">
                  <c:v>0.9973062906037079</c:v>
                </c:pt>
                <c:pt idx="343">
                  <c:v>0.99746474409760733</c:v>
                </c:pt>
                <c:pt idx="344">
                  <c:v>0.99746474409760733</c:v>
                </c:pt>
                <c:pt idx="345">
                  <c:v>0.99762319759150697</c:v>
                </c:pt>
                <c:pt idx="346">
                  <c:v>0.99762319759150697</c:v>
                </c:pt>
                <c:pt idx="347">
                  <c:v>0.9977816510854064</c:v>
                </c:pt>
                <c:pt idx="348">
                  <c:v>0.9977816510854064</c:v>
                </c:pt>
                <c:pt idx="349">
                  <c:v>0.9977816510854064</c:v>
                </c:pt>
                <c:pt idx="350">
                  <c:v>0.99794010457930582</c:v>
                </c:pt>
                <c:pt idx="351">
                  <c:v>0.99794010457930582</c:v>
                </c:pt>
                <c:pt idx="352">
                  <c:v>0.99809855807320547</c:v>
                </c:pt>
                <c:pt idx="353">
                  <c:v>0.99809855807320547</c:v>
                </c:pt>
                <c:pt idx="354">
                  <c:v>0.998257011567105</c:v>
                </c:pt>
                <c:pt idx="355">
                  <c:v>0.998257011567105</c:v>
                </c:pt>
                <c:pt idx="356">
                  <c:v>0.998257011567105</c:v>
                </c:pt>
                <c:pt idx="357">
                  <c:v>0.99841546506100454</c:v>
                </c:pt>
                <c:pt idx="358">
                  <c:v>0.99841546506100454</c:v>
                </c:pt>
                <c:pt idx="359">
                  <c:v>0.99841546506100454</c:v>
                </c:pt>
                <c:pt idx="360">
                  <c:v>0.99857391855490418</c:v>
                </c:pt>
                <c:pt idx="361">
                  <c:v>0.99857391855490418</c:v>
                </c:pt>
                <c:pt idx="362">
                  <c:v>0.9987323720488035</c:v>
                </c:pt>
                <c:pt idx="363">
                  <c:v>0.9987323720488035</c:v>
                </c:pt>
                <c:pt idx="364">
                  <c:v>0.9987323720488035</c:v>
                </c:pt>
                <c:pt idx="365">
                  <c:v>0.99889082554270314</c:v>
                </c:pt>
                <c:pt idx="366">
                  <c:v>0.99889082554270314</c:v>
                </c:pt>
                <c:pt idx="367">
                  <c:v>0.99889082554270314</c:v>
                </c:pt>
                <c:pt idx="368">
                  <c:v>0.99889082554270314</c:v>
                </c:pt>
                <c:pt idx="369">
                  <c:v>0.99904927903660279</c:v>
                </c:pt>
                <c:pt idx="370">
                  <c:v>0.99904927903660279</c:v>
                </c:pt>
                <c:pt idx="371">
                  <c:v>0.99904927903660279</c:v>
                </c:pt>
                <c:pt idx="372">
                  <c:v>0.99920773253050221</c:v>
                </c:pt>
                <c:pt idx="373">
                  <c:v>0.99920773253050221</c:v>
                </c:pt>
                <c:pt idx="374">
                  <c:v>0.99920773253050221</c:v>
                </c:pt>
                <c:pt idx="375">
                  <c:v>0.99920773253050221</c:v>
                </c:pt>
                <c:pt idx="376">
                  <c:v>0.99936618602440186</c:v>
                </c:pt>
                <c:pt idx="377">
                  <c:v>0.99936618602440186</c:v>
                </c:pt>
                <c:pt idx="378">
                  <c:v>0.99936618602440186</c:v>
                </c:pt>
                <c:pt idx="379">
                  <c:v>0.99936618602440186</c:v>
                </c:pt>
                <c:pt idx="380">
                  <c:v>0.99952463951830139</c:v>
                </c:pt>
                <c:pt idx="381">
                  <c:v>0.99952463951830139</c:v>
                </c:pt>
                <c:pt idx="382">
                  <c:v>0.99952463951830139</c:v>
                </c:pt>
                <c:pt idx="383">
                  <c:v>0.99952463951830139</c:v>
                </c:pt>
                <c:pt idx="384">
                  <c:v>0.99952463951830139</c:v>
                </c:pt>
                <c:pt idx="385">
                  <c:v>0.99968309301220093</c:v>
                </c:pt>
                <c:pt idx="386">
                  <c:v>0.99968309301220093</c:v>
                </c:pt>
                <c:pt idx="387">
                  <c:v>0.99968309301220093</c:v>
                </c:pt>
                <c:pt idx="388">
                  <c:v>0.99968309301220093</c:v>
                </c:pt>
                <c:pt idx="389">
                  <c:v>0.99968309301220093</c:v>
                </c:pt>
                <c:pt idx="390">
                  <c:v>0.99968309301220093</c:v>
                </c:pt>
                <c:pt idx="391">
                  <c:v>0.99968309301220093</c:v>
                </c:pt>
                <c:pt idx="392">
                  <c:v>0.99984154650610035</c:v>
                </c:pt>
                <c:pt idx="393">
                  <c:v>0.99984154650610035</c:v>
                </c:pt>
                <c:pt idx="394">
                  <c:v>0.99984154650610035</c:v>
                </c:pt>
                <c:pt idx="395">
                  <c:v>0.99984154650610035</c:v>
                </c:pt>
                <c:pt idx="396">
                  <c:v>0.99984154650610035</c:v>
                </c:pt>
                <c:pt idx="397">
                  <c:v>0.99984154650610035</c:v>
                </c:pt>
                <c:pt idx="398">
                  <c:v>0.99984154650610035</c:v>
                </c:pt>
                <c:pt idx="399">
                  <c:v>0.99984154650610035</c:v>
                </c:pt>
                <c:pt idx="400">
                  <c:v>0.99984154650610035</c:v>
                </c:pt>
                <c:pt idx="401">
                  <c:v>0.99984154650610035</c:v>
                </c:pt>
                <c:pt idx="402">
                  <c:v>0.99984154650610035</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0.99984104275949759</c:v>
                </c:pt>
                <c:pt idx="485">
                  <c:v>0.99984104275949759</c:v>
                </c:pt>
                <c:pt idx="486">
                  <c:v>0.9996820855189954</c:v>
                </c:pt>
                <c:pt idx="487">
                  <c:v>0.9996820855189954</c:v>
                </c:pt>
                <c:pt idx="488">
                  <c:v>0.9995231282784931</c:v>
                </c:pt>
                <c:pt idx="489">
                  <c:v>0.9995231282784931</c:v>
                </c:pt>
                <c:pt idx="490">
                  <c:v>0.9993641710379908</c:v>
                </c:pt>
                <c:pt idx="491">
                  <c:v>0.9993641710379908</c:v>
                </c:pt>
                <c:pt idx="492">
                  <c:v>0.9992052137974885</c:v>
                </c:pt>
                <c:pt idx="493">
                  <c:v>0.9990462565569862</c:v>
                </c:pt>
                <c:pt idx="494">
                  <c:v>0.9990462565569862</c:v>
                </c:pt>
                <c:pt idx="495">
                  <c:v>0.99888729931648379</c:v>
                </c:pt>
                <c:pt idx="496">
                  <c:v>0.99888729931648379</c:v>
                </c:pt>
                <c:pt idx="497">
                  <c:v>0.99872834207598171</c:v>
                </c:pt>
                <c:pt idx="498">
                  <c:v>0.99872834207598171</c:v>
                </c:pt>
                <c:pt idx="499">
                  <c:v>0.9985693848354793</c:v>
                </c:pt>
                <c:pt idx="500">
                  <c:v>0.9985693848354793</c:v>
                </c:pt>
                <c:pt idx="501">
                  <c:v>0.99841042759497689</c:v>
                </c:pt>
                <c:pt idx="502">
                  <c:v>0.9982514703544747</c:v>
                </c:pt>
                <c:pt idx="503">
                  <c:v>0.9982514703544747</c:v>
                </c:pt>
                <c:pt idx="504">
                  <c:v>0.99809251311397229</c:v>
                </c:pt>
                <c:pt idx="505">
                  <c:v>0.99809251311397229</c:v>
                </c:pt>
                <c:pt idx="506">
                  <c:v>0.9979335558734701</c:v>
                </c:pt>
                <c:pt idx="507">
                  <c:v>0.9979335558734701</c:v>
                </c:pt>
                <c:pt idx="508">
                  <c:v>0.99777459863296769</c:v>
                </c:pt>
                <c:pt idx="509">
                  <c:v>0.99777459863296769</c:v>
                </c:pt>
                <c:pt idx="510">
                  <c:v>0.9976156413924655</c:v>
                </c:pt>
                <c:pt idx="511">
                  <c:v>0.9974566841519632</c:v>
                </c:pt>
                <c:pt idx="512">
                  <c:v>0.9974566841519632</c:v>
                </c:pt>
                <c:pt idx="513">
                  <c:v>0.9972977269114609</c:v>
                </c:pt>
                <c:pt idx="514">
                  <c:v>0.9972977269114609</c:v>
                </c:pt>
                <c:pt idx="515">
                  <c:v>0.99713876967095849</c:v>
                </c:pt>
                <c:pt idx="516">
                  <c:v>0.99713876967095849</c:v>
                </c:pt>
                <c:pt idx="517">
                  <c:v>0.99697981243045619</c:v>
                </c:pt>
                <c:pt idx="518">
                  <c:v>0.99697981243045619</c:v>
                </c:pt>
                <c:pt idx="519">
                  <c:v>0.99682085518995389</c:v>
                </c:pt>
                <c:pt idx="520">
                  <c:v>0.99682085518995389</c:v>
                </c:pt>
                <c:pt idx="521">
                  <c:v>0.99682085518995389</c:v>
                </c:pt>
                <c:pt idx="522">
                  <c:v>0.99666189794945159</c:v>
                </c:pt>
                <c:pt idx="523">
                  <c:v>0.99666189794945159</c:v>
                </c:pt>
                <c:pt idx="524">
                  <c:v>0.9965029407089494</c:v>
                </c:pt>
                <c:pt idx="525">
                  <c:v>0.9965029407089494</c:v>
                </c:pt>
                <c:pt idx="526">
                  <c:v>0.9965029407089494</c:v>
                </c:pt>
                <c:pt idx="527">
                  <c:v>0.99634398346844699</c:v>
                </c:pt>
                <c:pt idx="528">
                  <c:v>0.99634398346844699</c:v>
                </c:pt>
                <c:pt idx="529">
                  <c:v>0.99618502622794458</c:v>
                </c:pt>
                <c:pt idx="530">
                  <c:v>0.99618502622794458</c:v>
                </c:pt>
                <c:pt idx="531">
                  <c:v>0.99618502622794458</c:v>
                </c:pt>
                <c:pt idx="532">
                  <c:v>0.99618502622794458</c:v>
                </c:pt>
                <c:pt idx="533">
                  <c:v>0.99602606898744239</c:v>
                </c:pt>
                <c:pt idx="534">
                  <c:v>0.99602606898744239</c:v>
                </c:pt>
                <c:pt idx="535">
                  <c:v>0.99602606898744239</c:v>
                </c:pt>
                <c:pt idx="536">
                  <c:v>0.99602606898744239</c:v>
                </c:pt>
                <c:pt idx="537">
                  <c:v>0.99586711174693998</c:v>
                </c:pt>
                <c:pt idx="538">
                  <c:v>0.99586711174693998</c:v>
                </c:pt>
                <c:pt idx="539">
                  <c:v>0.99586711174693998</c:v>
                </c:pt>
                <c:pt idx="540">
                  <c:v>0.99586711174693998</c:v>
                </c:pt>
                <c:pt idx="541">
                  <c:v>0.99586711174693998</c:v>
                </c:pt>
                <c:pt idx="542">
                  <c:v>0.99586711174693998</c:v>
                </c:pt>
                <c:pt idx="543">
                  <c:v>0.99586711174693998</c:v>
                </c:pt>
                <c:pt idx="544">
                  <c:v>0.99586711174693998</c:v>
                </c:pt>
                <c:pt idx="545">
                  <c:v>0.99570815450643779</c:v>
                </c:pt>
                <c:pt idx="546">
                  <c:v>0.99570815450643779</c:v>
                </c:pt>
                <c:pt idx="547">
                  <c:v>0.99570815450643779</c:v>
                </c:pt>
                <c:pt idx="548">
                  <c:v>0.99570815450643779</c:v>
                </c:pt>
                <c:pt idx="549">
                  <c:v>0.99570815450643779</c:v>
                </c:pt>
                <c:pt idx="550">
                  <c:v>0.99570815450643779</c:v>
                </c:pt>
                <c:pt idx="551">
                  <c:v>0.99570815450643779</c:v>
                </c:pt>
                <c:pt idx="552">
                  <c:v>0.99570815450643779</c:v>
                </c:pt>
                <c:pt idx="553">
                  <c:v>0.99586711174693998</c:v>
                </c:pt>
                <c:pt idx="554">
                  <c:v>0.99586711174693998</c:v>
                </c:pt>
                <c:pt idx="555">
                  <c:v>0.99586711174693998</c:v>
                </c:pt>
                <c:pt idx="556">
                  <c:v>0.99586711174693998</c:v>
                </c:pt>
                <c:pt idx="557">
                  <c:v>0.99586711174693998</c:v>
                </c:pt>
                <c:pt idx="558">
                  <c:v>0.99586711174693998</c:v>
                </c:pt>
                <c:pt idx="559">
                  <c:v>0.99586711174693998</c:v>
                </c:pt>
                <c:pt idx="560">
                  <c:v>0.99586711174693998</c:v>
                </c:pt>
                <c:pt idx="561">
                  <c:v>0.99586711174693998</c:v>
                </c:pt>
                <c:pt idx="562">
                  <c:v>0.99586711174693998</c:v>
                </c:pt>
                <c:pt idx="563">
                  <c:v>0.99586711174693998</c:v>
                </c:pt>
                <c:pt idx="564">
                  <c:v>0.99586711174693998</c:v>
                </c:pt>
                <c:pt idx="565">
                  <c:v>0.99586711174693998</c:v>
                </c:pt>
                <c:pt idx="566">
                  <c:v>0.99586711174693998</c:v>
                </c:pt>
                <c:pt idx="567">
                  <c:v>0.99586711174693998</c:v>
                </c:pt>
                <c:pt idx="568">
                  <c:v>0.99602606898744239</c:v>
                </c:pt>
                <c:pt idx="569">
                  <c:v>0.99602606898744239</c:v>
                </c:pt>
                <c:pt idx="570">
                  <c:v>0.99602606898744239</c:v>
                </c:pt>
                <c:pt idx="571">
                  <c:v>0.99602606898744239</c:v>
                </c:pt>
                <c:pt idx="572">
                  <c:v>0.99602606898744239</c:v>
                </c:pt>
                <c:pt idx="573">
                  <c:v>0.99602606898744239</c:v>
                </c:pt>
                <c:pt idx="574">
                  <c:v>0.99602606898744239</c:v>
                </c:pt>
                <c:pt idx="575">
                  <c:v>0.99602606898744239</c:v>
                </c:pt>
                <c:pt idx="576">
                  <c:v>0.99602606898744239</c:v>
                </c:pt>
                <c:pt idx="577">
                  <c:v>0.99602606898744239</c:v>
                </c:pt>
                <c:pt idx="578">
                  <c:v>0.99618502622794458</c:v>
                </c:pt>
                <c:pt idx="579">
                  <c:v>0.99618502622794458</c:v>
                </c:pt>
                <c:pt idx="580">
                  <c:v>0.99618502622794458</c:v>
                </c:pt>
                <c:pt idx="581">
                  <c:v>0.99618502622794458</c:v>
                </c:pt>
                <c:pt idx="582">
                  <c:v>0.99618502622794458</c:v>
                </c:pt>
                <c:pt idx="583">
                  <c:v>0.99618502622794458</c:v>
                </c:pt>
                <c:pt idx="584">
                  <c:v>0.99618502622794458</c:v>
                </c:pt>
                <c:pt idx="585">
                  <c:v>0.99618502622794458</c:v>
                </c:pt>
                <c:pt idx="586">
                  <c:v>0.99618502622794458</c:v>
                </c:pt>
                <c:pt idx="587">
                  <c:v>0.99618502622794458</c:v>
                </c:pt>
                <c:pt idx="588">
                  <c:v>0.99634398346844699</c:v>
                </c:pt>
                <c:pt idx="589">
                  <c:v>0.99634398346844699</c:v>
                </c:pt>
                <c:pt idx="590">
                  <c:v>0.99634398346844699</c:v>
                </c:pt>
                <c:pt idx="591">
                  <c:v>0.99634398346844699</c:v>
                </c:pt>
                <c:pt idx="592">
                  <c:v>0.99634398346844699</c:v>
                </c:pt>
                <c:pt idx="593">
                  <c:v>0.99634398346844699</c:v>
                </c:pt>
                <c:pt idx="594">
                  <c:v>0.99634398346844699</c:v>
                </c:pt>
                <c:pt idx="595">
                  <c:v>0.99634398346844699</c:v>
                </c:pt>
                <c:pt idx="596">
                  <c:v>0.99634398346844699</c:v>
                </c:pt>
                <c:pt idx="597">
                  <c:v>0.99634398346844699</c:v>
                </c:pt>
                <c:pt idx="598">
                  <c:v>0.99634398346844699</c:v>
                </c:pt>
                <c:pt idx="599">
                  <c:v>0.99634398346844699</c:v>
                </c:pt>
                <c:pt idx="600">
                  <c:v>0.9965029407089494</c:v>
                </c:pt>
                <c:pt idx="601">
                  <c:v>0.9965029407089494</c:v>
                </c:pt>
                <c:pt idx="602">
                  <c:v>0.9965029407089494</c:v>
                </c:pt>
                <c:pt idx="603">
                  <c:v>0.9965029407089494</c:v>
                </c:pt>
                <c:pt idx="604">
                  <c:v>0.9965029407089494</c:v>
                </c:pt>
                <c:pt idx="605">
                  <c:v>0.9965029407089494</c:v>
                </c:pt>
                <c:pt idx="606">
                  <c:v>0.9965029407089494</c:v>
                </c:pt>
                <c:pt idx="607">
                  <c:v>0.9965029407089494</c:v>
                </c:pt>
                <c:pt idx="608">
                  <c:v>0.9965029407089494</c:v>
                </c:pt>
                <c:pt idx="609">
                  <c:v>0.9965029407089494</c:v>
                </c:pt>
                <c:pt idx="610">
                  <c:v>0.9965029407089494</c:v>
                </c:pt>
                <c:pt idx="611">
                  <c:v>0.9965029407089494</c:v>
                </c:pt>
                <c:pt idx="612">
                  <c:v>0.99666189794945159</c:v>
                </c:pt>
                <c:pt idx="613">
                  <c:v>0.99666189794945159</c:v>
                </c:pt>
                <c:pt idx="614">
                  <c:v>0.99666189794945159</c:v>
                </c:pt>
                <c:pt idx="615">
                  <c:v>0.99666189794945159</c:v>
                </c:pt>
                <c:pt idx="616">
                  <c:v>0.99666189794945159</c:v>
                </c:pt>
                <c:pt idx="617">
                  <c:v>0.99666189794945159</c:v>
                </c:pt>
                <c:pt idx="618">
                  <c:v>0.99666189794945159</c:v>
                </c:pt>
                <c:pt idx="619">
                  <c:v>0.99666189794945159</c:v>
                </c:pt>
                <c:pt idx="620">
                  <c:v>0.99666189794945159</c:v>
                </c:pt>
                <c:pt idx="621">
                  <c:v>0.99666189794945159</c:v>
                </c:pt>
                <c:pt idx="622">
                  <c:v>0.99666189794945159</c:v>
                </c:pt>
                <c:pt idx="623">
                  <c:v>0.99666189794945159</c:v>
                </c:pt>
                <c:pt idx="624">
                  <c:v>0.99682085518995389</c:v>
                </c:pt>
                <c:pt idx="625">
                  <c:v>0.99682085518995389</c:v>
                </c:pt>
                <c:pt idx="626">
                  <c:v>0.99682085518995389</c:v>
                </c:pt>
                <c:pt idx="627">
                  <c:v>0.99682085518995389</c:v>
                </c:pt>
                <c:pt idx="628">
                  <c:v>0.99682085518995389</c:v>
                </c:pt>
                <c:pt idx="629">
                  <c:v>0.99682085518995389</c:v>
                </c:pt>
                <c:pt idx="630">
                  <c:v>0.99682085518995389</c:v>
                </c:pt>
                <c:pt idx="631">
                  <c:v>0.99682085518995389</c:v>
                </c:pt>
                <c:pt idx="632">
                  <c:v>0.99682085518995389</c:v>
                </c:pt>
                <c:pt idx="633">
                  <c:v>0.99682085518995389</c:v>
                </c:pt>
                <c:pt idx="634">
                  <c:v>0.99682085518995389</c:v>
                </c:pt>
                <c:pt idx="635">
                  <c:v>0.99697981243045619</c:v>
                </c:pt>
                <c:pt idx="636">
                  <c:v>0.99697981243045619</c:v>
                </c:pt>
                <c:pt idx="637">
                  <c:v>0.99697981243045619</c:v>
                </c:pt>
                <c:pt idx="638">
                  <c:v>0.99697981243045619</c:v>
                </c:pt>
                <c:pt idx="639">
                  <c:v>0.99697981243045619</c:v>
                </c:pt>
                <c:pt idx="640">
                  <c:v>0.99697981243045619</c:v>
                </c:pt>
                <c:pt idx="641">
                  <c:v>0.99697981243045619</c:v>
                </c:pt>
                <c:pt idx="642">
                  <c:v>0.99697981243045619</c:v>
                </c:pt>
                <c:pt idx="643">
                  <c:v>0.99697981243045619</c:v>
                </c:pt>
                <c:pt idx="644">
                  <c:v>0.99697981243045619</c:v>
                </c:pt>
                <c:pt idx="645">
                  <c:v>0.99697981243045619</c:v>
                </c:pt>
                <c:pt idx="646">
                  <c:v>0.99697981243045619</c:v>
                </c:pt>
                <c:pt idx="647">
                  <c:v>0.99713876967095849</c:v>
                </c:pt>
                <c:pt idx="648">
                  <c:v>0.99713876967095849</c:v>
                </c:pt>
                <c:pt idx="649">
                  <c:v>0.99713876967095849</c:v>
                </c:pt>
                <c:pt idx="650">
                  <c:v>0.99713876967095849</c:v>
                </c:pt>
                <c:pt idx="651">
                  <c:v>0.99713876967095849</c:v>
                </c:pt>
                <c:pt idx="652">
                  <c:v>0.99713876967095849</c:v>
                </c:pt>
                <c:pt idx="653">
                  <c:v>0.99713876967095849</c:v>
                </c:pt>
                <c:pt idx="654">
                  <c:v>0.99713876967095849</c:v>
                </c:pt>
                <c:pt idx="655">
                  <c:v>0.99713876967095849</c:v>
                </c:pt>
                <c:pt idx="656">
                  <c:v>0.99713876967095849</c:v>
                </c:pt>
                <c:pt idx="657">
                  <c:v>0.99713876967095849</c:v>
                </c:pt>
                <c:pt idx="658">
                  <c:v>0.99713876967095849</c:v>
                </c:pt>
                <c:pt idx="659">
                  <c:v>0.9972977269114609</c:v>
                </c:pt>
                <c:pt idx="660">
                  <c:v>0.9972977269114609</c:v>
                </c:pt>
                <c:pt idx="661">
                  <c:v>0.9972977269114609</c:v>
                </c:pt>
                <c:pt idx="662">
                  <c:v>0.9972977269114609</c:v>
                </c:pt>
                <c:pt idx="663">
                  <c:v>0.9972977269114609</c:v>
                </c:pt>
                <c:pt idx="664">
                  <c:v>0.9972977269114609</c:v>
                </c:pt>
                <c:pt idx="665">
                  <c:v>0.9972977269114609</c:v>
                </c:pt>
                <c:pt idx="666">
                  <c:v>0.9972977269114609</c:v>
                </c:pt>
                <c:pt idx="667">
                  <c:v>0.9972977269114609</c:v>
                </c:pt>
                <c:pt idx="668">
                  <c:v>0.9972977269114609</c:v>
                </c:pt>
                <c:pt idx="669">
                  <c:v>0.9972977269114609</c:v>
                </c:pt>
                <c:pt idx="670">
                  <c:v>0.9972977269114609</c:v>
                </c:pt>
                <c:pt idx="671">
                  <c:v>0.9974566841519632</c:v>
                </c:pt>
                <c:pt idx="672">
                  <c:v>0.9974566841519632</c:v>
                </c:pt>
                <c:pt idx="673">
                  <c:v>0.9974566841519632</c:v>
                </c:pt>
                <c:pt idx="674">
                  <c:v>0.9974566841519632</c:v>
                </c:pt>
                <c:pt idx="675">
                  <c:v>0.9974566841519632</c:v>
                </c:pt>
                <c:pt idx="676">
                  <c:v>0.9974566841519632</c:v>
                </c:pt>
                <c:pt idx="677">
                  <c:v>0.9974566841519632</c:v>
                </c:pt>
                <c:pt idx="678">
                  <c:v>0.9974566841519632</c:v>
                </c:pt>
                <c:pt idx="679">
                  <c:v>0.9974566841519632</c:v>
                </c:pt>
                <c:pt idx="680">
                  <c:v>0.9974566841519632</c:v>
                </c:pt>
                <c:pt idx="681">
                  <c:v>0.9974566841519632</c:v>
                </c:pt>
                <c:pt idx="682">
                  <c:v>0.9976156413924655</c:v>
                </c:pt>
                <c:pt idx="683">
                  <c:v>0.9976156413924655</c:v>
                </c:pt>
                <c:pt idx="684">
                  <c:v>0.9976156413924655</c:v>
                </c:pt>
                <c:pt idx="685">
                  <c:v>0.9976156413924655</c:v>
                </c:pt>
                <c:pt idx="686">
                  <c:v>0.9976156413924655</c:v>
                </c:pt>
                <c:pt idx="687">
                  <c:v>0.9976156413924655</c:v>
                </c:pt>
                <c:pt idx="688">
                  <c:v>0.9976156413924655</c:v>
                </c:pt>
                <c:pt idx="689">
                  <c:v>0.9976156413924655</c:v>
                </c:pt>
                <c:pt idx="690">
                  <c:v>0.9976156413924655</c:v>
                </c:pt>
                <c:pt idx="691">
                  <c:v>0.9976156413924655</c:v>
                </c:pt>
                <c:pt idx="692">
                  <c:v>0.9976156413924655</c:v>
                </c:pt>
                <c:pt idx="693">
                  <c:v>0.9976156413924655</c:v>
                </c:pt>
                <c:pt idx="694">
                  <c:v>0.99777459863296769</c:v>
                </c:pt>
                <c:pt idx="695">
                  <c:v>0.99777459863296769</c:v>
                </c:pt>
                <c:pt idx="696">
                  <c:v>0.99777459863296769</c:v>
                </c:pt>
                <c:pt idx="697">
                  <c:v>0.99777459863296769</c:v>
                </c:pt>
                <c:pt idx="698">
                  <c:v>0.99777459863296769</c:v>
                </c:pt>
                <c:pt idx="699">
                  <c:v>0.99777459863296769</c:v>
                </c:pt>
                <c:pt idx="700">
                  <c:v>0.99777459863296769</c:v>
                </c:pt>
                <c:pt idx="701">
                  <c:v>0.99777459863296769</c:v>
                </c:pt>
                <c:pt idx="702">
                  <c:v>0.99777459863296769</c:v>
                </c:pt>
                <c:pt idx="703">
                  <c:v>0.99777459863296769</c:v>
                </c:pt>
                <c:pt idx="704">
                  <c:v>0.99777459863296769</c:v>
                </c:pt>
                <c:pt idx="705">
                  <c:v>0.99777459863296769</c:v>
                </c:pt>
                <c:pt idx="706">
                  <c:v>0.9979335558734701</c:v>
                </c:pt>
                <c:pt idx="707">
                  <c:v>0.9979335558734701</c:v>
                </c:pt>
                <c:pt idx="708">
                  <c:v>0.9979335558734701</c:v>
                </c:pt>
                <c:pt idx="709">
                  <c:v>0.9979335558734701</c:v>
                </c:pt>
                <c:pt idx="710">
                  <c:v>0.9979335558734701</c:v>
                </c:pt>
                <c:pt idx="711">
                  <c:v>0.9979335558734701</c:v>
                </c:pt>
                <c:pt idx="712">
                  <c:v>0.9979335558734701</c:v>
                </c:pt>
                <c:pt idx="713">
                  <c:v>0.9979335558734701</c:v>
                </c:pt>
                <c:pt idx="714">
                  <c:v>0.9979335558734701</c:v>
                </c:pt>
                <c:pt idx="715">
                  <c:v>0.9979335558734701</c:v>
                </c:pt>
                <c:pt idx="716">
                  <c:v>0.9979335558734701</c:v>
                </c:pt>
                <c:pt idx="717">
                  <c:v>0.9979335558734701</c:v>
                </c:pt>
                <c:pt idx="718">
                  <c:v>0.99809251311397229</c:v>
                </c:pt>
                <c:pt idx="719">
                  <c:v>0.99809251311397229</c:v>
                </c:pt>
                <c:pt idx="720">
                  <c:v>0.99809251311397229</c:v>
                </c:pt>
                <c:pt idx="721">
                  <c:v>0.99809251311397229</c:v>
                </c:pt>
                <c:pt idx="722">
                  <c:v>0.99809251311397229</c:v>
                </c:pt>
                <c:pt idx="723">
                  <c:v>0.99809251311397229</c:v>
                </c:pt>
                <c:pt idx="724">
                  <c:v>0.99809251311397229</c:v>
                </c:pt>
                <c:pt idx="725">
                  <c:v>0.99809251311397229</c:v>
                </c:pt>
                <c:pt idx="726">
                  <c:v>0.99809251311397229</c:v>
                </c:pt>
                <c:pt idx="727">
                  <c:v>0.99809251311397229</c:v>
                </c:pt>
                <c:pt idx="728">
                  <c:v>0.99809251311397229</c:v>
                </c:pt>
                <c:pt idx="729">
                  <c:v>0.99809251311397229</c:v>
                </c:pt>
                <c:pt idx="730">
                  <c:v>0.9982514703544747</c:v>
                </c:pt>
                <c:pt idx="731">
                  <c:v>0.9982514703544747</c:v>
                </c:pt>
                <c:pt idx="732">
                  <c:v>0.9982514703544747</c:v>
                </c:pt>
                <c:pt idx="733">
                  <c:v>0.9982514703544747</c:v>
                </c:pt>
                <c:pt idx="734">
                  <c:v>0.9982514703544747</c:v>
                </c:pt>
                <c:pt idx="735">
                  <c:v>0.9982514703544747</c:v>
                </c:pt>
                <c:pt idx="736">
                  <c:v>0.9982514703544747</c:v>
                </c:pt>
                <c:pt idx="737">
                  <c:v>0.9982514703544747</c:v>
                </c:pt>
                <c:pt idx="738">
                  <c:v>0.9982514703544747</c:v>
                </c:pt>
                <c:pt idx="739">
                  <c:v>0.9982514703544747</c:v>
                </c:pt>
                <c:pt idx="740">
                  <c:v>0.9982514703544747</c:v>
                </c:pt>
                <c:pt idx="741">
                  <c:v>0.99841042759497689</c:v>
                </c:pt>
                <c:pt idx="742">
                  <c:v>0.99841042759497689</c:v>
                </c:pt>
                <c:pt idx="743">
                  <c:v>0.99841042759497689</c:v>
                </c:pt>
                <c:pt idx="744">
                  <c:v>0.99841042759497689</c:v>
                </c:pt>
                <c:pt idx="745">
                  <c:v>0.99841042759497689</c:v>
                </c:pt>
                <c:pt idx="746">
                  <c:v>0.99841042759497689</c:v>
                </c:pt>
                <c:pt idx="747">
                  <c:v>0.99841042759497689</c:v>
                </c:pt>
                <c:pt idx="748">
                  <c:v>0.99841042759497689</c:v>
                </c:pt>
                <c:pt idx="749">
                  <c:v>0.99841042759497689</c:v>
                </c:pt>
                <c:pt idx="750">
                  <c:v>0.99841042759497689</c:v>
                </c:pt>
                <c:pt idx="751">
                  <c:v>0.99841042759497689</c:v>
                </c:pt>
                <c:pt idx="752">
                  <c:v>0.99841042759497689</c:v>
                </c:pt>
                <c:pt idx="753">
                  <c:v>0.9985693848354793</c:v>
                </c:pt>
                <c:pt idx="754">
                  <c:v>0.9985693848354793</c:v>
                </c:pt>
                <c:pt idx="755">
                  <c:v>0.9985693848354793</c:v>
                </c:pt>
                <c:pt idx="756">
                  <c:v>0.9985693848354793</c:v>
                </c:pt>
                <c:pt idx="757">
                  <c:v>0.9985693848354793</c:v>
                </c:pt>
                <c:pt idx="758">
                  <c:v>0.9985693848354793</c:v>
                </c:pt>
                <c:pt idx="759">
                  <c:v>0.9985693848354793</c:v>
                </c:pt>
                <c:pt idx="760">
                  <c:v>0.9985693848354793</c:v>
                </c:pt>
                <c:pt idx="761">
                  <c:v>0.9985693848354793</c:v>
                </c:pt>
                <c:pt idx="762">
                  <c:v>0.9985693848354793</c:v>
                </c:pt>
                <c:pt idx="763">
                  <c:v>0.9985693848354793</c:v>
                </c:pt>
                <c:pt idx="764">
                  <c:v>0.9985693848354793</c:v>
                </c:pt>
                <c:pt idx="765">
                  <c:v>0.99872834207598171</c:v>
                </c:pt>
                <c:pt idx="766">
                  <c:v>0.99872834207598171</c:v>
                </c:pt>
                <c:pt idx="767">
                  <c:v>0.99872834207598171</c:v>
                </c:pt>
                <c:pt idx="768">
                  <c:v>0.99872834207598171</c:v>
                </c:pt>
                <c:pt idx="769">
                  <c:v>0.99872834207598171</c:v>
                </c:pt>
                <c:pt idx="770">
                  <c:v>0.99872834207598171</c:v>
                </c:pt>
                <c:pt idx="771">
                  <c:v>0.99872834207598171</c:v>
                </c:pt>
                <c:pt idx="772">
                  <c:v>0.99872834207598171</c:v>
                </c:pt>
                <c:pt idx="773">
                  <c:v>0.99872834207598171</c:v>
                </c:pt>
                <c:pt idx="774">
                  <c:v>0.99872834207598171</c:v>
                </c:pt>
                <c:pt idx="775">
                  <c:v>0.99872834207598171</c:v>
                </c:pt>
                <c:pt idx="776">
                  <c:v>0.99872834207598171</c:v>
                </c:pt>
                <c:pt idx="777">
                  <c:v>0.99888729931648379</c:v>
                </c:pt>
                <c:pt idx="778">
                  <c:v>0.99888729931648379</c:v>
                </c:pt>
                <c:pt idx="779">
                  <c:v>0.99888729931648379</c:v>
                </c:pt>
                <c:pt idx="780">
                  <c:v>0.99888729931648379</c:v>
                </c:pt>
                <c:pt idx="781">
                  <c:v>0.99888729931648379</c:v>
                </c:pt>
                <c:pt idx="782">
                  <c:v>0.99888729931648379</c:v>
                </c:pt>
                <c:pt idx="783">
                  <c:v>0.99888729931648379</c:v>
                </c:pt>
                <c:pt idx="784">
                  <c:v>0.99888729931648379</c:v>
                </c:pt>
                <c:pt idx="785">
                  <c:v>0.99888729931648379</c:v>
                </c:pt>
                <c:pt idx="786">
                  <c:v>0.99888729931648379</c:v>
                </c:pt>
                <c:pt idx="787">
                  <c:v>0.99888729931648379</c:v>
                </c:pt>
                <c:pt idx="788">
                  <c:v>0.9990462565569862</c:v>
                </c:pt>
                <c:pt idx="789">
                  <c:v>0.9990462565569862</c:v>
                </c:pt>
                <c:pt idx="790">
                  <c:v>0.9990462565569862</c:v>
                </c:pt>
                <c:pt idx="791">
                  <c:v>0.9990462565569862</c:v>
                </c:pt>
                <c:pt idx="792">
                  <c:v>0.9990462565569862</c:v>
                </c:pt>
                <c:pt idx="793">
                  <c:v>0.9990462565569862</c:v>
                </c:pt>
                <c:pt idx="794">
                  <c:v>0.9990462565569862</c:v>
                </c:pt>
                <c:pt idx="795">
                  <c:v>0.9990462565569862</c:v>
                </c:pt>
                <c:pt idx="796">
                  <c:v>0.9990462565569862</c:v>
                </c:pt>
                <c:pt idx="797">
                  <c:v>0.9990462565569862</c:v>
                </c:pt>
                <c:pt idx="798">
                  <c:v>0.9990462565569862</c:v>
                </c:pt>
                <c:pt idx="799">
                  <c:v>0.9990462565569862</c:v>
                </c:pt>
                <c:pt idx="800">
                  <c:v>0.9992052137974885</c:v>
                </c:pt>
                <c:pt idx="801">
                  <c:v>0.9992052137974885</c:v>
                </c:pt>
                <c:pt idx="802">
                  <c:v>0.9992052137974885</c:v>
                </c:pt>
                <c:pt idx="803">
                  <c:v>0.9992052137974885</c:v>
                </c:pt>
                <c:pt idx="804">
                  <c:v>0.9992052137974885</c:v>
                </c:pt>
                <c:pt idx="805">
                  <c:v>0.9992052137974885</c:v>
                </c:pt>
                <c:pt idx="806">
                  <c:v>0.9992052137974885</c:v>
                </c:pt>
                <c:pt idx="807">
                  <c:v>0.9992052137974885</c:v>
                </c:pt>
                <c:pt idx="808">
                  <c:v>0.9992052137974885</c:v>
                </c:pt>
                <c:pt idx="809">
                  <c:v>0.9992052137974885</c:v>
                </c:pt>
                <c:pt idx="810">
                  <c:v>0.9992052137974885</c:v>
                </c:pt>
                <c:pt idx="811">
                  <c:v>0.9992052137974885</c:v>
                </c:pt>
                <c:pt idx="812">
                  <c:v>0.9993641710379908</c:v>
                </c:pt>
                <c:pt idx="813">
                  <c:v>0.9993641710379908</c:v>
                </c:pt>
                <c:pt idx="814">
                  <c:v>0.9993641710379908</c:v>
                </c:pt>
                <c:pt idx="815">
                  <c:v>0.9993641710379908</c:v>
                </c:pt>
                <c:pt idx="816">
                  <c:v>0.9993641710379908</c:v>
                </c:pt>
                <c:pt idx="817">
                  <c:v>0.9993641710379908</c:v>
                </c:pt>
                <c:pt idx="818">
                  <c:v>0.9993641710379908</c:v>
                </c:pt>
                <c:pt idx="819">
                  <c:v>0.9993641710379908</c:v>
                </c:pt>
                <c:pt idx="820">
                  <c:v>0.9993641710379908</c:v>
                </c:pt>
                <c:pt idx="821">
                  <c:v>0.9993641710379908</c:v>
                </c:pt>
                <c:pt idx="822">
                  <c:v>0.9993641710379908</c:v>
                </c:pt>
                <c:pt idx="823">
                  <c:v>0.9993641710379908</c:v>
                </c:pt>
                <c:pt idx="824">
                  <c:v>0.9995231282784931</c:v>
                </c:pt>
                <c:pt idx="825">
                  <c:v>0.9995231282784931</c:v>
                </c:pt>
                <c:pt idx="826">
                  <c:v>0.9995231282784931</c:v>
                </c:pt>
                <c:pt idx="827">
                  <c:v>0.9995231282784931</c:v>
                </c:pt>
                <c:pt idx="828">
                  <c:v>0.9995231282784931</c:v>
                </c:pt>
                <c:pt idx="829">
                  <c:v>0.9995231282784931</c:v>
                </c:pt>
                <c:pt idx="830">
                  <c:v>0.9995231282784931</c:v>
                </c:pt>
                <c:pt idx="831">
                  <c:v>0.9995231282784931</c:v>
                </c:pt>
                <c:pt idx="832">
                  <c:v>0.9995231282784931</c:v>
                </c:pt>
                <c:pt idx="833">
                  <c:v>0.9995231282784931</c:v>
                </c:pt>
                <c:pt idx="834">
                  <c:v>0.9995231282784931</c:v>
                </c:pt>
                <c:pt idx="835">
                  <c:v>0.9995231282784931</c:v>
                </c:pt>
                <c:pt idx="836">
                  <c:v>0.9996820855189954</c:v>
                </c:pt>
                <c:pt idx="837">
                  <c:v>0.9996820855189954</c:v>
                </c:pt>
                <c:pt idx="838">
                  <c:v>0.9996820855189954</c:v>
                </c:pt>
                <c:pt idx="839">
                  <c:v>0.9996820855189954</c:v>
                </c:pt>
                <c:pt idx="840">
                  <c:v>0.9996820855189954</c:v>
                </c:pt>
                <c:pt idx="841">
                  <c:v>0.9996820855189954</c:v>
                </c:pt>
                <c:pt idx="842">
                  <c:v>0.9996820855189954</c:v>
                </c:pt>
                <c:pt idx="843">
                  <c:v>0.9996820855189954</c:v>
                </c:pt>
                <c:pt idx="844">
                  <c:v>0.9996820855189954</c:v>
                </c:pt>
                <c:pt idx="845">
                  <c:v>0.9996820855189954</c:v>
                </c:pt>
                <c:pt idx="846">
                  <c:v>0.9996820855189954</c:v>
                </c:pt>
                <c:pt idx="847">
                  <c:v>0.99984104275949759</c:v>
                </c:pt>
                <c:pt idx="848">
                  <c:v>0.99984104275949759</c:v>
                </c:pt>
                <c:pt idx="849">
                  <c:v>0.99984104275949759</c:v>
                </c:pt>
                <c:pt idx="850">
                  <c:v>0.99984104275949759</c:v>
                </c:pt>
                <c:pt idx="851">
                  <c:v>0.99984104275949759</c:v>
                </c:pt>
                <c:pt idx="852">
                  <c:v>0.99984104275949759</c:v>
                </c:pt>
                <c:pt idx="853">
                  <c:v>0.99984104275949759</c:v>
                </c:pt>
                <c:pt idx="854">
                  <c:v>0.99984104275949759</c:v>
                </c:pt>
                <c:pt idx="855">
                  <c:v>0.99984104275949759</c:v>
                </c:pt>
                <c:pt idx="856">
                  <c:v>0.99984104275949759</c:v>
                </c:pt>
                <c:pt idx="857">
                  <c:v>0.99984104275949759</c:v>
                </c:pt>
                <c:pt idx="858">
                  <c:v>0.99984104275949759</c:v>
                </c:pt>
                <c:pt idx="859">
                  <c:v>1</c:v>
                </c:pt>
                <c:pt idx="860">
                  <c:v>1</c:v>
                </c:pt>
                <c:pt idx="861">
                  <c:v>1</c:v>
                </c:pt>
                <c:pt idx="862">
                  <c:v>1</c:v>
                </c:pt>
                <c:pt idx="863">
                  <c:v>1</c:v>
                </c:pt>
                <c:pt idx="864">
                  <c:v>1</c:v>
                </c:pt>
                <c:pt idx="865">
                  <c:v>1</c:v>
                </c:pt>
                <c:pt idx="866">
                  <c:v>1</c:v>
                </c:pt>
                <c:pt idx="867">
                  <c:v>1</c:v>
                </c:pt>
              </c:numCache>
            </c:numRef>
          </c:yVal>
          <c:smooth val="1"/>
          <c:extLst>
            <c:ext xmlns:c16="http://schemas.microsoft.com/office/drawing/2014/chart" uri="{C3380CC4-5D6E-409C-BE32-E72D297353CC}">
              <c16:uniqueId val="{00000001-6D84-46BB-9A98-62FB9275DF58}"/>
            </c:ext>
          </c:extLst>
        </c:ser>
        <c:ser>
          <c:idx val="0"/>
          <c:order val="2"/>
          <c:tx>
            <c:strRef>
              <c:f>'Force 200 keV Spline surveyed'!$A$1:$Q$1</c:f>
              <c:strCache>
                <c:ptCount val="1"/>
                <c:pt idx="0">
                  <c:v>200 keV Spline surveyed</c:v>
                </c:pt>
              </c:strCache>
            </c:strRef>
          </c:tx>
          <c:marker>
            <c:symbol val="none"/>
          </c:marker>
          <c:xVal>
            <c:numRef>
              <c:f>'Force 200 keV Spline surveyed'!$X$3:$X$870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-0.26356377040081902</c:v>
                </c:pt>
                <c:pt idx="149">
                  <c:v>-0.26252141701800602</c:v>
                </c:pt>
                <c:pt idx="150">
                  <c:v>-0.26147906363520601</c:v>
                </c:pt>
                <c:pt idx="151">
                  <c:v>-0.26043671025248699</c:v>
                </c:pt>
                <c:pt idx="152">
                  <c:v>-0.25939435686982898</c:v>
                </c:pt>
                <c:pt idx="153">
                  <c:v>-0.25835200348720899</c:v>
                </c:pt>
                <c:pt idx="154">
                  <c:v>-0.25730965010468698</c:v>
                </c:pt>
                <c:pt idx="155">
                  <c:v>-0.25626729672235998</c:v>
                </c:pt>
                <c:pt idx="156">
                  <c:v>-0.25522494334027002</c:v>
                </c:pt>
                <c:pt idx="157">
                  <c:v>-0.254182589958518</c:v>
                </c:pt>
                <c:pt idx="158">
                  <c:v>-0.25314023657729701</c:v>
                </c:pt>
                <c:pt idx="159">
                  <c:v>-0.25209788319677701</c:v>
                </c:pt>
                <c:pt idx="160">
                  <c:v>-0.25105552981715601</c:v>
                </c:pt>
                <c:pt idx="161">
                  <c:v>-0.25001317643872301</c:v>
                </c:pt>
                <c:pt idx="162">
                  <c:v>-0.24897082306173801</c:v>
                </c:pt>
                <c:pt idx="163">
                  <c:v>-0.247928469686511</c:v>
                </c:pt>
                <c:pt idx="164">
                  <c:v>-0.246886116313314</c:v>
                </c:pt>
                <c:pt idx="165">
                  <c:v>-0.24584376294251101</c:v>
                </c:pt>
                <c:pt idx="166">
                  <c:v>-0.244801409574539</c:v>
                </c:pt>
                <c:pt idx="167">
                  <c:v>-0.243759056209776</c:v>
                </c:pt>
                <c:pt idx="168">
                  <c:v>-0.24271670284857699</c:v>
                </c:pt>
                <c:pt idx="169">
                  <c:v>-0.24167434949146999</c:v>
                </c:pt>
                <c:pt idx="170">
                  <c:v>-0.240631996138961</c:v>
                </c:pt>
                <c:pt idx="171">
                  <c:v>-0.23958964279155601</c:v>
                </c:pt>
                <c:pt idx="172">
                  <c:v>-0.23854728944975401</c:v>
                </c:pt>
                <c:pt idx="173">
                  <c:v>-0.23750493611403201</c:v>
                </c:pt>
                <c:pt idx="174">
                  <c:v>-0.23646258278495599</c:v>
                </c:pt>
                <c:pt idx="175">
                  <c:v>-0.235420229463081</c:v>
                </c:pt>
                <c:pt idx="176">
                  <c:v>-0.23437787614889899</c:v>
                </c:pt>
                <c:pt idx="177">
                  <c:v>-0.23333552284287201</c:v>
                </c:pt>
                <c:pt idx="178">
                  <c:v>-0.232293169545428</c:v>
                </c:pt>
                <c:pt idx="179">
                  <c:v>-0.23125081625701799</c:v>
                </c:pt>
                <c:pt idx="180">
                  <c:v>-0.23020846297806699</c:v>
                </c:pt>
                <c:pt idx="181">
                  <c:v>-0.22916610970899201</c:v>
                </c:pt>
                <c:pt idx="182">
                  <c:v>-0.22812375645019201</c:v>
                </c:pt>
                <c:pt idx="183">
                  <c:v>-0.22708140320204301</c:v>
                </c:pt>
                <c:pt idx="184">
                  <c:v>-0.22603904996489799</c:v>
                </c:pt>
                <c:pt idx="185">
                  <c:v>-0.22499669673908301</c:v>
                </c:pt>
                <c:pt idx="186">
                  <c:v>-0.22395434352489299</c:v>
                </c:pt>
                <c:pt idx="187">
                  <c:v>-0.22291199032259501</c:v>
                </c:pt>
                <c:pt idx="188">
                  <c:v>-0.221869637132415</c:v>
                </c:pt>
                <c:pt idx="189">
                  <c:v>-0.22082728395453799</c:v>
                </c:pt>
                <c:pt idx="190">
                  <c:v>-0.21978493078910299</c:v>
                </c:pt>
                <c:pt idx="191">
                  <c:v>-0.21874257763619201</c:v>
                </c:pt>
                <c:pt idx="192">
                  <c:v>-0.21770022449582099</c:v>
                </c:pt>
                <c:pt idx="193">
                  <c:v>-0.216657871367928</c:v>
                </c:pt>
                <c:pt idx="194">
                  <c:v>-0.215615518252355</c:v>
                </c:pt>
                <c:pt idx="195">
                  <c:v>-0.21457316514882699</c:v>
                </c:pt>
                <c:pt idx="196">
                  <c:v>-0.21353081205691801</c:v>
                </c:pt>
                <c:pt idx="197">
                  <c:v>-0.21248845897600999</c:v>
                </c:pt>
                <c:pt idx="198">
                  <c:v>-0.211446105905231</c:v>
                </c:pt>
                <c:pt idx="199">
                  <c:v>-0.21040375284337601</c:v>
                </c:pt>
                <c:pt idx="200">
                  <c:v>-0.20936139978877899</c:v>
                </c:pt>
                <c:pt idx="201">
                  <c:v>-0.208319046739148</c:v>
                </c:pt>
                <c:pt idx="202">
                  <c:v>-0.20727669369131799</c:v>
                </c:pt>
                <c:pt idx="203">
                  <c:v>-0.20623434064090099</c:v>
                </c:pt>
                <c:pt idx="204">
                  <c:v>-0.20519198758180399</c:v>
                </c:pt>
                <c:pt idx="205">
                  <c:v>-0.20414963450555801</c:v>
                </c:pt>
                <c:pt idx="206">
                  <c:v>-0.20310728140036099</c:v>
                </c:pt>
                <c:pt idx="207">
                  <c:v>-0.20206492824983299</c:v>
                </c:pt>
                <c:pt idx="208">
                  <c:v>-0.201022575031336</c:v>
                </c:pt>
                <c:pt idx="209">
                  <c:v>-0.19998022171386901</c:v>
                </c:pt>
                <c:pt idx="210">
                  <c:v>-0.198937868255459</c:v>
                </c:pt>
                <c:pt idx="211">
                  <c:v>-0.197895514600333</c:v>
                </c:pt>
                <c:pt idx="212">
                  <c:v>-0.19685316067519901</c:v>
                </c:pt>
                <c:pt idx="213">
                  <c:v>-0.19581080638491999</c:v>
                </c:pt>
                <c:pt idx="214">
                  <c:v>-0.19476845160856299</c:v>
                </c:pt>
                <c:pt idx="215">
                  <c:v>-0.193726096195422</c:v>
                </c:pt>
                <c:pt idx="216">
                  <c:v>-0.192683739960649</c:v>
                </c:pt>
                <c:pt idx="217">
                  <c:v>-0.19164138268164099</c:v>
                </c:pt>
                <c:pt idx="218">
                  <c:v>-0.19059902409596499</c:v>
                </c:pt>
                <c:pt idx="219">
                  <c:v>-0.189556663901744</c:v>
                </c:pt>
                <c:pt idx="220">
                  <c:v>-0.188514301757882</c:v>
                </c:pt>
                <c:pt idx="221">
                  <c:v>-0.18747193728679001</c:v>
                </c:pt>
                <c:pt idx="222">
                  <c:v>-0.186429570078188</c:v>
                </c:pt>
                <c:pt idx="223">
                  <c:v>-0.18538719969790901</c:v>
                </c:pt>
                <c:pt idx="224">
                  <c:v>-0.18434482569328001</c:v>
                </c:pt>
                <c:pt idx="225">
                  <c:v>-0.183302447599516</c:v>
                </c:pt>
                <c:pt idx="226">
                  <c:v>-0.18226006494840399</c:v>
                </c:pt>
                <c:pt idx="227">
                  <c:v>-0.181217677276413</c:v>
                </c:pt>
                <c:pt idx="228">
                  <c:v>-0.180175284132914</c:v>
                </c:pt>
                <c:pt idx="229">
                  <c:v>-0.179132885086081</c:v>
                </c:pt>
                <c:pt idx="230">
                  <c:v>-0.17809047973162501</c:v>
                </c:pt>
                <c:pt idx="231">
                  <c:v>-0.177048067697819</c:v>
                </c:pt>
                <c:pt idx="232">
                  <c:v>-0.17600564864586801</c:v>
                </c:pt>
                <c:pt idx="233">
                  <c:v>-0.174963222267007</c:v>
                </c:pt>
                <c:pt idx="234">
                  <c:v>-0.17392078828094701</c:v>
                </c:pt>
                <c:pt idx="235">
                  <c:v>-0.17287834643333</c:v>
                </c:pt>
                <c:pt idx="236">
                  <c:v>-0.171835896486878</c:v>
                </c:pt>
                <c:pt idx="237">
                  <c:v>-0.170793438213555</c:v>
                </c:pt>
                <c:pt idx="238">
                  <c:v>-0.16975097138579701</c:v>
                </c:pt>
                <c:pt idx="239">
                  <c:v>-0.16870849576641</c:v>
                </c:pt>
                <c:pt idx="240">
                  <c:v>-0.16766601109502599</c:v>
                </c:pt>
                <c:pt idx="241">
                  <c:v>-0.16662351708061901</c:v>
                </c:pt>
                <c:pt idx="242">
                  <c:v>-0.16558101338652401</c:v>
                </c:pt>
                <c:pt idx="243">
                  <c:v>-0.16453849961591299</c:v>
                </c:pt>
                <c:pt idx="244">
                  <c:v>-0.16349597529904999</c:v>
                </c:pt>
                <c:pt idx="245">
                  <c:v>-0.16245343988038499</c:v>
                </c:pt>
                <c:pt idx="246">
                  <c:v>-0.16141089270563899</c:v>
                </c:pt>
                <c:pt idx="247">
                  <c:v>-0.16036833300810999</c:v>
                </c:pt>
                <c:pt idx="248">
                  <c:v>-0.15932575990414499</c:v>
                </c:pt>
                <c:pt idx="249">
                  <c:v>-0.15828317238109099</c:v>
                </c:pt>
                <c:pt idx="250">
                  <c:v>-0.157240569295484</c:v>
                </c:pt>
                <c:pt idx="251">
                  <c:v>-0.156197949369064</c:v>
                </c:pt>
                <c:pt idx="252">
                  <c:v>-0.155155311193857</c:v>
                </c:pt>
                <c:pt idx="253">
                  <c:v>-0.15411265323131701</c:v>
                </c:pt>
                <c:pt idx="254">
                  <c:v>-0.153069973823734</c:v>
                </c:pt>
                <c:pt idx="255">
                  <c:v>-0.15202727120781101</c:v>
                </c:pt>
                <c:pt idx="256">
                  <c:v>-0.150984543522871</c:v>
                </c:pt>
                <c:pt idx="257">
                  <c:v>-0.149941788829005</c:v>
                </c:pt>
                <c:pt idx="258">
                  <c:v>-0.14889900512516399</c:v>
                </c:pt>
                <c:pt idx="259">
                  <c:v>-0.147856190366604</c:v>
                </c:pt>
                <c:pt idx="260">
                  <c:v>-0.146813342485211</c:v>
                </c:pt>
                <c:pt idx="261">
                  <c:v>-0.14577045940553801</c:v>
                </c:pt>
                <c:pt idx="262">
                  <c:v>-0.14472753906539099</c:v>
                </c:pt>
                <c:pt idx="263">
                  <c:v>-0.14368457943388199</c:v>
                </c:pt>
                <c:pt idx="264">
                  <c:v>-0.14264157852721401</c:v>
                </c:pt>
                <c:pt idx="265">
                  <c:v>-0.14159853442394399</c:v>
                </c:pt>
                <c:pt idx="266">
                  <c:v>-0.14055544527953601</c:v>
                </c:pt>
                <c:pt idx="267">
                  <c:v>-0.13951230934464301</c:v>
                </c:pt>
                <c:pt idx="268">
                  <c:v>-0.13846912497081099</c:v>
                </c:pt>
                <c:pt idx="269">
                  <c:v>-0.137425890622279</c:v>
                </c:pt>
                <c:pt idx="270">
                  <c:v>-0.136382604883451</c:v>
                </c:pt>
                <c:pt idx="271">
                  <c:v>-0.13533926647063901</c:v>
                </c:pt>
                <c:pt idx="272">
                  <c:v>-0.13429587423332301</c:v>
                </c:pt>
                <c:pt idx="273">
                  <c:v>-0.133252427157947</c:v>
                </c:pt>
                <c:pt idx="274">
                  <c:v>-0.132208924372264</c:v>
                </c:pt>
                <c:pt idx="275">
                  <c:v>-0.13116536514558799</c:v>
                </c:pt>
                <c:pt idx="276">
                  <c:v>-0.13012174888779701</c:v>
                </c:pt>
                <c:pt idx="277">
                  <c:v>-0.129078075145484</c:v>
                </c:pt>
                <c:pt idx="278">
                  <c:v>-0.128034343599082</c:v>
                </c:pt>
                <c:pt idx="279">
                  <c:v>-0.126990554059151</c:v>
                </c:pt>
                <c:pt idx="280">
                  <c:v>-0.12594670646085199</c:v>
                </c:pt>
                <c:pt idx="281">
                  <c:v>-0.124902800853243</c:v>
                </c:pt>
                <c:pt idx="282">
                  <c:v>-0.12385883739716901</c:v>
                </c:pt>
                <c:pt idx="283">
                  <c:v>-0.122814816353983</c:v>
                </c:pt>
                <c:pt idx="284">
                  <c:v>-0.121770738076103</c:v>
                </c:pt>
                <c:pt idx="285">
                  <c:v>-0.12072660299935099</c:v>
                </c:pt>
                <c:pt idx="286">
                  <c:v>-0.11968241163342</c:v>
                </c:pt>
                <c:pt idx="287">
                  <c:v>-0.118638164550565</c:v>
                </c:pt>
                <c:pt idx="288">
                  <c:v>-0.11759386237580199</c:v>
                </c:pt>
                <c:pt idx="289">
                  <c:v>-0.116549505778624</c:v>
                </c:pt>
                <c:pt idx="290">
                  <c:v>-0.115505095466056</c:v>
                </c:pt>
                <c:pt idx="291">
                  <c:v>-0.114460632170722</c:v>
                </c:pt>
                <c:pt idx="292">
                  <c:v>-0.113416116647027</c:v>
                </c:pt>
                <c:pt idx="293">
                  <c:v>-0.112371549665261</c:v>
                </c:pt>
                <c:pt idx="294">
                  <c:v>-0.111326932007609</c:v>
                </c:pt>
                <c:pt idx="295">
                  <c:v>-0.110282264461406</c:v>
                </c:pt>
                <c:pt idx="296">
                  <c:v>-0.109237547821475</c:v>
                </c:pt>
                <c:pt idx="297">
                  <c:v>-0.108192782892747</c:v>
                </c:pt>
                <c:pt idx="298">
                  <c:v>-0.10714797049003701</c:v>
                </c:pt>
                <c:pt idx="299">
                  <c:v>-0.106103111446832</c:v>
                </c:pt>
                <c:pt idx="300">
                  <c:v>-0.105058206615811</c:v>
                </c:pt>
                <c:pt idx="301">
                  <c:v>-0.10401325687625</c:v>
                </c:pt>
                <c:pt idx="302">
                  <c:v>-0.10296826313924801</c:v>
                </c:pt>
                <c:pt idx="303">
                  <c:v>-0.101923226345961</c:v>
                </c:pt>
                <c:pt idx="304">
                  <c:v>-0.100878147467701</c:v>
                </c:pt>
                <c:pt idx="305">
                  <c:v>-9.9833027504194496E-2</c:v>
                </c:pt>
                <c:pt idx="306">
                  <c:v>-9.8787867481325703E-2</c:v>
                </c:pt>
                <c:pt idx="307">
                  <c:v>-9.7742668441868699E-2</c:v>
                </c:pt>
                <c:pt idx="308">
                  <c:v>-9.6697431437801296E-2</c:v>
                </c:pt>
                <c:pt idx="309">
                  <c:v>-9.5652157525637702E-2</c:v>
                </c:pt>
                <c:pt idx="310">
                  <c:v>-9.4606847757543105E-2</c:v>
                </c:pt>
                <c:pt idx="311">
                  <c:v>-9.3561503176203403E-2</c:v>
                </c:pt>
                <c:pt idx="312">
                  <c:v>-9.2516124808371902E-2</c:v>
                </c:pt>
                <c:pt idx="313">
                  <c:v>-9.1470713662730699E-2</c:v>
                </c:pt>
                <c:pt idx="314">
                  <c:v>-9.04252707247237E-2</c:v>
                </c:pt>
                <c:pt idx="315">
                  <c:v>-8.9379796953483706E-2</c:v>
                </c:pt>
                <c:pt idx="316">
                  <c:v>-8.8334293280476303E-2</c:v>
                </c:pt>
                <c:pt idx="317">
                  <c:v>-8.72887606098392E-2</c:v>
                </c:pt>
                <c:pt idx="318">
                  <c:v>-8.6243199818389904E-2</c:v>
                </c:pt>
                <c:pt idx="319">
                  <c:v>-8.5197611758647901E-2</c:v>
                </c:pt>
                <c:pt idx="320">
                  <c:v>-8.4151997263418099E-2</c:v>
                </c:pt>
                <c:pt idx="321">
                  <c:v>-8.3106357148577101E-2</c:v>
                </c:pt>
                <c:pt idx="322">
                  <c:v>-8.20606922174449E-2</c:v>
                </c:pt>
                <c:pt idx="323">
                  <c:v>-8.1015003265732494E-2</c:v>
                </c:pt>
                <c:pt idx="324">
                  <c:v>-7.9969291082932797E-2</c:v>
                </c:pt>
                <c:pt idx="325">
                  <c:v>-7.8923556454966196E-2</c:v>
                </c:pt>
                <c:pt idx="326">
                  <c:v>-7.7877800166076205E-2</c:v>
                </c:pt>
                <c:pt idx="327">
                  <c:v>-7.6832023000564006E-2</c:v>
                </c:pt>
                <c:pt idx="328">
                  <c:v>-7.57862257440471E-2</c:v>
                </c:pt>
                <c:pt idx="329">
                  <c:v>-7.47404091842164E-2</c:v>
                </c:pt>
                <c:pt idx="330">
                  <c:v>-7.3694574111471303E-2</c:v>
                </c:pt>
                <c:pt idx="331">
                  <c:v>-7.26487213203416E-2</c:v>
                </c:pt>
                <c:pt idx="332">
                  <c:v>-7.1602851609719603E-2</c:v>
                </c:pt>
                <c:pt idx="333">
                  <c:v>-7.0556965782788195E-2</c:v>
                </c:pt>
                <c:pt idx="334">
                  <c:v>-6.9511064647162293E-2</c:v>
                </c:pt>
                <c:pt idx="335">
                  <c:v>-6.8465149014533697E-2</c:v>
                </c:pt>
                <c:pt idx="336">
                  <c:v>-6.7419219699983102E-2</c:v>
                </c:pt>
                <c:pt idx="337">
                  <c:v>-6.6373277520972399E-2</c:v>
                </c:pt>
                <c:pt idx="338">
                  <c:v>-6.5327323296152803E-2</c:v>
                </c:pt>
                <c:pt idx="339">
                  <c:v>-6.42813578439657E-2</c:v>
                </c:pt>
                <c:pt idx="340">
                  <c:v>-6.3235381981224095E-2</c:v>
                </c:pt>
                <c:pt idx="341">
                  <c:v>-6.2189396521643299E-2</c:v>
                </c:pt>
                <c:pt idx="342">
                  <c:v>-6.1143402275271097E-2</c:v>
                </c:pt>
                <c:pt idx="343">
                  <c:v>-6.0097400047296599E-2</c:v>
                </c:pt>
                <c:pt idx="344">
                  <c:v>-5.9051390636631999E-2</c:v>
                </c:pt>
                <c:pt idx="345">
                  <c:v>-5.8005374836375599E-2</c:v>
                </c:pt>
                <c:pt idx="346">
                  <c:v>-5.6959353433494501E-2</c:v>
                </c:pt>
                <c:pt idx="347">
                  <c:v>-5.59133272091005E-2</c:v>
                </c:pt>
                <c:pt idx="348">
                  <c:v>-5.4867296938581299E-2</c:v>
                </c:pt>
                <c:pt idx="349">
                  <c:v>-5.38212633928494E-2</c:v>
                </c:pt>
                <c:pt idx="350">
                  <c:v>-5.2775227337755998E-2</c:v>
                </c:pt>
                <c:pt idx="351">
                  <c:v>-5.1729189534279997E-2</c:v>
                </c:pt>
                <c:pt idx="352">
                  <c:v>-5.0683150739276699E-2</c:v>
                </c:pt>
                <c:pt idx="353">
                  <c:v>-4.9637111705876598E-2</c:v>
                </c:pt>
                <c:pt idx="354">
                  <c:v>-4.8591073184700802E-2</c:v>
                </c:pt>
                <c:pt idx="355">
                  <c:v>-4.7545035925004898E-2</c:v>
                </c:pt>
                <c:pt idx="356">
                  <c:v>-4.64990006747424E-2</c:v>
                </c:pt>
                <c:pt idx="357">
                  <c:v>-4.5452968180872098E-2</c:v>
                </c:pt>
                <c:pt idx="358">
                  <c:v>-4.4406939189830401E-2</c:v>
                </c:pt>
                <c:pt idx="359">
                  <c:v>-4.3360914447802698E-2</c:v>
                </c:pt>
                <c:pt idx="360">
                  <c:v>-4.2314894700683302E-2</c:v>
                </c:pt>
                <c:pt idx="361">
                  <c:v>-4.1268880694305302E-2</c:v>
                </c:pt>
                <c:pt idx="362">
                  <c:v>-4.0222873174414302E-2</c:v>
                </c:pt>
                <c:pt idx="363">
                  <c:v>-3.9176872886998101E-2</c:v>
                </c:pt>
                <c:pt idx="364">
                  <c:v>-3.8130880578440503E-2</c:v>
                </c:pt>
                <c:pt idx="365">
                  <c:v>-3.7084896995377703E-2</c:v>
                </c:pt>
                <c:pt idx="366">
                  <c:v>-3.6038922884765699E-2</c:v>
                </c:pt>
                <c:pt idx="367">
                  <c:v>-3.4992958993982699E-2</c:v>
                </c:pt>
                <c:pt idx="368">
                  <c:v>-3.3947006070841501E-2</c:v>
                </c:pt>
                <c:pt idx="369">
                  <c:v>-3.2901064863553701E-2</c:v>
                </c:pt>
                <c:pt idx="370">
                  <c:v>-3.1855136120643501E-2</c:v>
                </c:pt>
                <c:pt idx="371">
                  <c:v>-3.08092205909852E-2</c:v>
                </c:pt>
                <c:pt idx="372">
                  <c:v>-2.9763319023669702E-2</c:v>
                </c:pt>
                <c:pt idx="373">
                  <c:v>-2.8717432168061399E-2</c:v>
                </c:pt>
                <c:pt idx="374">
                  <c:v>-2.7671560773727101E-2</c:v>
                </c:pt>
                <c:pt idx="375">
                  <c:v>-2.6625705590371501E-2</c:v>
                </c:pt>
                <c:pt idx="376">
                  <c:v>-2.55798673678111E-2</c:v>
                </c:pt>
                <c:pt idx="377">
                  <c:v>-2.4534046855777598E-2</c:v>
                </c:pt>
                <c:pt idx="378">
                  <c:v>-2.3488244803671999E-2</c:v>
                </c:pt>
                <c:pt idx="379">
                  <c:v>-2.24424619603962E-2</c:v>
                </c:pt>
                <c:pt idx="380">
                  <c:v>-2.1396699074197299E-2</c:v>
                </c:pt>
                <c:pt idx="381">
                  <c:v>-2.0350956891837899E-2</c:v>
                </c:pt>
                <c:pt idx="382">
                  <c:v>-1.9305236157995599E-2</c:v>
                </c:pt>
                <c:pt idx="383">
                  <c:v>-1.8259537614477399E-2</c:v>
                </c:pt>
                <c:pt idx="384">
                  <c:v>-1.7213861999107499E-2</c:v>
                </c:pt>
                <c:pt idx="385">
                  <c:v>-1.61682100446973E-2</c:v>
                </c:pt>
                <c:pt idx="386">
                  <c:v>-1.51225824775813E-2</c:v>
                </c:pt>
                <c:pt idx="387">
                  <c:v>-1.40769800166033E-2</c:v>
                </c:pt>
                <c:pt idx="388">
                  <c:v>-1.3031403372357E-2</c:v>
                </c:pt>
                <c:pt idx="389">
                  <c:v>-1.19858532467581E-2</c:v>
                </c:pt>
                <c:pt idx="390">
                  <c:v>-1.09403303311619E-2</c:v>
                </c:pt>
                <c:pt idx="391">
                  <c:v>-9.8948353071419397E-3</c:v>
                </c:pt>
                <c:pt idx="392">
                  <c:v>-8.84936884693459E-3</c:v>
                </c:pt>
                <c:pt idx="393">
                  <c:v>-7.8039316135954002E-3</c:v>
                </c:pt>
                <c:pt idx="394">
                  <c:v>-6.7585242611429399E-3</c:v>
                </c:pt>
                <c:pt idx="395">
                  <c:v>-5.7131474363355597E-3</c:v>
                </c:pt>
                <c:pt idx="396">
                  <c:v>-4.6678017780237497E-3</c:v>
                </c:pt>
                <c:pt idx="397">
                  <c:v>-3.6224879170867401E-3</c:v>
                </c:pt>
                <c:pt idx="398">
                  <c:v>-2.5772064779959599E-3</c:v>
                </c:pt>
                <c:pt idx="399">
                  <c:v>-1.5319580792998401E-3</c:v>
                </c:pt>
                <c:pt idx="400">
                  <c:v>-4.8674333431843701E-4</c:v>
                </c:pt>
                <c:pt idx="401">
                  <c:v>5.5843714699921299E-4</c:v>
                </c:pt>
                <c:pt idx="402">
                  <c:v>1.6035827581222799E-3</c:v>
                </c:pt>
                <c:pt idx="403">
                  <c:v>2.6486928956349098E-3</c:v>
                </c:pt>
                <c:pt idx="404">
                  <c:v>3.6937669587003099E-3</c:v>
                </c:pt>
                <c:pt idx="405">
                  <c:v>4.7388043487366898E-3</c:v>
                </c:pt>
                <c:pt idx="406">
                  <c:v>5.7838044693029802E-3</c:v>
                </c:pt>
                <c:pt idx="407">
                  <c:v>6.8287667259536904E-3</c:v>
                </c:pt>
                <c:pt idx="408">
                  <c:v>7.8736905262700302E-3</c:v>
                </c:pt>
                <c:pt idx="409">
                  <c:v>8.9185752794730695E-3</c:v>
                </c:pt>
                <c:pt idx="410">
                  <c:v>9.9634203961891394E-3</c:v>
                </c:pt>
                <c:pt idx="411">
                  <c:v>1.1008225288686901E-2</c:v>
                </c:pt>
                <c:pt idx="412">
                  <c:v>1.2052989370776399E-2</c:v>
                </c:pt>
                <c:pt idx="413">
                  <c:v>1.30977120576607E-2</c:v>
                </c:pt>
                <c:pt idx="414">
                  <c:v>1.41423927658717E-2</c:v>
                </c:pt>
                <c:pt idx="415">
                  <c:v>1.51870309133086E-2</c:v>
                </c:pt>
                <c:pt idx="416">
                  <c:v>1.62316259193197E-2</c:v>
                </c:pt>
                <c:pt idx="417">
                  <c:v>1.7276177204694598E-2</c:v>
                </c:pt>
                <c:pt idx="418">
                  <c:v>1.8320684191640201E-2</c:v>
                </c:pt>
                <c:pt idx="419">
                  <c:v>1.9365146303842701E-2</c:v>
                </c:pt>
                <c:pt idx="420">
                  <c:v>2.0409562966553201E-2</c:v>
                </c:pt>
                <c:pt idx="421">
                  <c:v>2.1453933606556699E-2</c:v>
                </c:pt>
                <c:pt idx="422">
                  <c:v>2.24982576522865E-2</c:v>
                </c:pt>
                <c:pt idx="423">
                  <c:v>2.3542534534019201E-2</c:v>
                </c:pt>
                <c:pt idx="424">
                  <c:v>2.45867636840492E-2</c:v>
                </c:pt>
                <c:pt idx="425">
                  <c:v>2.56309445368034E-2</c:v>
                </c:pt>
                <c:pt idx="426">
                  <c:v>2.6675076529203302E-2</c:v>
                </c:pt>
                <c:pt idx="427">
                  <c:v>2.7719159101582101E-2</c:v>
                </c:pt>
                <c:pt idx="428">
                  <c:v>2.8763191698297198E-2</c:v>
                </c:pt>
                <c:pt idx="429">
                  <c:v>2.98071737683922E-2</c:v>
                </c:pt>
                <c:pt idx="430">
                  <c:v>3.0851104767083502E-2</c:v>
                </c:pt>
                <c:pt idx="431">
                  <c:v>3.1894984156951398E-2</c:v>
                </c:pt>
                <c:pt idx="432">
                  <c:v>3.2938811409185503E-2</c:v>
                </c:pt>
                <c:pt idx="433">
                  <c:v>3.3982586004542903E-2</c:v>
                </c:pt>
                <c:pt idx="434">
                  <c:v>3.5026307433964801E-2</c:v>
                </c:pt>
                <c:pt idx="435">
                  <c:v>3.6069975198971198E-2</c:v>
                </c:pt>
                <c:pt idx="436">
                  <c:v>3.7113588813928698E-2</c:v>
                </c:pt>
                <c:pt idx="437">
                  <c:v>3.8157147803637798E-2</c:v>
                </c:pt>
                <c:pt idx="438">
                  <c:v>3.9200651703918697E-2</c:v>
                </c:pt>
                <c:pt idx="439">
                  <c:v>4.02441000611422E-2</c:v>
                </c:pt>
                <c:pt idx="440">
                  <c:v>4.1287492431773598E-2</c:v>
                </c:pt>
                <c:pt idx="441">
                  <c:v>4.2330828380137103E-2</c:v>
                </c:pt>
                <c:pt idx="442">
                  <c:v>4.3374107480427797E-2</c:v>
                </c:pt>
                <c:pt idx="443">
                  <c:v>4.4417329316347801E-2</c:v>
                </c:pt>
                <c:pt idx="444">
                  <c:v>4.54604934789795E-2</c:v>
                </c:pt>
                <c:pt idx="445">
                  <c:v>4.6503599566610702E-2</c:v>
                </c:pt>
                <c:pt idx="446">
                  <c:v>4.7546647183926899E-2</c:v>
                </c:pt>
                <c:pt idx="447">
                  <c:v>4.8589635940006801E-2</c:v>
                </c:pt>
                <c:pt idx="448">
                  <c:v>4.9632565449125102E-2</c:v>
                </c:pt>
                <c:pt idx="449">
                  <c:v>5.06754353305214E-2</c:v>
                </c:pt>
                <c:pt idx="450">
                  <c:v>5.1718245208042801E-2</c:v>
                </c:pt>
                <c:pt idx="451">
                  <c:v>5.2760994709792598E-2</c:v>
                </c:pt>
                <c:pt idx="452">
                  <c:v>5.3803683468392302E-2</c:v>
                </c:pt>
                <c:pt idx="453">
                  <c:v>5.4846311120797499E-2</c:v>
                </c:pt>
                <c:pt idx="454">
                  <c:v>5.5888877308643697E-2</c:v>
                </c:pt>
                <c:pt idx="455">
                  <c:v>5.6931381677712799E-2</c:v>
                </c:pt>
                <c:pt idx="456">
                  <c:v>5.7973823877916802E-2</c:v>
                </c:pt>
                <c:pt idx="457">
                  <c:v>5.9016203563907903E-2</c:v>
                </c:pt>
                <c:pt idx="458">
                  <c:v>6.0058520395047797E-2</c:v>
                </c:pt>
                <c:pt idx="459">
                  <c:v>6.1100774035305103E-2</c:v>
                </c:pt>
                <c:pt idx="460">
                  <c:v>6.2142964153551097E-2</c:v>
                </c:pt>
                <c:pt idx="461">
                  <c:v>6.3185090423916901E-2</c:v>
                </c:pt>
                <c:pt idx="462">
                  <c:v>6.4227152526043899E-2</c:v>
                </c:pt>
                <c:pt idx="463">
                  <c:v>6.5269150145300006E-2</c:v>
                </c:pt>
                <c:pt idx="464">
                  <c:v>6.6311082973200805E-2</c:v>
                </c:pt>
                <c:pt idx="465">
                  <c:v>6.7352950707734699E-2</c:v>
                </c:pt>
                <c:pt idx="466">
                  <c:v>6.8394753053736601E-2</c:v>
                </c:pt>
                <c:pt idx="467">
                  <c:v>6.9436489723357406E-2</c:v>
                </c:pt>
                <c:pt idx="468">
                  <c:v>7.0478160436693804E-2</c:v>
                </c:pt>
                <c:pt idx="469">
                  <c:v>7.1519764922230694E-2</c:v>
                </c:pt>
                <c:pt idx="470">
                  <c:v>7.2561302917473397E-2</c:v>
                </c:pt>
                <c:pt idx="471">
                  <c:v>7.3602774169613694E-2</c:v>
                </c:pt>
                <c:pt idx="472">
                  <c:v>7.4644178436496095E-2</c:v>
                </c:pt>
                <c:pt idx="473">
                  <c:v>7.5685515487735999E-2</c:v>
                </c:pt>
                <c:pt idx="474">
                  <c:v>7.6726785105855899E-2</c:v>
                </c:pt>
                <c:pt idx="475">
                  <c:v>7.7767987088130694E-2</c:v>
                </c:pt>
                <c:pt idx="476">
                  <c:v>7.8809121248365394E-2</c:v>
                </c:pt>
                <c:pt idx="477">
                  <c:v>7.9850187419622395E-2</c:v>
                </c:pt>
                <c:pt idx="478">
                  <c:v>8.0891185457248299E-2</c:v>
                </c:pt>
                <c:pt idx="479">
                  <c:v>8.1932115242080605E-2</c:v>
                </c:pt>
                <c:pt idx="480">
                  <c:v>8.2972976685176295E-2</c:v>
                </c:pt>
                <c:pt idx="481">
                  <c:v>8.4013769733066804E-2</c:v>
                </c:pt>
                <c:pt idx="482">
                  <c:v>8.5054494373028006E-2</c:v>
                </c:pt>
                <c:pt idx="483">
                  <c:v>8.6095150638446305E-2</c:v>
                </c:pt>
                <c:pt idx="484">
                  <c:v>8.7135738613972002E-2</c:v>
                </c:pt>
                <c:pt idx="485">
                  <c:v>8.8176258439746302E-2</c:v>
                </c:pt>
                <c:pt idx="486">
                  <c:v>8.9216710312764597E-2</c:v>
                </c:pt>
                <c:pt idx="487">
                  <c:v>9.0257094484985603E-2</c:v>
                </c:pt>
                <c:pt idx="488">
                  <c:v>9.1297411260000502E-2</c:v>
                </c:pt>
                <c:pt idx="489">
                  <c:v>9.2337660985209402E-2</c:v>
                </c:pt>
                <c:pt idx="490">
                  <c:v>9.3377844045717001E-2</c:v>
                </c:pt>
                <c:pt idx="491">
                  <c:v>9.44179608491965E-2</c:v>
                </c:pt>
                <c:pt idx="492">
                  <c:v>9.5458011814129995E-2</c:v>
                </c:pt>
                <c:pt idx="493">
                  <c:v>9.6497997359114698E-2</c:v>
                </c:pt>
                <c:pt idx="494">
                  <c:v>9.7537917893598003E-2</c:v>
                </c:pt>
                <c:pt idx="495">
                  <c:v>9.8577773810515398E-2</c:v>
                </c:pt>
                <c:pt idx="496">
                  <c:v>9.9617565479768896E-2</c:v>
                </c:pt>
                <c:pt idx="497">
                  <c:v>0.100657293253686</c:v>
                </c:pt>
                <c:pt idx="498">
                  <c:v>0.10169695746211201</c:v>
                </c:pt>
                <c:pt idx="499">
                  <c:v>0.102736558419076</c:v>
                </c:pt>
                <c:pt idx="500">
                  <c:v>0.103776096426761</c:v>
                </c:pt>
                <c:pt idx="501">
                  <c:v>0.104815571783352</c:v>
                </c:pt>
                <c:pt idx="502">
                  <c:v>0.105854984794736</c:v>
                </c:pt>
                <c:pt idx="503">
                  <c:v>0.10689433578166301</c:v>
                </c:pt>
                <c:pt idx="504">
                  <c:v>0.107933625098176</c:v>
                </c:pt>
                <c:pt idx="505">
                  <c:v>0.10897285314263</c:v>
                </c:pt>
                <c:pt idx="506">
                  <c:v>0.11001202037614299</c:v>
                </c:pt>
                <c:pt idx="507">
                  <c:v>0.11105112733092599</c:v>
                </c:pt>
                <c:pt idx="508">
                  <c:v>0.112090174625569</c:v>
                </c:pt>
                <c:pt idx="509">
                  <c:v>0.113129162980433</c:v>
                </c:pt>
                <c:pt idx="510">
                  <c:v>0.114168093221408</c:v>
                </c:pt>
                <c:pt idx="511">
                  <c:v>0.11520696629098399</c:v>
                </c:pt>
                <c:pt idx="512">
                  <c:v>0.116245783257008</c:v>
                </c:pt>
                <c:pt idx="513">
                  <c:v>0.11728454531882899</c:v>
                </c:pt>
                <c:pt idx="514">
                  <c:v>0.11832325380660901</c:v>
                </c:pt>
                <c:pt idx="515">
                  <c:v>0.11936191018447299</c:v>
                </c:pt>
                <c:pt idx="516">
                  <c:v>0.12040051605627</c:v>
                </c:pt>
                <c:pt idx="517">
                  <c:v>0.121439073157457</c:v>
                </c:pt>
                <c:pt idx="518">
                  <c:v>0.12247758335818</c:v>
                </c:pt>
                <c:pt idx="519">
                  <c:v>0.123516048655424</c:v>
                </c:pt>
                <c:pt idx="520">
                  <c:v>0.12455447117626001</c:v>
                </c:pt>
                <c:pt idx="521">
                  <c:v>0.125592853171623</c:v>
                </c:pt>
                <c:pt idx="522">
                  <c:v>0.12663119700995301</c:v>
                </c:pt>
                <c:pt idx="523">
                  <c:v>0.12766950518123499</c:v>
                </c:pt>
                <c:pt idx="524">
                  <c:v>0.12870778029229801</c:v>
                </c:pt>
                <c:pt idx="525">
                  <c:v>0.129746025067386</c:v>
                </c:pt>
                <c:pt idx="526">
                  <c:v>0.130784242348256</c:v>
                </c:pt>
                <c:pt idx="527">
                  <c:v>0.13182243509984701</c:v>
                </c:pt>
                <c:pt idx="528">
                  <c:v>0.13286060641025299</c:v>
                </c:pt>
                <c:pt idx="529">
                  <c:v>0.133898759494683</c:v>
                </c:pt>
                <c:pt idx="530">
                  <c:v>0.13493689770841399</c:v>
                </c:pt>
                <c:pt idx="531">
                  <c:v>0.135975024549051</c:v>
                </c:pt>
                <c:pt idx="532">
                  <c:v>0.13701314366836601</c:v>
                </c:pt>
                <c:pt idx="533">
                  <c:v>0.13805125888401501</c:v>
                </c:pt>
                <c:pt idx="534">
                  <c:v>0.13908937418936301</c:v>
                </c:pt>
                <c:pt idx="535">
                  <c:v>0.14012749377070299</c:v>
                </c:pt>
                <c:pt idx="536">
                  <c:v>0.141165622023677</c:v>
                </c:pt>
                <c:pt idx="537">
                  <c:v>0.14220376357261599</c:v>
                </c:pt>
                <c:pt idx="538">
                  <c:v>0.14324192329070401</c:v>
                </c:pt>
                <c:pt idx="539">
                  <c:v>0.14428010632841701</c:v>
                </c:pt>
                <c:pt idx="540">
                  <c:v>0.14531831813634299</c:v>
                </c:pt>
                <c:pt idx="541">
                  <c:v>0.14635656449267001</c:v>
                </c:pt>
                <c:pt idx="542">
                  <c:v>0.14739485152860299</c:v>
                </c:pt>
                <c:pt idx="543">
                  <c:v>0.14843318573949599</c:v>
                </c:pt>
                <c:pt idx="544">
                  <c:v>0.14947157399580199</c:v>
                </c:pt>
                <c:pt idx="545">
                  <c:v>0.150510023536161</c:v>
                </c:pt>
                <c:pt idx="546">
                  <c:v>0.15154854193627201</c:v>
                </c:pt>
                <c:pt idx="547">
                  <c:v>0.15258713706115201</c:v>
                </c:pt>
                <c:pt idx="548">
                  <c:v>0.15362581698841399</c:v>
                </c:pt>
                <c:pt idx="549">
                  <c:v>0.15466458990717</c:v>
                </c:pt>
                <c:pt idx="550">
                  <c:v>0.155703463994389</c:v>
                </c:pt>
                <c:pt idx="551">
                  <c:v>0.15674244727361</c:v>
                </c:pt>
                <c:pt idx="552">
                  <c:v>0.157781547461397</c:v>
                </c:pt>
                <c:pt idx="553">
                  <c:v>0.15882077180881499</c:v>
                </c:pt>
                <c:pt idx="554">
                  <c:v>0.15986012694871299</c:v>
                </c:pt>
                <c:pt idx="555">
                  <c:v>0.16089961875724401</c:v>
                </c:pt>
                <c:pt idx="556">
                  <c:v>0.16193925223712399</c:v>
                </c:pt>
                <c:pt idx="557">
                  <c:v>0.16297903141872</c:v>
                </c:pt>
                <c:pt idx="558">
                  <c:v>0.16401895929584101</c:v>
                </c:pt>
                <c:pt idx="559">
                  <c:v>0.16505903778435899</c:v>
                </c:pt>
                <c:pt idx="560">
                  <c:v>0.166099267704442</c:v>
                </c:pt>
                <c:pt idx="561">
                  <c:v>0.16713964878628301</c:v>
                </c:pt>
                <c:pt idx="562">
                  <c:v>0.168180179696622</c:v>
                </c:pt>
                <c:pt idx="563">
                  <c:v>0.169220858074624</c:v>
                </c:pt>
                <c:pt idx="564">
                  <c:v>0.170261680579956</c:v>
                </c:pt>
                <c:pt idx="565">
                  <c:v>0.17130264295106701</c:v>
                </c:pt>
                <c:pt idx="566">
                  <c:v>0.17234374006789599</c:v>
                </c:pt>
                <c:pt idx="567">
                  <c:v>0.173384966027745</c:v>
                </c:pt>
                <c:pt idx="568">
                  <c:v>0.17442631422451799</c:v>
                </c:pt>
                <c:pt idx="569">
                  <c:v>0.17546777744728401</c:v>
                </c:pt>
                <c:pt idx="570">
                  <c:v>0.17650934799367901</c:v>
                </c:pt>
                <c:pt idx="571">
                  <c:v>0.17755101779761001</c:v>
                </c:pt>
                <c:pt idx="572">
                  <c:v>0.17859277856781799</c:v>
                </c:pt>
                <c:pt idx="573">
                  <c:v>0.17963462193059501</c:v>
                </c:pt>
                <c:pt idx="574">
                  <c:v>0.18067653958143601</c:v>
                </c:pt>
                <c:pt idx="575">
                  <c:v>0.18171852341995601</c:v>
                </c:pt>
                <c:pt idx="576">
                  <c:v>0.18276056566839399</c:v>
                </c:pt>
                <c:pt idx="577">
                  <c:v>0.183802658968994</c:v>
                </c:pt>
                <c:pt idx="578">
                  <c:v>0.184844796453106</c:v>
                </c:pt>
                <c:pt idx="579">
                  <c:v>0.185886971786308</c:v>
                </c:pt>
                <c:pt idx="580">
                  <c:v>0.18692917919639701</c:v>
                </c:pt>
                <c:pt idx="581">
                  <c:v>0.18797141349531599</c:v>
                </c:pt>
                <c:pt idx="582">
                  <c:v>0.18901367008657899</c:v>
                </c:pt>
                <c:pt idx="583">
                  <c:v>0.19005594496203099</c:v>
                </c:pt>
                <c:pt idx="584">
                  <c:v>0.191098234687368</c:v>
                </c:pt>
                <c:pt idx="585">
                  <c:v>0.19214053636366599</c:v>
                </c:pt>
                <c:pt idx="586">
                  <c:v>0.19318284757520399</c:v>
                </c:pt>
                <c:pt idx="587">
                  <c:v>0.19422516632985401</c:v>
                </c:pt>
                <c:pt idx="588">
                  <c:v>0.195267490997687</c:v>
                </c:pt>
                <c:pt idx="589">
                  <c:v>0.196309820253393</c:v>
                </c:pt>
                <c:pt idx="590">
                  <c:v>0.197352153028934</c:v>
                </c:pt>
                <c:pt idx="591">
                  <c:v>0.19839448847292099</c:v>
                </c:pt>
                <c:pt idx="592">
                  <c:v>0.19943682591594</c:v>
                </c:pt>
                <c:pt idx="593">
                  <c:v>0.20047916483966099</c:v>
                </c:pt>
                <c:pt idx="594">
                  <c:v>0.201521504848684</c:v>
                </c:pt>
                <c:pt idx="595">
                  <c:v>0.202563845647561</c:v>
                </c:pt>
                <c:pt idx="596">
                  <c:v>0.20360618702111399</c:v>
                </c:pt>
                <c:pt idx="597">
                  <c:v>0.204648528815915</c:v>
                </c:pt>
                <c:pt idx="598">
                  <c:v>0.20569087092544999</c:v>
                </c:pt>
                <c:pt idx="599">
                  <c:v>0.20673321327779701</c:v>
                </c:pt>
                <c:pt idx="600">
                  <c:v>0.20777555582520599</c:v>
                </c:pt>
                <c:pt idx="601">
                  <c:v>0.20881789853618399</c:v>
                </c:pt>
                <c:pt idx="602">
                  <c:v>0.20986024138998999</c:v>
                </c:pt>
                <c:pt idx="603">
                  <c:v>0.21090258437294901</c:v>
                </c:pt>
                <c:pt idx="604">
                  <c:v>0.21194492747599</c:v>
                </c:pt>
                <c:pt idx="605">
                  <c:v>0.21298727069299001</c:v>
                </c:pt>
                <c:pt idx="606">
                  <c:v>0.21402961401975201</c:v>
                </c:pt>
                <c:pt idx="607">
                  <c:v>0.21507195745336</c:v>
                </c:pt>
                <c:pt idx="608">
                  <c:v>0.216114300991748</c:v>
                </c:pt>
                <c:pt idx="609">
                  <c:v>0.21715664463342901</c:v>
                </c:pt>
                <c:pt idx="610">
                  <c:v>0.21819898837731899</c:v>
                </c:pt>
                <c:pt idx="611">
                  <c:v>0.21924133222261499</c:v>
                </c:pt>
                <c:pt idx="612">
                  <c:v>0.22028367616871999</c:v>
                </c:pt>
                <c:pt idx="613">
                  <c:v>0.22132602021518499</c:v>
                </c:pt>
                <c:pt idx="614">
                  <c:v>0.22236836436166901</c:v>
                </c:pt>
                <c:pt idx="615">
                  <c:v>0.22341070860791101</c:v>
                </c:pt>
                <c:pt idx="616">
                  <c:v>0.22445305295370499</c:v>
                </c:pt>
                <c:pt idx="617">
                  <c:v>0.22549539739888799</c:v>
                </c:pt>
                <c:pt idx="618">
                  <c:v>0.22653774194332399</c:v>
                </c:pt>
                <c:pt idx="619">
                  <c:v>0.227580086586891</c:v>
                </c:pt>
                <c:pt idx="620">
                  <c:v>0.22862243132947799</c:v>
                </c:pt>
                <c:pt idx="621">
                  <c:v>0.229664776170979</c:v>
                </c:pt>
                <c:pt idx="622">
                  <c:v>0.230707121111286</c:v>
                </c:pt>
                <c:pt idx="623">
                  <c:v>0.231749466150281</c:v>
                </c:pt>
                <c:pt idx="624">
                  <c:v>0.23279181128784099</c:v>
                </c:pt>
                <c:pt idx="625">
                  <c:v>0.23383415652383199</c:v>
                </c:pt>
                <c:pt idx="626">
                  <c:v>0.234876501858065</c:v>
                </c:pt>
                <c:pt idx="627">
                  <c:v>0.23591884729024401</c:v>
                </c:pt>
                <c:pt idx="628">
                  <c:v>0.236961192819924</c:v>
                </c:pt>
                <c:pt idx="629">
                  <c:v>0.238003538446691</c:v>
                </c:pt>
                <c:pt idx="630">
                  <c:v>0.23904588416973799</c:v>
                </c:pt>
                <c:pt idx="631">
                  <c:v>0.24008822998773599</c:v>
                </c:pt>
                <c:pt idx="632">
                  <c:v>0.241130575898933</c:v>
                </c:pt>
                <c:pt idx="633">
                  <c:v>0.24217292190127299</c:v>
                </c:pt>
                <c:pt idx="634">
                  <c:v>0.24321526799181001</c:v>
                </c:pt>
                <c:pt idx="635">
                  <c:v>0.24425761416639299</c:v>
                </c:pt>
                <c:pt idx="636">
                  <c:v>0.24529996042057201</c:v>
                </c:pt>
                <c:pt idx="637">
                  <c:v>0.246342306749471</c:v>
                </c:pt>
                <c:pt idx="638">
                  <c:v>0.247384653147667</c:v>
                </c:pt>
                <c:pt idx="639">
                  <c:v>0.24842699960821199</c:v>
                </c:pt>
                <c:pt idx="640">
                  <c:v>0.24946934612501301</c:v>
                </c:pt>
                <c:pt idx="641">
                  <c:v>0.25051169269186202</c:v>
                </c:pt>
                <c:pt idx="642">
                  <c:v>0.25155403930282899</c:v>
                </c:pt>
                <c:pt idx="643">
                  <c:v>0.25259638595165501</c:v>
                </c:pt>
                <c:pt idx="644">
                  <c:v>0.25363873263346598</c:v>
                </c:pt>
                <c:pt idx="645">
                  <c:v>0.25468107934318901</c:v>
                </c:pt>
                <c:pt idx="646">
                  <c:v>0.25572342607552201</c:v>
                </c:pt>
                <c:pt idx="647">
                  <c:v>0.25676577282580298</c:v>
                </c:pt>
                <c:pt idx="648">
                  <c:v>0.25780811959007899</c:v>
                </c:pt>
                <c:pt idx="649">
                  <c:v>0.25885046636498898</c:v>
                </c:pt>
                <c:pt idx="650">
                  <c:v>0.25989281314840701</c:v>
                </c:pt>
                <c:pt idx="651">
                  <c:v>0.26093515993840799</c:v>
                </c:pt>
                <c:pt idx="652">
                  <c:v>0.261977506733376</c:v>
                </c:pt>
                <c:pt idx="653">
                  <c:v>0.26301985353219698</c:v>
                </c:pt>
                <c:pt idx="654">
                  <c:v>0.26406220033413802</c:v>
                </c:pt>
                <c:pt idx="655">
                  <c:v>0.26510454713828002</c:v>
                </c:pt>
                <c:pt idx="656">
                  <c:v>0.266146893943977</c:v>
                </c:pt>
                <c:pt idx="657">
                  <c:v>0.26718924075058897</c:v>
                </c:pt>
                <c:pt idx="658">
                  <c:v>0.268231587557753</c:v>
                </c:pt>
                <c:pt idx="659">
                  <c:v>0.26927393436533498</c:v>
                </c:pt>
                <c:pt idx="660">
                  <c:v>0.27031628117308298</c:v>
                </c:pt>
                <c:pt idx="661">
                  <c:v>0.27135862798084398</c:v>
                </c:pt>
                <c:pt idx="662">
                  <c:v>0.27240097478860498</c:v>
                </c:pt>
                <c:pt idx="663">
                  <c:v>0.27344332159636697</c:v>
                </c:pt>
                <c:pt idx="664">
                  <c:v>0.27448566840412802</c:v>
                </c:pt>
                <c:pt idx="665">
                  <c:v>0.27552801521188902</c:v>
                </c:pt>
                <c:pt idx="666">
                  <c:v>0.27657036201965002</c:v>
                </c:pt>
                <c:pt idx="667">
                  <c:v>0.27761270882741101</c:v>
                </c:pt>
                <c:pt idx="668">
                  <c:v>0.27865505563517301</c:v>
                </c:pt>
                <c:pt idx="669">
                  <c:v>0.27969740244293401</c:v>
                </c:pt>
                <c:pt idx="670">
                  <c:v>0.280739749250695</c:v>
                </c:pt>
                <c:pt idx="671">
                  <c:v>0.281782096058456</c:v>
                </c:pt>
                <c:pt idx="672">
                  <c:v>0.282824442866218</c:v>
                </c:pt>
                <c:pt idx="673">
                  <c:v>0.28386678967397899</c:v>
                </c:pt>
                <c:pt idx="674">
                  <c:v>0.28490913648173999</c:v>
                </c:pt>
                <c:pt idx="675">
                  <c:v>0.28595148328950099</c:v>
                </c:pt>
                <c:pt idx="676">
                  <c:v>0.28699383009726198</c:v>
                </c:pt>
                <c:pt idx="677">
                  <c:v>0.28803617690502298</c:v>
                </c:pt>
                <c:pt idx="678">
                  <c:v>0.28907852371278497</c:v>
                </c:pt>
                <c:pt idx="679">
                  <c:v>0.29012087052054603</c:v>
                </c:pt>
                <c:pt idx="680">
                  <c:v>0.29116321732830702</c:v>
                </c:pt>
                <c:pt idx="681">
                  <c:v>0.29220556413606802</c:v>
                </c:pt>
                <c:pt idx="682">
                  <c:v>0.29324791094382902</c:v>
                </c:pt>
                <c:pt idx="683">
                  <c:v>0.29429025775159101</c:v>
                </c:pt>
                <c:pt idx="684">
                  <c:v>0.29533260455935201</c:v>
                </c:pt>
                <c:pt idx="685">
                  <c:v>0.296374951367113</c:v>
                </c:pt>
                <c:pt idx="686">
                  <c:v>0.297417298174874</c:v>
                </c:pt>
                <c:pt idx="687">
                  <c:v>0.298459644982636</c:v>
                </c:pt>
                <c:pt idx="688">
                  <c:v>0.29950199179039699</c:v>
                </c:pt>
                <c:pt idx="689">
                  <c:v>0.30054433859815799</c:v>
                </c:pt>
                <c:pt idx="690">
                  <c:v>0.30158668540591899</c:v>
                </c:pt>
                <c:pt idx="691">
                  <c:v>0.30262903221367998</c:v>
                </c:pt>
                <c:pt idx="692">
                  <c:v>0.30367137902144198</c:v>
                </c:pt>
                <c:pt idx="693">
                  <c:v>0.30471372582920297</c:v>
                </c:pt>
                <c:pt idx="694">
                  <c:v>0.30575607263696403</c:v>
                </c:pt>
                <c:pt idx="695">
                  <c:v>0.30679841944472502</c:v>
                </c:pt>
                <c:pt idx="696">
                  <c:v>0.30784076625248702</c:v>
                </c:pt>
                <c:pt idx="697">
                  <c:v>0.30888311306024802</c:v>
                </c:pt>
                <c:pt idx="698">
                  <c:v>0.30992545986800901</c:v>
                </c:pt>
                <c:pt idx="699">
                  <c:v>0.31096780667577001</c:v>
                </c:pt>
                <c:pt idx="700">
                  <c:v>0.31201015348353101</c:v>
                </c:pt>
                <c:pt idx="701">
                  <c:v>0.313052500291293</c:v>
                </c:pt>
                <c:pt idx="702">
                  <c:v>0.314094847099054</c:v>
                </c:pt>
                <c:pt idx="703">
                  <c:v>0.31513719390681499</c:v>
                </c:pt>
                <c:pt idx="704">
                  <c:v>0.31617954071457599</c:v>
                </c:pt>
                <c:pt idx="705">
                  <c:v>0.31722188752233699</c:v>
                </c:pt>
                <c:pt idx="706">
                  <c:v>0.31826423433009898</c:v>
                </c:pt>
                <c:pt idx="707">
                  <c:v>0.31930658113785998</c:v>
                </c:pt>
                <c:pt idx="708">
                  <c:v>0.32034892794562098</c:v>
                </c:pt>
                <c:pt idx="709">
                  <c:v>0.32139127475338197</c:v>
                </c:pt>
                <c:pt idx="710">
                  <c:v>0.32243362156114302</c:v>
                </c:pt>
                <c:pt idx="711">
                  <c:v>0.32347596836890502</c:v>
                </c:pt>
                <c:pt idx="712">
                  <c:v>0.32451831517666602</c:v>
                </c:pt>
                <c:pt idx="713">
                  <c:v>0.32556066198442701</c:v>
                </c:pt>
                <c:pt idx="714">
                  <c:v>0.32660300879218801</c:v>
                </c:pt>
                <c:pt idx="715">
                  <c:v>0.32764535559994901</c:v>
                </c:pt>
                <c:pt idx="716">
                  <c:v>0.328687702407711</c:v>
                </c:pt>
                <c:pt idx="717">
                  <c:v>0.329730049215472</c:v>
                </c:pt>
                <c:pt idx="718">
                  <c:v>0.330772396023233</c:v>
                </c:pt>
                <c:pt idx="719">
                  <c:v>0.33181474283099399</c:v>
                </c:pt>
                <c:pt idx="720">
                  <c:v>0.33285708963875499</c:v>
                </c:pt>
                <c:pt idx="721">
                  <c:v>0.33389943644651698</c:v>
                </c:pt>
                <c:pt idx="722">
                  <c:v>0.33494178325427798</c:v>
                </c:pt>
                <c:pt idx="723">
                  <c:v>0.33598413006203898</c:v>
                </c:pt>
                <c:pt idx="724">
                  <c:v>0.33702647686979997</c:v>
                </c:pt>
                <c:pt idx="725">
                  <c:v>0.33806882367756202</c:v>
                </c:pt>
                <c:pt idx="726">
                  <c:v>0.33911117048532302</c:v>
                </c:pt>
                <c:pt idx="727">
                  <c:v>0.34015351729308402</c:v>
                </c:pt>
                <c:pt idx="728">
                  <c:v>0.34119586410084501</c:v>
                </c:pt>
                <c:pt idx="729">
                  <c:v>0.34223821090860601</c:v>
                </c:pt>
                <c:pt idx="730">
                  <c:v>0.34328055771636701</c:v>
                </c:pt>
                <c:pt idx="731">
                  <c:v>0.344322904524129</c:v>
                </c:pt>
                <c:pt idx="732">
                  <c:v>0.34536525133189</c:v>
                </c:pt>
                <c:pt idx="733">
                  <c:v>0.346407598139651</c:v>
                </c:pt>
                <c:pt idx="734">
                  <c:v>0.34744994494741199</c:v>
                </c:pt>
                <c:pt idx="735">
                  <c:v>0.34849229175517299</c:v>
                </c:pt>
                <c:pt idx="736">
                  <c:v>0.34953463856293499</c:v>
                </c:pt>
                <c:pt idx="737">
                  <c:v>0.35057698537069598</c:v>
                </c:pt>
                <c:pt idx="738">
                  <c:v>0.35161933217845698</c:v>
                </c:pt>
                <c:pt idx="739">
                  <c:v>0.35266167898621797</c:v>
                </c:pt>
                <c:pt idx="740">
                  <c:v>0.35370402579398003</c:v>
                </c:pt>
                <c:pt idx="741">
                  <c:v>0.35474637260174102</c:v>
                </c:pt>
                <c:pt idx="742">
                  <c:v>0.35578871940950202</c:v>
                </c:pt>
                <c:pt idx="743">
                  <c:v>0.35683106621726302</c:v>
                </c:pt>
                <c:pt idx="744">
                  <c:v>0.35787341302502501</c:v>
                </c:pt>
                <c:pt idx="745">
                  <c:v>0.35891575983278501</c:v>
                </c:pt>
                <c:pt idx="746">
                  <c:v>0.359958106640547</c:v>
                </c:pt>
                <c:pt idx="747">
                  <c:v>0.361000453448308</c:v>
                </c:pt>
                <c:pt idx="748">
                  <c:v>0.36204280025607</c:v>
                </c:pt>
                <c:pt idx="749">
                  <c:v>0.36308514706382999</c:v>
                </c:pt>
                <c:pt idx="750">
                  <c:v>0.36412749387159199</c:v>
                </c:pt>
                <c:pt idx="751">
                  <c:v>0.36516984067935299</c:v>
                </c:pt>
                <c:pt idx="752">
                  <c:v>0.36621218748711398</c:v>
                </c:pt>
                <c:pt idx="753">
                  <c:v>0.36725453429487498</c:v>
                </c:pt>
                <c:pt idx="754">
                  <c:v>0.36829688110263697</c:v>
                </c:pt>
                <c:pt idx="755">
                  <c:v>0.36933922791039803</c:v>
                </c:pt>
                <c:pt idx="756">
                  <c:v>0.37038157471815902</c:v>
                </c:pt>
                <c:pt idx="757">
                  <c:v>0.37142392152592002</c:v>
                </c:pt>
                <c:pt idx="758">
                  <c:v>0.37246626833368102</c:v>
                </c:pt>
                <c:pt idx="759">
                  <c:v>0.37350861514144301</c:v>
                </c:pt>
                <c:pt idx="760">
                  <c:v>0.37455096194920401</c:v>
                </c:pt>
                <c:pt idx="761">
                  <c:v>0.37559330875696501</c:v>
                </c:pt>
                <c:pt idx="762">
                  <c:v>0.376635655564726</c:v>
                </c:pt>
                <c:pt idx="763">
                  <c:v>0.377678002372487</c:v>
                </c:pt>
                <c:pt idx="764">
                  <c:v>0.37872034918024899</c:v>
                </c:pt>
                <c:pt idx="765">
                  <c:v>0.37976269598800999</c:v>
                </c:pt>
                <c:pt idx="766">
                  <c:v>0.38080504279577099</c:v>
                </c:pt>
                <c:pt idx="767">
                  <c:v>0.38184738960353198</c:v>
                </c:pt>
                <c:pt idx="768">
                  <c:v>0.38288973641129298</c:v>
                </c:pt>
                <c:pt idx="769">
                  <c:v>0.38393208321905398</c:v>
                </c:pt>
                <c:pt idx="770">
                  <c:v>0.38497443002681497</c:v>
                </c:pt>
                <c:pt idx="771">
                  <c:v>0.38601677683457702</c:v>
                </c:pt>
                <c:pt idx="772">
                  <c:v>0.38705912364233802</c:v>
                </c:pt>
                <c:pt idx="773">
                  <c:v>0.38810147045010002</c:v>
                </c:pt>
                <c:pt idx="774">
                  <c:v>0.38914381725786101</c:v>
                </c:pt>
                <c:pt idx="775">
                  <c:v>0.39018616406562201</c:v>
                </c:pt>
                <c:pt idx="776">
                  <c:v>0.39122851087338201</c:v>
                </c:pt>
                <c:pt idx="777">
                  <c:v>0.392270857681144</c:v>
                </c:pt>
                <c:pt idx="778">
                  <c:v>0.393313204488905</c:v>
                </c:pt>
                <c:pt idx="779">
                  <c:v>0.394355551296667</c:v>
                </c:pt>
                <c:pt idx="780">
                  <c:v>0.39539789810442799</c:v>
                </c:pt>
                <c:pt idx="781">
                  <c:v>0.39644024491218899</c:v>
                </c:pt>
                <c:pt idx="782">
                  <c:v>0.39748259171994998</c:v>
                </c:pt>
                <c:pt idx="783">
                  <c:v>0.39852493852771098</c:v>
                </c:pt>
                <c:pt idx="784">
                  <c:v>0.39956728533547298</c:v>
                </c:pt>
                <c:pt idx="785">
                  <c:v>0.40060963214323397</c:v>
                </c:pt>
                <c:pt idx="786">
                  <c:v>0.40165197895099503</c:v>
                </c:pt>
                <c:pt idx="787">
                  <c:v>0.40269432575875602</c:v>
                </c:pt>
                <c:pt idx="788">
                  <c:v>0.40373667256651702</c:v>
                </c:pt>
                <c:pt idx="789">
                  <c:v>0.40477901937427901</c:v>
                </c:pt>
                <c:pt idx="790">
                  <c:v>0.40582136618204001</c:v>
                </c:pt>
                <c:pt idx="791">
                  <c:v>0.40686371298980101</c:v>
                </c:pt>
                <c:pt idx="792">
                  <c:v>0.407906059797563</c:v>
                </c:pt>
                <c:pt idx="793">
                  <c:v>0.408948406605324</c:v>
                </c:pt>
                <c:pt idx="794">
                  <c:v>0.409990753413085</c:v>
                </c:pt>
                <c:pt idx="795">
                  <c:v>0.41103310022084599</c:v>
                </c:pt>
                <c:pt idx="796">
                  <c:v>0.41207544702860699</c:v>
                </c:pt>
                <c:pt idx="797">
                  <c:v>0.41311779383636799</c:v>
                </c:pt>
                <c:pt idx="798">
                  <c:v>0.41416014064412998</c:v>
                </c:pt>
                <c:pt idx="799">
                  <c:v>0.41520248745189098</c:v>
                </c:pt>
                <c:pt idx="800">
                  <c:v>0.41624483425965197</c:v>
                </c:pt>
                <c:pt idx="801">
                  <c:v>0.41728718106741303</c:v>
                </c:pt>
                <c:pt idx="802">
                  <c:v>0.41832952787517502</c:v>
                </c:pt>
                <c:pt idx="803">
                  <c:v>0.41937187468293602</c:v>
                </c:pt>
                <c:pt idx="804">
                  <c:v>0.42041422149069702</c:v>
                </c:pt>
                <c:pt idx="805">
                  <c:v>0.42145656829845801</c:v>
                </c:pt>
                <c:pt idx="806">
                  <c:v>0.42249891510621901</c:v>
                </c:pt>
                <c:pt idx="807">
                  <c:v>0.42354126191398001</c:v>
                </c:pt>
                <c:pt idx="808">
                  <c:v>0.424583608721742</c:v>
                </c:pt>
                <c:pt idx="809">
                  <c:v>0.425625955529503</c:v>
                </c:pt>
                <c:pt idx="810">
                  <c:v>0.42666830233726399</c:v>
                </c:pt>
                <c:pt idx="811">
                  <c:v>0.42771064914502499</c:v>
                </c:pt>
                <c:pt idx="812">
                  <c:v>0.42875299595278699</c:v>
                </c:pt>
                <c:pt idx="813">
                  <c:v>0.42979534276054798</c:v>
                </c:pt>
                <c:pt idx="814">
                  <c:v>0.43083768956830898</c:v>
                </c:pt>
                <c:pt idx="815">
                  <c:v>0.43188003637606998</c:v>
                </c:pt>
                <c:pt idx="816">
                  <c:v>0.43292238318383203</c:v>
                </c:pt>
                <c:pt idx="817">
                  <c:v>0.43396472999159302</c:v>
                </c:pt>
                <c:pt idx="818">
                  <c:v>0.43500707679935402</c:v>
                </c:pt>
                <c:pt idx="819">
                  <c:v>0.43604942360711502</c:v>
                </c:pt>
                <c:pt idx="820">
                  <c:v>0.43709177041487601</c:v>
                </c:pt>
                <c:pt idx="821">
                  <c:v>0.43813411722263701</c:v>
                </c:pt>
                <c:pt idx="822">
                  <c:v>0.43917646403039901</c:v>
                </c:pt>
                <c:pt idx="823">
                  <c:v>0.44021881083816</c:v>
                </c:pt>
                <c:pt idx="824">
                  <c:v>0.441261157645921</c:v>
                </c:pt>
                <c:pt idx="825">
                  <c:v>0.44230350445368199</c:v>
                </c:pt>
                <c:pt idx="826">
                  <c:v>0.44334585126144299</c:v>
                </c:pt>
                <c:pt idx="827">
                  <c:v>0.44438819806920399</c:v>
                </c:pt>
                <c:pt idx="828">
                  <c:v>0.44543054487696598</c:v>
                </c:pt>
                <c:pt idx="829">
                  <c:v>0.44647289168472698</c:v>
                </c:pt>
                <c:pt idx="830">
                  <c:v>0.44751523849248798</c:v>
                </c:pt>
                <c:pt idx="831">
                  <c:v>0.44855758530024997</c:v>
                </c:pt>
                <c:pt idx="832">
                  <c:v>0.44959993210801102</c:v>
                </c:pt>
                <c:pt idx="833">
                  <c:v>0.45064227891577202</c:v>
                </c:pt>
                <c:pt idx="834">
                  <c:v>0.45168462572353302</c:v>
                </c:pt>
                <c:pt idx="835">
                  <c:v>0.45272697253129501</c:v>
                </c:pt>
                <c:pt idx="836">
                  <c:v>0.45376931933905601</c:v>
                </c:pt>
                <c:pt idx="837">
                  <c:v>0.45481166614681701</c:v>
                </c:pt>
                <c:pt idx="838">
                  <c:v>0.455854012954578</c:v>
                </c:pt>
                <c:pt idx="839">
                  <c:v>0.456896359762339</c:v>
                </c:pt>
                <c:pt idx="840">
                  <c:v>0.4579387065701</c:v>
                </c:pt>
                <c:pt idx="841">
                  <c:v>0.45898105337786099</c:v>
                </c:pt>
                <c:pt idx="842">
                  <c:v>0.46002340018562199</c:v>
                </c:pt>
                <c:pt idx="843">
                  <c:v>0.46106574699338398</c:v>
                </c:pt>
                <c:pt idx="844">
                  <c:v>0.46210809380114398</c:v>
                </c:pt>
                <c:pt idx="845">
                  <c:v>0.46315044060890598</c:v>
                </c:pt>
                <c:pt idx="846">
                  <c:v>0.46419278741666697</c:v>
                </c:pt>
                <c:pt idx="847">
                  <c:v>0.46523513422442903</c:v>
                </c:pt>
                <c:pt idx="848">
                  <c:v>0.46627748103219002</c:v>
                </c:pt>
                <c:pt idx="849">
                  <c:v>0.46731982783995102</c:v>
                </c:pt>
                <c:pt idx="850">
                  <c:v>0.46836217464771202</c:v>
                </c:pt>
                <c:pt idx="851">
                  <c:v>0.46940452145547401</c:v>
                </c:pt>
                <c:pt idx="852">
                  <c:v>0.47044686826323501</c:v>
                </c:pt>
                <c:pt idx="853">
                  <c:v>0.471489215070996</c:v>
                </c:pt>
                <c:pt idx="854">
                  <c:v>0.472531561878757</c:v>
                </c:pt>
                <c:pt idx="855">
                  <c:v>0.473573908686518</c:v>
                </c:pt>
                <c:pt idx="856">
                  <c:v>0.47461625549427899</c:v>
                </c:pt>
                <c:pt idx="857">
                  <c:v>0.47565860230204099</c:v>
                </c:pt>
                <c:pt idx="858">
                  <c:v>0.47670094910980199</c:v>
                </c:pt>
                <c:pt idx="859">
                  <c:v>0.47774329591756298</c:v>
                </c:pt>
                <c:pt idx="860">
                  <c:v>0.47878564272532398</c:v>
                </c:pt>
                <c:pt idx="861">
                  <c:v>0.47982798953308597</c:v>
                </c:pt>
                <c:pt idx="862">
                  <c:v>0.48087033634084703</c:v>
                </c:pt>
                <c:pt idx="863">
                  <c:v>0.48191268314860802</c:v>
                </c:pt>
                <c:pt idx="864">
                  <c:v>0.48295502995636902</c:v>
                </c:pt>
                <c:pt idx="865">
                  <c:v>0.48399737676413002</c:v>
                </c:pt>
                <c:pt idx="866">
                  <c:v>0.48503972357189201</c:v>
                </c:pt>
                <c:pt idx="867">
                  <c:v>0.48608207037965301</c:v>
                </c:pt>
              </c:numCache>
            </c:numRef>
          </c:xVal>
          <c:yVal>
            <c:numRef>
              <c:f>'Force 200 keV Spline surveyed'!$AA$3:$AA$870</c:f>
              <c:numCache>
                <c:formatCode>0.00E+00</c:formatCode>
                <c:ptCount val="868"/>
                <c:pt idx="0">
                  <c:v>0.99674992412225905</c:v>
                </c:pt>
                <c:pt idx="1">
                  <c:v>0.99673688376587277</c:v>
                </c:pt>
                <c:pt idx="2">
                  <c:v>0.99672512367021227</c:v>
                </c:pt>
                <c:pt idx="3">
                  <c:v>0.99671708258101677</c:v>
                </c:pt>
                <c:pt idx="4">
                  <c:v>0.99670661317137621</c:v>
                </c:pt>
                <c:pt idx="5">
                  <c:v>0.99669802380419115</c:v>
                </c:pt>
                <c:pt idx="6">
                  <c:v>0.99669231455158247</c:v>
                </c:pt>
                <c:pt idx="7">
                  <c:v>0.99668659946549543</c:v>
                </c:pt>
                <c:pt idx="8">
                  <c:v>0.99668335952233944</c:v>
                </c:pt>
                <c:pt idx="9">
                  <c:v>0.99668163372461538</c:v>
                </c:pt>
                <c:pt idx="10">
                  <c:v>0.99667979290778841</c:v>
                </c:pt>
                <c:pt idx="11">
                  <c:v>0.99667868695966322</c:v>
                </c:pt>
                <c:pt idx="12">
                  <c:v>0.99667792038145475</c:v>
                </c:pt>
                <c:pt idx="13">
                  <c:v>0.99667732989568614</c:v>
                </c:pt>
                <c:pt idx="14">
                  <c:v>0.99667692213336534</c:v>
                </c:pt>
                <c:pt idx="15">
                  <c:v>0.99667664353281582</c:v>
                </c:pt>
                <c:pt idx="16">
                  <c:v>0.99667636480788946</c:v>
                </c:pt>
                <c:pt idx="17">
                  <c:v>0.99667632781900284</c:v>
                </c:pt>
                <c:pt idx="18">
                  <c:v>0.99667626302120094</c:v>
                </c:pt>
                <c:pt idx="19">
                  <c:v>0.99667620212913999</c:v>
                </c:pt>
                <c:pt idx="20">
                  <c:v>0.99667620212913999</c:v>
                </c:pt>
                <c:pt idx="21">
                  <c:v>0.99667620212913999</c:v>
                </c:pt>
                <c:pt idx="22">
                  <c:v>0.99667620212913999</c:v>
                </c:pt>
                <c:pt idx="23">
                  <c:v>0.99667620212913999</c:v>
                </c:pt>
                <c:pt idx="24">
                  <c:v>0.99667620212913999</c:v>
                </c:pt>
                <c:pt idx="25">
                  <c:v>0.99667620212913999</c:v>
                </c:pt>
                <c:pt idx="26">
                  <c:v>0.99667620212913999</c:v>
                </c:pt>
                <c:pt idx="27">
                  <c:v>0.99667620212913999</c:v>
                </c:pt>
                <c:pt idx="28">
                  <c:v>0.99667620212913999</c:v>
                </c:pt>
                <c:pt idx="29">
                  <c:v>0.99667620212913999</c:v>
                </c:pt>
                <c:pt idx="30">
                  <c:v>0.99667620212913999</c:v>
                </c:pt>
                <c:pt idx="31">
                  <c:v>0.99667620212913999</c:v>
                </c:pt>
                <c:pt idx="32">
                  <c:v>0.99667620212913999</c:v>
                </c:pt>
                <c:pt idx="33">
                  <c:v>0.99667620212913999</c:v>
                </c:pt>
                <c:pt idx="34">
                  <c:v>0.99667620212913999</c:v>
                </c:pt>
                <c:pt idx="35">
                  <c:v>0.99667620212913999</c:v>
                </c:pt>
                <c:pt idx="36">
                  <c:v>0.99667620212913999</c:v>
                </c:pt>
                <c:pt idx="37">
                  <c:v>0.99667620212913999</c:v>
                </c:pt>
                <c:pt idx="38">
                  <c:v>0.99667620212913999</c:v>
                </c:pt>
                <c:pt idx="39">
                  <c:v>0.99667620212913999</c:v>
                </c:pt>
                <c:pt idx="40">
                  <c:v>0.99667620212913999</c:v>
                </c:pt>
                <c:pt idx="41">
                  <c:v>0.99667620212913999</c:v>
                </c:pt>
                <c:pt idx="42">
                  <c:v>0.99667620212913999</c:v>
                </c:pt>
                <c:pt idx="43">
                  <c:v>0.99667620212913999</c:v>
                </c:pt>
                <c:pt idx="44">
                  <c:v>0.99667620212913999</c:v>
                </c:pt>
                <c:pt idx="45">
                  <c:v>0.99667620212913999</c:v>
                </c:pt>
                <c:pt idx="46">
                  <c:v>0.99667620212913999</c:v>
                </c:pt>
                <c:pt idx="47">
                  <c:v>0.99667620212913999</c:v>
                </c:pt>
                <c:pt idx="48">
                  <c:v>0.99667620212913999</c:v>
                </c:pt>
                <c:pt idx="49">
                  <c:v>0.99667620212913999</c:v>
                </c:pt>
                <c:pt idx="50">
                  <c:v>0.99667620212913999</c:v>
                </c:pt>
                <c:pt idx="51">
                  <c:v>0.99667620212913999</c:v>
                </c:pt>
                <c:pt idx="52">
                  <c:v>0.99667620212913999</c:v>
                </c:pt>
                <c:pt idx="53">
                  <c:v>0.99667620212913999</c:v>
                </c:pt>
                <c:pt idx="54">
                  <c:v>0.99667620212913999</c:v>
                </c:pt>
                <c:pt idx="55">
                  <c:v>0.99667620212913999</c:v>
                </c:pt>
                <c:pt idx="56">
                  <c:v>0.99667620212913999</c:v>
                </c:pt>
                <c:pt idx="57">
                  <c:v>0.99667620212913999</c:v>
                </c:pt>
                <c:pt idx="58">
                  <c:v>0.99667620212913999</c:v>
                </c:pt>
                <c:pt idx="59">
                  <c:v>0.99667620212913999</c:v>
                </c:pt>
                <c:pt idx="60">
                  <c:v>0.99667620212913999</c:v>
                </c:pt>
                <c:pt idx="61">
                  <c:v>0.99667620212913999</c:v>
                </c:pt>
                <c:pt idx="62">
                  <c:v>0.99667620212913999</c:v>
                </c:pt>
                <c:pt idx="63">
                  <c:v>0.99667620212913999</c:v>
                </c:pt>
                <c:pt idx="64">
                  <c:v>0.99667620212913999</c:v>
                </c:pt>
                <c:pt idx="65">
                  <c:v>0.99667620212913999</c:v>
                </c:pt>
                <c:pt idx="66">
                  <c:v>0.99667620212913999</c:v>
                </c:pt>
                <c:pt idx="67">
                  <c:v>0.99667620212913999</c:v>
                </c:pt>
                <c:pt idx="68">
                  <c:v>0.99667620212913999</c:v>
                </c:pt>
                <c:pt idx="69">
                  <c:v>0.99667620212913999</c:v>
                </c:pt>
                <c:pt idx="70">
                  <c:v>0.99667620212913999</c:v>
                </c:pt>
                <c:pt idx="71">
                  <c:v>0.99667620212913999</c:v>
                </c:pt>
                <c:pt idx="72">
                  <c:v>0.99667620212913999</c:v>
                </c:pt>
                <c:pt idx="73">
                  <c:v>0.99667620212913999</c:v>
                </c:pt>
                <c:pt idx="74">
                  <c:v>0.99667620212913999</c:v>
                </c:pt>
                <c:pt idx="75">
                  <c:v>0.99667620212913999</c:v>
                </c:pt>
                <c:pt idx="76">
                  <c:v>0.99667620212913999</c:v>
                </c:pt>
                <c:pt idx="77">
                  <c:v>0.99667620212913999</c:v>
                </c:pt>
                <c:pt idx="78">
                  <c:v>0.99667620212913999</c:v>
                </c:pt>
                <c:pt idx="79">
                  <c:v>0.99667620212913999</c:v>
                </c:pt>
                <c:pt idx="80">
                  <c:v>0.99667620212913999</c:v>
                </c:pt>
                <c:pt idx="81">
                  <c:v>0.99667620212913999</c:v>
                </c:pt>
                <c:pt idx="82">
                  <c:v>0.99667620212913999</c:v>
                </c:pt>
                <c:pt idx="83">
                  <c:v>0.99667620212913999</c:v>
                </c:pt>
                <c:pt idx="84">
                  <c:v>0.99667620212913999</c:v>
                </c:pt>
                <c:pt idx="85">
                  <c:v>0.99667620212913999</c:v>
                </c:pt>
                <c:pt idx="86">
                  <c:v>0.99667620212913999</c:v>
                </c:pt>
                <c:pt idx="87">
                  <c:v>0.99667620212913999</c:v>
                </c:pt>
                <c:pt idx="88">
                  <c:v>0.99667620212913999</c:v>
                </c:pt>
                <c:pt idx="89">
                  <c:v>0.99667620212913999</c:v>
                </c:pt>
                <c:pt idx="90">
                  <c:v>0.99667620212913999</c:v>
                </c:pt>
                <c:pt idx="91">
                  <c:v>0.99667620212913999</c:v>
                </c:pt>
                <c:pt idx="92">
                  <c:v>0.99667620212913999</c:v>
                </c:pt>
                <c:pt idx="93">
                  <c:v>0.99667620212913999</c:v>
                </c:pt>
                <c:pt idx="94">
                  <c:v>0.99667620212913999</c:v>
                </c:pt>
                <c:pt idx="95">
                  <c:v>0.99667620212913999</c:v>
                </c:pt>
                <c:pt idx="96">
                  <c:v>0.99667620212913999</c:v>
                </c:pt>
                <c:pt idx="97">
                  <c:v>0.99667620212913999</c:v>
                </c:pt>
                <c:pt idx="98">
                  <c:v>0.99667620212913999</c:v>
                </c:pt>
                <c:pt idx="99">
                  <c:v>0.99667620212913999</c:v>
                </c:pt>
                <c:pt idx="100">
                  <c:v>0.99667620212913999</c:v>
                </c:pt>
                <c:pt idx="101">
                  <c:v>0.99667620212913999</c:v>
                </c:pt>
                <c:pt idx="102">
                  <c:v>0.99667620212913999</c:v>
                </c:pt>
                <c:pt idx="103">
                  <c:v>0.99667620212913999</c:v>
                </c:pt>
                <c:pt idx="104">
                  <c:v>0.99667620212913999</c:v>
                </c:pt>
                <c:pt idx="105">
                  <c:v>0.99667620212913999</c:v>
                </c:pt>
                <c:pt idx="106">
                  <c:v>0.99667620212913999</c:v>
                </c:pt>
                <c:pt idx="107">
                  <c:v>0.99667620212913999</c:v>
                </c:pt>
                <c:pt idx="108">
                  <c:v>0.99667620212913999</c:v>
                </c:pt>
                <c:pt idx="109">
                  <c:v>0.99667620212913999</c:v>
                </c:pt>
                <c:pt idx="110">
                  <c:v>0.99667620212913999</c:v>
                </c:pt>
                <c:pt idx="111">
                  <c:v>0.99667620212913999</c:v>
                </c:pt>
                <c:pt idx="112">
                  <c:v>0.99667620212913999</c:v>
                </c:pt>
                <c:pt idx="113">
                  <c:v>0.99667620212913999</c:v>
                </c:pt>
                <c:pt idx="114">
                  <c:v>0.99667620212913999</c:v>
                </c:pt>
                <c:pt idx="115">
                  <c:v>0.99667620212913999</c:v>
                </c:pt>
                <c:pt idx="116">
                  <c:v>0.99667620212913999</c:v>
                </c:pt>
                <c:pt idx="117">
                  <c:v>0.99667620212913999</c:v>
                </c:pt>
                <c:pt idx="118">
                  <c:v>0.99667620212913999</c:v>
                </c:pt>
                <c:pt idx="119">
                  <c:v>0.99667620212913999</c:v>
                </c:pt>
                <c:pt idx="120">
                  <c:v>0.99667620212913999</c:v>
                </c:pt>
                <c:pt idx="121">
                  <c:v>0.99667620212913999</c:v>
                </c:pt>
                <c:pt idx="122">
                  <c:v>0.99667620212913999</c:v>
                </c:pt>
                <c:pt idx="123">
                  <c:v>0.99667620212913999</c:v>
                </c:pt>
                <c:pt idx="124">
                  <c:v>0.99667620212913999</c:v>
                </c:pt>
                <c:pt idx="125">
                  <c:v>0.99667620212913999</c:v>
                </c:pt>
                <c:pt idx="126">
                  <c:v>0.99667620212913999</c:v>
                </c:pt>
                <c:pt idx="127">
                  <c:v>0.99667620212913999</c:v>
                </c:pt>
                <c:pt idx="128">
                  <c:v>0.99667620212913999</c:v>
                </c:pt>
                <c:pt idx="129">
                  <c:v>0.99667620212913999</c:v>
                </c:pt>
                <c:pt idx="130">
                  <c:v>0.99667620212913999</c:v>
                </c:pt>
                <c:pt idx="131">
                  <c:v>0.99667620212913999</c:v>
                </c:pt>
                <c:pt idx="132">
                  <c:v>0.99667620212913999</c:v>
                </c:pt>
                <c:pt idx="133">
                  <c:v>0.99667620212913999</c:v>
                </c:pt>
                <c:pt idx="134">
                  <c:v>0.99667620212913999</c:v>
                </c:pt>
                <c:pt idx="135">
                  <c:v>0.99667620212913999</c:v>
                </c:pt>
                <c:pt idx="136">
                  <c:v>0.99667620212913999</c:v>
                </c:pt>
                <c:pt idx="137">
                  <c:v>0.99667620212913999</c:v>
                </c:pt>
                <c:pt idx="138">
                  <c:v>0.99667620212913999</c:v>
                </c:pt>
                <c:pt idx="139">
                  <c:v>0.99667620212913999</c:v>
                </c:pt>
                <c:pt idx="140">
                  <c:v>0.99667620212913999</c:v>
                </c:pt>
                <c:pt idx="141">
                  <c:v>0.99667620212913999</c:v>
                </c:pt>
                <c:pt idx="142">
                  <c:v>0.99667620212913999</c:v>
                </c:pt>
                <c:pt idx="143">
                  <c:v>0.99667620212913999</c:v>
                </c:pt>
                <c:pt idx="144">
                  <c:v>0.99667620212913999</c:v>
                </c:pt>
                <c:pt idx="145">
                  <c:v>0.99667620212913999</c:v>
                </c:pt>
                <c:pt idx="146">
                  <c:v>0.9966762021292046</c:v>
                </c:pt>
                <c:pt idx="147">
                  <c:v>0.99667620212961283</c:v>
                </c:pt>
                <c:pt idx="148">
                  <c:v>0.9966762021305654</c:v>
                </c:pt>
                <c:pt idx="149">
                  <c:v>0.99667620213183317</c:v>
                </c:pt>
                <c:pt idx="150">
                  <c:v>0.99667620213434005</c:v>
                </c:pt>
                <c:pt idx="151">
                  <c:v>0.99667620213912467</c:v>
                </c:pt>
                <c:pt idx="152">
                  <c:v>0.99667620214670971</c:v>
                </c:pt>
                <c:pt idx="153">
                  <c:v>0.99667620215839159</c:v>
                </c:pt>
                <c:pt idx="154">
                  <c:v>0.9966762021756963</c:v>
                </c:pt>
                <c:pt idx="155">
                  <c:v>0.99667620220108022</c:v>
                </c:pt>
                <c:pt idx="156">
                  <c:v>0.99667620223558906</c:v>
                </c:pt>
                <c:pt idx="157">
                  <c:v>0.99667620228036902</c:v>
                </c:pt>
                <c:pt idx="158">
                  <c:v>0.9966762023368525</c:v>
                </c:pt>
                <c:pt idx="159">
                  <c:v>0.99667620240854926</c:v>
                </c:pt>
                <c:pt idx="160">
                  <c:v>0.99667620249376876</c:v>
                </c:pt>
                <c:pt idx="161">
                  <c:v>0.99667620259311973</c:v>
                </c:pt>
                <c:pt idx="162">
                  <c:v>0.99667620270739021</c:v>
                </c:pt>
                <c:pt idx="163">
                  <c:v>0.99667620283790537</c:v>
                </c:pt>
                <c:pt idx="164">
                  <c:v>0.99667620298258808</c:v>
                </c:pt>
                <c:pt idx="165">
                  <c:v>0.99667620314287764</c:v>
                </c:pt>
                <c:pt idx="166">
                  <c:v>0.99667620332062223</c:v>
                </c:pt>
                <c:pt idx="167">
                  <c:v>0.99667620351550679</c:v>
                </c:pt>
                <c:pt idx="168">
                  <c:v>0.99667620372722321</c:v>
                </c:pt>
                <c:pt idx="169">
                  <c:v>0.99667620395726131</c:v>
                </c:pt>
                <c:pt idx="170">
                  <c:v>0.99667620420501934</c:v>
                </c:pt>
                <c:pt idx="171">
                  <c:v>0.99667620447201599</c:v>
                </c:pt>
                <c:pt idx="172">
                  <c:v>0.99667620475999152</c:v>
                </c:pt>
                <c:pt idx="173">
                  <c:v>0.99667620507095867</c:v>
                </c:pt>
                <c:pt idx="174">
                  <c:v>0.99667620540766788</c:v>
                </c:pt>
                <c:pt idx="175">
                  <c:v>0.99667620577363591</c:v>
                </c:pt>
                <c:pt idx="176">
                  <c:v>0.99667620617207164</c:v>
                </c:pt>
                <c:pt idx="177">
                  <c:v>0.99667620660805312</c:v>
                </c:pt>
                <c:pt idx="178">
                  <c:v>0.99667620708635785</c:v>
                </c:pt>
                <c:pt idx="179">
                  <c:v>0.99667620761294495</c:v>
                </c:pt>
                <c:pt idx="180">
                  <c:v>0.99667620819558578</c:v>
                </c:pt>
                <c:pt idx="181">
                  <c:v>0.99667620884276809</c:v>
                </c:pt>
                <c:pt idx="182">
                  <c:v>0.99667620956419667</c:v>
                </c:pt>
                <c:pt idx="183">
                  <c:v>0.99667621037173304</c:v>
                </c:pt>
                <c:pt idx="184">
                  <c:v>0.99667621127960893</c:v>
                </c:pt>
                <c:pt idx="185">
                  <c:v>0.99667621230424774</c:v>
                </c:pt>
                <c:pt idx="186">
                  <c:v>0.99667621346511015</c:v>
                </c:pt>
                <c:pt idx="187">
                  <c:v>0.99667621478563206</c:v>
                </c:pt>
                <c:pt idx="188">
                  <c:v>0.99667621629363945</c:v>
                </c:pt>
                <c:pt idx="189">
                  <c:v>0.99667621802233808</c:v>
                </c:pt>
                <c:pt idx="190">
                  <c:v>0.99667622001218137</c:v>
                </c:pt>
                <c:pt idx="191">
                  <c:v>0.99667622231241892</c:v>
                </c:pt>
                <c:pt idx="192">
                  <c:v>0.99667622498353081</c:v>
                </c:pt>
                <c:pt idx="193">
                  <c:v>0.99667622810080925</c:v>
                </c:pt>
                <c:pt idx="194">
                  <c:v>0.99667623175872044</c:v>
                </c:pt>
                <c:pt idx="195">
                  <c:v>0.99667623607780231</c:v>
                </c:pt>
                <c:pt idx="196">
                  <c:v>0.99667624121387499</c:v>
                </c:pt>
                <c:pt idx="197">
                  <c:v>0.99667624737099081</c:v>
                </c:pt>
                <c:pt idx="198">
                  <c:v>0.99667625482095268</c:v>
                </c:pt>
                <c:pt idx="199">
                  <c:v>0.99667626392856823</c:v>
                </c:pt>
                <c:pt idx="200">
                  <c:v>0.99667627519303503</c:v>
                </c:pt>
                <c:pt idx="201">
                  <c:v>0.99667628930149521</c:v>
                </c:pt>
                <c:pt idx="202">
                  <c:v>0.99667630721108791</c:v>
                </c:pt>
                <c:pt idx="203">
                  <c:v>0.99667633025512747</c:v>
                </c:pt>
                <c:pt idx="204">
                  <c:v>0.99667636027555129</c:v>
                </c:pt>
                <c:pt idx="205">
                  <c:v>0.99667639984520895</c:v>
                </c:pt>
                <c:pt idx="206">
                  <c:v>0.99667645252940074</c:v>
                </c:pt>
                <c:pt idx="207">
                  <c:v>0.99667652317051503</c:v>
                </c:pt>
                <c:pt idx="208">
                  <c:v>0.99667661833542742</c:v>
                </c:pt>
                <c:pt idx="209">
                  <c:v>0.9966767466734392</c:v>
                </c:pt>
                <c:pt idx="210">
                  <c:v>0.99667691927791935</c:v>
                </c:pt>
                <c:pt idx="211">
                  <c:v>0.99667715004531077</c:v>
                </c:pt>
                <c:pt idx="212">
                  <c:v>0.99667745653915718</c:v>
                </c:pt>
                <c:pt idx="213">
                  <c:v>0.99667786015456816</c:v>
                </c:pt>
                <c:pt idx="214">
                  <c:v>0.99667838552918286</c:v>
                </c:pt>
                <c:pt idx="215">
                  <c:v>0.99667906111305338</c:v>
                </c:pt>
                <c:pt idx="216">
                  <c:v>0.99667991908550357</c:v>
                </c:pt>
                <c:pt idx="217">
                  <c:v>0.99668099413074174</c:v>
                </c:pt>
                <c:pt idx="218">
                  <c:v>0.99668232181474437</c:v>
                </c:pt>
                <c:pt idx="219">
                  <c:v>0.99668393686353463</c:v>
                </c:pt>
                <c:pt idx="220">
                  <c:v>0.99668587336225645</c:v>
                </c:pt>
                <c:pt idx="221">
                  <c:v>0.99668816243218095</c:v>
                </c:pt>
                <c:pt idx="222">
                  <c:v>0.99669082942461928</c:v>
                </c:pt>
                <c:pt idx="223">
                  <c:v>0.99669389231975747</c:v>
                </c:pt>
                <c:pt idx="224">
                  <c:v>0.99669736524896146</c:v>
                </c:pt>
                <c:pt idx="225">
                  <c:v>0.99670125447331082</c:v>
                </c:pt>
                <c:pt idx="226">
                  <c:v>0.99670555941484895</c:v>
                </c:pt>
                <c:pt idx="227">
                  <c:v>0.99671027069167939</c:v>
                </c:pt>
                <c:pt idx="228">
                  <c:v>0.99671537392598197</c:v>
                </c:pt>
                <c:pt idx="229">
                  <c:v>0.99672084735555444</c:v>
                </c:pt>
                <c:pt idx="230">
                  <c:v>0.99672666274719612</c:v>
                </c:pt>
                <c:pt idx="231">
                  <c:v>0.99673279059598274</c:v>
                </c:pt>
                <c:pt idx="232">
                  <c:v>0.99673920297101459</c:v>
                </c:pt>
                <c:pt idx="233">
                  <c:v>0.99674587807604575</c:v>
                </c:pt>
                <c:pt idx="234">
                  <c:v>0.99675279496879421</c:v>
                </c:pt>
                <c:pt idx="235">
                  <c:v>0.9967599432671489</c:v>
                </c:pt>
                <c:pt idx="236">
                  <c:v>0.99676732284762104</c:v>
                </c:pt>
                <c:pt idx="237">
                  <c:v>0.99677494598415362</c:v>
                </c:pt>
                <c:pt idx="238">
                  <c:v>0.99678283563829517</c:v>
                </c:pt>
                <c:pt idx="239">
                  <c:v>0.99679103242377465</c:v>
                </c:pt>
                <c:pt idx="240">
                  <c:v>0.99679958785509692</c:v>
                </c:pt>
                <c:pt idx="241">
                  <c:v>0.99680856707566889</c:v>
                </c:pt>
                <c:pt idx="242">
                  <c:v>0.99681804919708716</c:v>
                </c:pt>
                <c:pt idx="243">
                  <c:v>0.99682812767423823</c:v>
                </c:pt>
                <c:pt idx="244">
                  <c:v>0.99683890294474631</c:v>
                </c:pt>
                <c:pt idx="245">
                  <c:v>0.99685048575452961</c:v>
                </c:pt>
                <c:pt idx="246">
                  <c:v>0.99686299321374028</c:v>
                </c:pt>
                <c:pt idx="247">
                  <c:v>0.99687654418629856</c:v>
                </c:pt>
                <c:pt idx="248">
                  <c:v>0.99689125738048967</c:v>
                </c:pt>
                <c:pt idx="249">
                  <c:v>0.99690724962270916</c:v>
                </c:pt>
                <c:pt idx="250">
                  <c:v>0.99692463224840699</c:v>
                </c:pt>
                <c:pt idx="251">
                  <c:v>0.9969435081804372</c:v>
                </c:pt>
                <c:pt idx="252">
                  <c:v>0.9969639673474725</c:v>
                </c:pt>
                <c:pt idx="253">
                  <c:v>0.99698609170915642</c:v>
                </c:pt>
                <c:pt idx="254">
                  <c:v>0.99700994171803026</c:v>
                </c:pt>
                <c:pt idx="255">
                  <c:v>0.99703556603262267</c:v>
                </c:pt>
                <c:pt idx="256">
                  <c:v>0.99706299550299049</c:v>
                </c:pt>
                <c:pt idx="257">
                  <c:v>0.99709224140859143</c:v>
                </c:pt>
                <c:pt idx="258">
                  <c:v>0.99712330209266042</c:v>
                </c:pt>
                <c:pt idx="259">
                  <c:v>0.9971561576895035</c:v>
                </c:pt>
                <c:pt idx="260">
                  <c:v>0.99719077635389197</c:v>
                </c:pt>
                <c:pt idx="261">
                  <c:v>0.99722711118132934</c:v>
                </c:pt>
                <c:pt idx="262">
                  <c:v>0.99726510565287718</c:v>
                </c:pt>
                <c:pt idx="263">
                  <c:v>0.99730468983009168</c:v>
                </c:pt>
                <c:pt idx="264">
                  <c:v>0.99734578890081826</c:v>
                </c:pt>
                <c:pt idx="265">
                  <c:v>0.99738831382404791</c:v>
                </c:pt>
                <c:pt idx="266">
                  <c:v>0.99743217198623768</c:v>
                </c:pt>
                <c:pt idx="267">
                  <c:v>0.99747726838674677</c:v>
                </c:pt>
                <c:pt idx="268">
                  <c:v>0.99752349693637243</c:v>
                </c:pt>
                <c:pt idx="269">
                  <c:v>0.99757074940022561</c:v>
                </c:pt>
                <c:pt idx="270">
                  <c:v>0.997618915545603</c:v>
                </c:pt>
                <c:pt idx="271">
                  <c:v>0.99766788569999454</c:v>
                </c:pt>
                <c:pt idx="272">
                  <c:v>0.99771754474107832</c:v>
                </c:pt>
                <c:pt idx="273">
                  <c:v>0.99776777889604129</c:v>
                </c:pt>
                <c:pt idx="274">
                  <c:v>0.99781847581340433</c:v>
                </c:pt>
                <c:pt idx="275">
                  <c:v>0.99786952764224635</c:v>
                </c:pt>
                <c:pt idx="276">
                  <c:v>0.99792082251770853</c:v>
                </c:pt>
                <c:pt idx="277">
                  <c:v>0.99797225604563644</c:v>
                </c:pt>
                <c:pt idx="278">
                  <c:v>0.99802372455471577</c:v>
                </c:pt>
                <c:pt idx="279">
                  <c:v>0.99807513290019645</c:v>
                </c:pt>
                <c:pt idx="280">
                  <c:v>0.99812638685074795</c:v>
                </c:pt>
                <c:pt idx="281">
                  <c:v>0.99817739965079422</c:v>
                </c:pt>
                <c:pt idx="282">
                  <c:v>0.99822809384606981</c:v>
                </c:pt>
                <c:pt idx="283">
                  <c:v>0.99827839445332267</c:v>
                </c:pt>
                <c:pt idx="284">
                  <c:v>0.99832823664789838</c:v>
                </c:pt>
                <c:pt idx="285">
                  <c:v>0.99837756417453949</c:v>
                </c:pt>
                <c:pt idx="286">
                  <c:v>0.99842632701689993</c:v>
                </c:pt>
                <c:pt idx="287">
                  <c:v>0.9984744853276819</c:v>
                </c:pt>
                <c:pt idx="288">
                  <c:v>0.99852200318953077</c:v>
                </c:pt>
                <c:pt idx="289">
                  <c:v>0.9985688569153145</c:v>
                </c:pt>
                <c:pt idx="290">
                  <c:v>0.99861502846409456</c:v>
                </c:pt>
                <c:pt idx="291">
                  <c:v>0.99866050517906357</c:v>
                </c:pt>
                <c:pt idx="292">
                  <c:v>0.99870528167135575</c:v>
                </c:pt>
                <c:pt idx="293">
                  <c:v>0.99874935864038239</c:v>
                </c:pt>
                <c:pt idx="294">
                  <c:v>0.99879274027296217</c:v>
                </c:pt>
                <c:pt idx="295">
                  <c:v>0.998835426976871</c:v>
                </c:pt>
                <c:pt idx="296">
                  <c:v>0.99887742388702083</c:v>
                </c:pt>
                <c:pt idx="297">
                  <c:v>0.99891872922830771</c:v>
                </c:pt>
                <c:pt idx="298">
                  <c:v>0.99895933838543005</c:v>
                </c:pt>
                <c:pt idx="299">
                  <c:v>0.9989992435336621</c:v>
                </c:pt>
                <c:pt idx="300">
                  <c:v>0.99903842584067359</c:v>
                </c:pt>
                <c:pt idx="301">
                  <c:v>0.99907686523351658</c:v>
                </c:pt>
                <c:pt idx="302">
                  <c:v>0.99911453902787417</c:v>
                </c:pt>
                <c:pt idx="303">
                  <c:v>0.99915141860430057</c:v>
                </c:pt>
                <c:pt idx="304">
                  <c:v>0.99918747618965709</c:v>
                </c:pt>
                <c:pt idx="305">
                  <c:v>0.9992226847205945</c:v>
                </c:pt>
                <c:pt idx="306">
                  <c:v>0.99925702582855436</c:v>
                </c:pt>
                <c:pt idx="307">
                  <c:v>0.99929048125867537</c:v>
                </c:pt>
                <c:pt idx="308">
                  <c:v>0.99932304131822314</c:v>
                </c:pt>
                <c:pt idx="309">
                  <c:v>0.99935470150148942</c:v>
                </c:pt>
                <c:pt idx="310">
                  <c:v>0.99938546357296376</c:v>
                </c:pt>
                <c:pt idx="311">
                  <c:v>0.99941533345420175</c:v>
                </c:pt>
                <c:pt idx="312">
                  <c:v>0.99944432084724932</c:v>
                </c:pt>
                <c:pt idx="313">
                  <c:v>0.99947243958233922</c:v>
                </c:pt>
                <c:pt idx="314">
                  <c:v>0.99949970793116427</c:v>
                </c:pt>
                <c:pt idx="315">
                  <c:v>0.99952614506483461</c:v>
                </c:pt>
                <c:pt idx="316">
                  <c:v>0.99955177306451293</c:v>
                </c:pt>
                <c:pt idx="317">
                  <c:v>0.9995766153958523</c:v>
                </c:pt>
                <c:pt idx="318">
                  <c:v>0.99960069302463472</c:v>
                </c:pt>
                <c:pt idx="319">
                  <c:v>0.99962402423871921</c:v>
                </c:pt>
                <c:pt idx="320">
                  <c:v>0.99964662560000195</c:v>
                </c:pt>
                <c:pt idx="321">
                  <c:v>0.99966850824589437</c:v>
                </c:pt>
                <c:pt idx="322">
                  <c:v>0.99968968083976495</c:v>
                </c:pt>
                <c:pt idx="323">
                  <c:v>0.99971015087538129</c:v>
                </c:pt>
                <c:pt idx="324">
                  <c:v>0.99972992270093375</c:v>
                </c:pt>
                <c:pt idx="325">
                  <c:v>0.9997489994865455</c:v>
                </c:pt>
                <c:pt idx="326">
                  <c:v>0.99976738286058309</c:v>
                </c:pt>
                <c:pt idx="327">
                  <c:v>0.99978507337881328</c:v>
                </c:pt>
                <c:pt idx="328">
                  <c:v>0.99980207099148566</c:v>
                </c:pt>
                <c:pt idx="329">
                  <c:v>0.99981837418318653</c:v>
                </c:pt>
                <c:pt idx="330">
                  <c:v>0.99983398062156192</c:v>
                </c:pt>
                <c:pt idx="331">
                  <c:v>0.99984888809450856</c:v>
                </c:pt>
                <c:pt idx="332">
                  <c:v>0.99986309376286819</c:v>
                </c:pt>
                <c:pt idx="333">
                  <c:v>0.9998765944888488</c:v>
                </c:pt>
                <c:pt idx="334">
                  <c:v>0.99988938747696199</c:v>
                </c:pt>
                <c:pt idx="335">
                  <c:v>0.99990147047313227</c:v>
                </c:pt>
                <c:pt idx="336">
                  <c:v>0.99991284184596374</c:v>
                </c:pt>
                <c:pt idx="337">
                  <c:v>0.99992350086937221</c:v>
                </c:pt>
                <c:pt idx="338">
                  <c:v>0.99993344799448058</c:v>
                </c:pt>
                <c:pt idx="339">
                  <c:v>0.99994268488047544</c:v>
                </c:pt>
                <c:pt idx="340">
                  <c:v>0.99995121424758893</c:v>
                </c:pt>
                <c:pt idx="341">
                  <c:v>0.99995903934308472</c:v>
                </c:pt>
                <c:pt idx="342">
                  <c:v>0.99996616439345487</c:v>
                </c:pt>
                <c:pt idx="343">
                  <c:v>0.99997259488276213</c:v>
                </c:pt>
                <c:pt idx="344">
                  <c:v>0.99997833563846839</c:v>
                </c:pt>
                <c:pt idx="345">
                  <c:v>0.99998339197914698</c:v>
                </c:pt>
                <c:pt idx="346">
                  <c:v>0.9999877688388521</c:v>
                </c:pt>
                <c:pt idx="347">
                  <c:v>0.99999147119571585</c:v>
                </c:pt>
                <c:pt idx="348">
                  <c:v>0.99999450261080547</c:v>
                </c:pt>
                <c:pt idx="349">
                  <c:v>0.99999686731009729</c:v>
                </c:pt>
                <c:pt idx="350">
                  <c:v>0.99999856960412115</c:v>
                </c:pt>
                <c:pt idx="351">
                  <c:v>0.99999961285232697</c:v>
                </c:pt>
                <c:pt idx="352">
                  <c:v>1</c:v>
                </c:pt>
                <c:pt idx="353">
                  <c:v>0.99999973318486746</c:v>
                </c:pt>
                <c:pt idx="354">
                  <c:v>0.99999881346530406</c:v>
                </c:pt>
                <c:pt idx="355">
                  <c:v>0.99999724190115935</c:v>
                </c:pt>
                <c:pt idx="356">
                  <c:v>0.99999501933561008</c:v>
                </c:pt>
                <c:pt idx="357">
                  <c:v>0.99999214607546227</c:v>
                </c:pt>
                <c:pt idx="358">
                  <c:v>0.99998862238455366</c:v>
                </c:pt>
                <c:pt idx="359">
                  <c:v>0.99998444857549185</c:v>
                </c:pt>
                <c:pt idx="360">
                  <c:v>0.9999796247580276</c:v>
                </c:pt>
                <c:pt idx="361">
                  <c:v>0.99997415103917608</c:v>
                </c:pt>
                <c:pt idx="362">
                  <c:v>0.99996802715552191</c:v>
                </c:pt>
                <c:pt idx="363">
                  <c:v>0.99996125285192228</c:v>
                </c:pt>
                <c:pt idx="364">
                  <c:v>0.99995382792586474</c:v>
                </c:pt>
                <c:pt idx="365">
                  <c:v>0.99994575215131498</c:v>
                </c:pt>
                <c:pt idx="366">
                  <c:v>0.99993702517567762</c:v>
                </c:pt>
                <c:pt idx="367">
                  <c:v>0.9999276467238335</c:v>
                </c:pt>
                <c:pt idx="368">
                  <c:v>0.999917616461659</c:v>
                </c:pt>
                <c:pt idx="369">
                  <c:v>0.99990693418439991</c:v>
                </c:pt>
                <c:pt idx="370">
                  <c:v>0.99989559965508479</c:v>
                </c:pt>
                <c:pt idx="371">
                  <c:v>0.99988361269759485</c:v>
                </c:pt>
                <c:pt idx="372">
                  <c:v>0.99987097319514551</c:v>
                </c:pt>
                <c:pt idx="373">
                  <c:v>0.99985768097468353</c:v>
                </c:pt>
                <c:pt idx="374">
                  <c:v>0.99984373595982068</c:v>
                </c:pt>
                <c:pt idx="375">
                  <c:v>0.99982913808346618</c:v>
                </c:pt>
                <c:pt idx="376">
                  <c:v>0.99981388737068144</c:v>
                </c:pt>
                <c:pt idx="377">
                  <c:v>0.9997979839142207</c:v>
                </c:pt>
                <c:pt idx="378">
                  <c:v>0.99978142793754698</c:v>
                </c:pt>
                <c:pt idx="379">
                  <c:v>0.99976421997020559</c:v>
                </c:pt>
                <c:pt idx="380">
                  <c:v>0.99974636042000786</c:v>
                </c:pt>
                <c:pt idx="381">
                  <c:v>0.99972785013787335</c:v>
                </c:pt>
                <c:pt idx="382">
                  <c:v>0.99970869062107315</c:v>
                </c:pt>
                <c:pt idx="383">
                  <c:v>0.99968888383529819</c:v>
                </c:pt>
                <c:pt idx="384">
                  <c:v>0.99966843259551963</c:v>
                </c:pt>
                <c:pt idx="385">
                  <c:v>0.99964734022748025</c:v>
                </c:pt>
                <c:pt idx="386">
                  <c:v>0.99962561171950481</c:v>
                </c:pt>
                <c:pt idx="387">
                  <c:v>0.99960325261307059</c:v>
                </c:pt>
                <c:pt idx="388">
                  <c:v>0.99958026979392056</c:v>
                </c:pt>
                <c:pt idx="389">
                  <c:v>0.99955666976936663</c:v>
                </c:pt>
                <c:pt idx="390">
                  <c:v>0.99953246129338325</c:v>
                </c:pt>
                <c:pt idx="391">
                  <c:v>0.99950765308105194</c:v>
                </c:pt>
                <c:pt idx="392">
                  <c:v>0.99948225330358431</c:v>
                </c:pt>
                <c:pt idx="393">
                  <c:v>0.99945626990644421</c:v>
                </c:pt>
                <c:pt idx="394">
                  <c:v>0.99942971134898317</c:v>
                </c:pt>
                <c:pt idx="395">
                  <c:v>0.99940258458882714</c:v>
                </c:pt>
                <c:pt idx="396">
                  <c:v>0.99937489575867511</c:v>
                </c:pt>
                <c:pt idx="397">
                  <c:v>0.99934665243909693</c:v>
                </c:pt>
                <c:pt idx="398">
                  <c:v>0.99931786106868803</c:v>
                </c:pt>
                <c:pt idx="399">
                  <c:v>0.99928852679792446</c:v>
                </c:pt>
                <c:pt idx="400">
                  <c:v>0.99925865508388101</c:v>
                </c:pt>
                <c:pt idx="401">
                  <c:v>0.99922824968485824</c:v>
                </c:pt>
                <c:pt idx="402">
                  <c:v>0.99919731370080167</c:v>
                </c:pt>
                <c:pt idx="403">
                  <c:v>0.99916585023462168</c:v>
                </c:pt>
                <c:pt idx="404">
                  <c:v>0.99913386176149965</c:v>
                </c:pt>
                <c:pt idx="405">
                  <c:v>0.99910135055645422</c:v>
                </c:pt>
                <c:pt idx="406">
                  <c:v>0.99906831878025459</c:v>
                </c:pt>
                <c:pt idx="407">
                  <c:v>0.99903476835082539</c:v>
                </c:pt>
                <c:pt idx="408">
                  <c:v>0.99900070122691043</c:v>
                </c:pt>
                <c:pt idx="409">
                  <c:v>0.9989661192950624</c:v>
                </c:pt>
                <c:pt idx="410">
                  <c:v>0.99893102386321175</c:v>
                </c:pt>
                <c:pt idx="411">
                  <c:v>0.99889541640309487</c:v>
                </c:pt>
                <c:pt idx="412">
                  <c:v>0.99885929855419409</c:v>
                </c:pt>
                <c:pt idx="413">
                  <c:v>0.9988226716832439</c:v>
                </c:pt>
                <c:pt idx="414">
                  <c:v>0.99878553704207773</c:v>
                </c:pt>
                <c:pt idx="415">
                  <c:v>0.99874789597272629</c:v>
                </c:pt>
                <c:pt idx="416">
                  <c:v>0.99870974985384953</c:v>
                </c:pt>
                <c:pt idx="417">
                  <c:v>0.99867110001454296</c:v>
                </c:pt>
                <c:pt idx="418">
                  <c:v>0.99863194780827547</c:v>
                </c:pt>
                <c:pt idx="419">
                  <c:v>0.998592294677905</c:v>
                </c:pt>
                <c:pt idx="420">
                  <c:v>0.99855214208062781</c:v>
                </c:pt>
                <c:pt idx="421">
                  <c:v>0.99851149140695095</c:v>
                </c:pt>
                <c:pt idx="422">
                  <c:v>0.9984703441807895</c:v>
                </c:pt>
                <c:pt idx="423">
                  <c:v>0.99842870188261856</c:v>
                </c:pt>
                <c:pt idx="424">
                  <c:v>0.99838656621208532</c:v>
                </c:pt>
                <c:pt idx="425">
                  <c:v>0.99834393891961926</c:v>
                </c:pt>
                <c:pt idx="426">
                  <c:v>0.99830082161333855</c:v>
                </c:pt>
                <c:pt idx="427">
                  <c:v>0.99825721615733409</c:v>
                </c:pt>
                <c:pt idx="428">
                  <c:v>0.99821312504240189</c:v>
                </c:pt>
                <c:pt idx="429">
                  <c:v>0.99816855101428015</c:v>
                </c:pt>
                <c:pt idx="430">
                  <c:v>0.9981234974082519</c:v>
                </c:pt>
                <c:pt idx="431">
                  <c:v>0.99807796810567018</c:v>
                </c:pt>
                <c:pt idx="432">
                  <c:v>0.99803196908059177</c:v>
                </c:pt>
                <c:pt idx="433">
                  <c:v>0.99798550603370906</c:v>
                </c:pt>
                <c:pt idx="434">
                  <c:v>0.99793858731117768</c:v>
                </c:pt>
                <c:pt idx="435">
                  <c:v>0.9978912195335562</c:v>
                </c:pt>
                <c:pt idx="436">
                  <c:v>0.99784341299645418</c:v>
                </c:pt>
                <c:pt idx="437">
                  <c:v>0.99779517773659243</c:v>
                </c:pt>
                <c:pt idx="438">
                  <c:v>0.99774652316986079</c:v>
                </c:pt>
                <c:pt idx="439">
                  <c:v>0.99769745910925922</c:v>
                </c:pt>
                <c:pt idx="440">
                  <c:v>0.99764799589916686</c:v>
                </c:pt>
                <c:pt idx="441">
                  <c:v>0.9975981421801039</c:v>
                </c:pt>
                <c:pt idx="442">
                  <c:v>0.99754790529273951</c:v>
                </c:pt>
                <c:pt idx="443">
                  <c:v>0.99749729476417526</c:v>
                </c:pt>
                <c:pt idx="444">
                  <c:v>0.9974463191969275</c:v>
                </c:pt>
                <c:pt idx="445">
                  <c:v>0.99739498562146423</c:v>
                </c:pt>
                <c:pt idx="446">
                  <c:v>0.99734330207629751</c:v>
                </c:pt>
                <c:pt idx="447">
                  <c:v>0.99729127435388587</c:v>
                </c:pt>
                <c:pt idx="448">
                  <c:v>0.9972389072610488</c:v>
                </c:pt>
                <c:pt idx="449">
                  <c:v>0.99718620590040297</c:v>
                </c:pt>
                <c:pt idx="450">
                  <c:v>0.99713317492160103</c:v>
                </c:pt>
                <c:pt idx="451">
                  <c:v>0.99707981860743977</c:v>
                </c:pt>
                <c:pt idx="452">
                  <c:v>0.99702614111347376</c:v>
                </c:pt>
                <c:pt idx="453">
                  <c:v>0.99697214638989462</c:v>
                </c:pt>
                <c:pt idx="454">
                  <c:v>0.99691783858800243</c:v>
                </c:pt>
                <c:pt idx="455">
                  <c:v>0.99686322212522016</c:v>
                </c:pt>
                <c:pt idx="456">
                  <c:v>0.99680830032850853</c:v>
                </c:pt>
                <c:pt idx="457">
                  <c:v>0.99675307706973004</c:v>
                </c:pt>
                <c:pt idx="458">
                  <c:v>0.99669755660799475</c:v>
                </c:pt>
                <c:pt idx="459">
                  <c:v>0.99664174279808948</c:v>
                </c:pt>
                <c:pt idx="460">
                  <c:v>0.99658563962376245</c:v>
                </c:pt>
                <c:pt idx="461">
                  <c:v>0.99652925132483472</c:v>
                </c:pt>
                <c:pt idx="462">
                  <c:v>0.99647258221595492</c:v>
                </c:pt>
                <c:pt idx="463">
                  <c:v>0.99641563685094858</c:v>
                </c:pt>
                <c:pt idx="464">
                  <c:v>0.99635842006924591</c:v>
                </c:pt>
                <c:pt idx="465">
                  <c:v>0.99630093690998267</c:v>
                </c:pt>
                <c:pt idx="466">
                  <c:v>0.99624319268489858</c:v>
                </c:pt>
                <c:pt idx="467">
                  <c:v>0.99618519315298204</c:v>
                </c:pt>
                <c:pt idx="468">
                  <c:v>0.9961269443559182</c:v>
                </c:pt>
                <c:pt idx="469">
                  <c:v>0.99606845268373312</c:v>
                </c:pt>
                <c:pt idx="470">
                  <c:v>0.99600972516890784</c:v>
                </c:pt>
                <c:pt idx="471">
                  <c:v>0.99595076925068204</c:v>
                </c:pt>
                <c:pt idx="472">
                  <c:v>0.99589159299005781</c:v>
                </c:pt>
                <c:pt idx="473">
                  <c:v>0.99583220551217722</c:v>
                </c:pt>
                <c:pt idx="474">
                  <c:v>0.99577261698739217</c:v>
                </c:pt>
                <c:pt idx="475">
                  <c:v>0.99571283891258533</c:v>
                </c:pt>
                <c:pt idx="476">
                  <c:v>0.99565288475424929</c:v>
                </c:pt>
                <c:pt idx="477">
                  <c:v>0.99559277017482739</c:v>
                </c:pt>
                <c:pt idx="478">
                  <c:v>0.99553251425565481</c:v>
                </c:pt>
                <c:pt idx="479">
                  <c:v>0.99547213947534863</c:v>
                </c:pt>
                <c:pt idx="480">
                  <c:v>0.99541167232053374</c:v>
                </c:pt>
                <c:pt idx="481">
                  <c:v>0.99535114449122586</c:v>
                </c:pt>
                <c:pt idx="482">
                  <c:v>0.99529059345659332</c:v>
                </c:pt>
                <c:pt idx="483">
                  <c:v>0.99523006166685879</c:v>
                </c:pt>
                <c:pt idx="484">
                  <c:v>0.99516959649604242</c:v>
                </c:pt>
                <c:pt idx="485">
                  <c:v>0.99510924981302129</c:v>
                </c:pt>
                <c:pt idx="486">
                  <c:v>0.99504907599674974</c:v>
                </c:pt>
                <c:pt idx="487">
                  <c:v>0.99498912901659431</c:v>
                </c:pt>
                <c:pt idx="488">
                  <c:v>0.99492945834581858</c:v>
                </c:pt>
                <c:pt idx="489">
                  <c:v>0.99487010760314309</c:v>
                </c:pt>
                <c:pt idx="490">
                  <c:v>0.99481111191428684</c:v>
                </c:pt>
                <c:pt idx="491">
                  <c:v>0.99475249949789657</c:v>
                </c:pt>
                <c:pt idx="492">
                  <c:v>0.99469428251782688</c:v>
                </c:pt>
                <c:pt idx="493">
                  <c:v>0.99463646634979364</c:v>
                </c:pt>
                <c:pt idx="494">
                  <c:v>0.9945790444028767</c:v>
                </c:pt>
                <c:pt idx="495">
                  <c:v>0.99452200905227772</c:v>
                </c:pt>
                <c:pt idx="496">
                  <c:v>0.99446534119715091</c:v>
                </c:pt>
                <c:pt idx="497">
                  <c:v>0.99440902714758406</c:v>
                </c:pt>
                <c:pt idx="498">
                  <c:v>0.99435305098542504</c:v>
                </c:pt>
                <c:pt idx="499">
                  <c:v>0.99429739866228573</c:v>
                </c:pt>
                <c:pt idx="500">
                  <c:v>0.99424206239276969</c:v>
                </c:pt>
                <c:pt idx="501">
                  <c:v>0.99418703402534137</c:v>
                </c:pt>
                <c:pt idx="502">
                  <c:v>0.99413232152879938</c:v>
                </c:pt>
                <c:pt idx="503">
                  <c:v>0.99407793565242653</c:v>
                </c:pt>
                <c:pt idx="504">
                  <c:v>0.99402390236568583</c:v>
                </c:pt>
                <c:pt idx="505">
                  <c:v>0.99397025777952019</c:v>
                </c:pt>
                <c:pt idx="506">
                  <c:v>0.99391705175040124</c:v>
                </c:pt>
                <c:pt idx="507">
                  <c:v>0.99386435035618481</c:v>
                </c:pt>
                <c:pt idx="508">
                  <c:v>0.99381222011525605</c:v>
                </c:pt>
                <c:pt idx="509">
                  <c:v>0.99376074555834626</c:v>
                </c:pt>
                <c:pt idx="510">
                  <c:v>0.99371001798683556</c:v>
                </c:pt>
                <c:pt idx="511">
                  <c:v>0.9936601323504175</c:v>
                </c:pt>
                <c:pt idx="512">
                  <c:v>0.9936111900195026</c:v>
                </c:pt>
                <c:pt idx="513">
                  <c:v>0.99356329839861668</c:v>
                </c:pt>
                <c:pt idx="514">
                  <c:v>0.99351656985667225</c:v>
                </c:pt>
                <c:pt idx="515">
                  <c:v>0.99347111024539991</c:v>
                </c:pt>
                <c:pt idx="516">
                  <c:v>0.99342703164796409</c:v>
                </c:pt>
                <c:pt idx="517">
                  <c:v>0.99338444439735829</c:v>
                </c:pt>
                <c:pt idx="518">
                  <c:v>0.99334345486525299</c:v>
                </c:pt>
                <c:pt idx="519">
                  <c:v>0.99330416671156052</c:v>
                </c:pt>
                <c:pt idx="520">
                  <c:v>0.99326667768547383</c:v>
                </c:pt>
                <c:pt idx="521">
                  <c:v>0.99323108990388709</c:v>
                </c:pt>
                <c:pt idx="522">
                  <c:v>0.99319749498045828</c:v>
                </c:pt>
                <c:pt idx="523">
                  <c:v>0.99316598445000037</c:v>
                </c:pt>
                <c:pt idx="524">
                  <c:v>0.99313665147177488</c:v>
                </c:pt>
                <c:pt idx="525">
                  <c:v>0.99310958867969501</c:v>
                </c:pt>
                <c:pt idx="526">
                  <c:v>0.99308488788604921</c:v>
                </c:pt>
                <c:pt idx="527">
                  <c:v>0.99306264680753464</c:v>
                </c:pt>
                <c:pt idx="528">
                  <c:v>0.99304297166255884</c:v>
                </c:pt>
                <c:pt idx="529">
                  <c:v>0.9930259670588476</c:v>
                </c:pt>
                <c:pt idx="530">
                  <c:v>0.99301175069896375</c:v>
                </c:pt>
                <c:pt idx="531">
                  <c:v>0.99300045291922889</c:v>
                </c:pt>
                <c:pt idx="532">
                  <c:v>0.99299221039815166</c:v>
                </c:pt>
                <c:pt idx="533">
                  <c:v>0.99298718012630871</c:v>
                </c:pt>
                <c:pt idx="534">
                  <c:v>0.99298553393560429</c:v>
                </c:pt>
                <c:pt idx="535">
                  <c:v>0.99298746133787674</c:v>
                </c:pt>
                <c:pt idx="536">
                  <c:v>0.99299317611433591</c:v>
                </c:pt>
                <c:pt idx="537">
                  <c:v>0.99300291777148542</c:v>
                </c:pt>
                <c:pt idx="538">
                  <c:v>0.99301694954394437</c:v>
                </c:pt>
                <c:pt idx="539">
                  <c:v>0.99303556568894702</c:v>
                </c:pt>
                <c:pt idx="540">
                  <c:v>0.99305909096724876</c:v>
                </c:pt>
                <c:pt idx="541">
                  <c:v>0.99308787379298624</c:v>
                </c:pt>
                <c:pt idx="542">
                  <c:v>0.99312228761374977</c:v>
                </c:pt>
                <c:pt idx="543">
                  <c:v>0.99316272029053276</c:v>
                </c:pt>
                <c:pt idx="544">
                  <c:v>0.99320955541120171</c:v>
                </c:pt>
                <c:pt idx="545">
                  <c:v>0.99326316705848183</c:v>
                </c:pt>
                <c:pt idx="546">
                  <c:v>0.99332388803246341</c:v>
                </c:pt>
                <c:pt idx="547">
                  <c:v>0.9933919906825649</c:v>
                </c:pt>
                <c:pt idx="548">
                  <c:v>0.99346766519197316</c:v>
                </c:pt>
                <c:pt idx="549">
                  <c:v>0.99355098959006682</c:v>
                </c:pt>
                <c:pt idx="550">
                  <c:v>0.99364191138677183</c:v>
                </c:pt>
                <c:pt idx="551">
                  <c:v>0.99374023835627789</c:v>
                </c:pt>
                <c:pt idx="552">
                  <c:v>0.99384562797787623</c:v>
                </c:pt>
                <c:pt idx="553">
                  <c:v>0.99395758543348944</c:v>
                </c:pt>
                <c:pt idx="554">
                  <c:v>0.99407547958993514</c:v>
                </c:pt>
                <c:pt idx="555">
                  <c:v>0.9941985563305048</c:v>
                </c:pt>
                <c:pt idx="556">
                  <c:v>0.99432595945878377</c:v>
                </c:pt>
                <c:pt idx="557">
                  <c:v>0.99445675445912685</c:v>
                </c:pt>
                <c:pt idx="558">
                  <c:v>0.99458996237476993</c:v>
                </c:pt>
                <c:pt idx="559">
                  <c:v>0.99472457312744789</c:v>
                </c:pt>
                <c:pt idx="560">
                  <c:v>0.99485957502277034</c:v>
                </c:pt>
                <c:pt idx="561">
                  <c:v>0.99499397308736515</c:v>
                </c:pt>
                <c:pt idx="562">
                  <c:v>0.99512680620247174</c:v>
                </c:pt>
                <c:pt idx="563">
                  <c:v>0.99525715109670609</c:v>
                </c:pt>
                <c:pt idx="564">
                  <c:v>0.99538413936084325</c:v>
                </c:pt>
                <c:pt idx="565">
                  <c:v>0.99550695683340173</c:v>
                </c:pt>
                <c:pt idx="566">
                  <c:v>0.99562485758078167</c:v>
                </c:pt>
                <c:pt idx="567">
                  <c:v>0.99573716700312587</c:v>
                </c:pt>
                <c:pt idx="568">
                  <c:v>0.99584329046800646</c:v>
                </c:pt>
                <c:pt idx="569">
                  <c:v>0.99594273025581648</c:v>
                </c:pt>
                <c:pt idx="570">
                  <c:v>0.99603509905507659</c:v>
                </c:pt>
                <c:pt idx="571">
                  <c:v>0.99612013054744564</c:v>
                </c:pt>
                <c:pt idx="572">
                  <c:v>0.99619768404632847</c:v>
                </c:pt>
                <c:pt idx="573">
                  <c:v>0.99626775301607828</c:v>
                </c:pt>
                <c:pt idx="574">
                  <c:v>0.99633046167083172</c:v>
                </c:pt>
                <c:pt idx="575">
                  <c:v>0.99638604803389563</c:v>
                </c:pt>
                <c:pt idx="576">
                  <c:v>0.99643484811731275</c:v>
                </c:pt>
                <c:pt idx="577">
                  <c:v>0.99647727275329534</c:v>
                </c:pt>
                <c:pt idx="578">
                  <c:v>0.99651378340939156</c:v>
                </c:pt>
                <c:pt idx="579">
                  <c:v>0.99654487156361804</c:v>
                </c:pt>
                <c:pt idx="580">
                  <c:v>0.99657105172364147</c:v>
                </c:pt>
                <c:pt idx="581">
                  <c:v>0.99659285211286119</c:v>
                </c:pt>
                <c:pt idx="582">
                  <c:v>0.99661080225014398</c:v>
                </c:pt>
                <c:pt idx="583">
                  <c:v>0.99662542534848297</c:v>
                </c:pt>
                <c:pt idx="584">
                  <c:v>0.99663722206675387</c:v>
                </c:pt>
                <c:pt idx="585">
                  <c:v>0.99664665000864339</c:v>
                </c:pt>
                <c:pt idx="586">
                  <c:v>0.996654116274442</c:v>
                </c:pt>
                <c:pt idx="587">
                  <c:v>0.99665997291278408</c:v>
                </c:pt>
                <c:pt idx="588">
                  <c:v>0.99666451713280013</c:v>
                </c:pt>
                <c:pt idx="589">
                  <c:v>0.99666799907303327</c:v>
                </c:pt>
                <c:pt idx="590">
                  <c:v>0.99667063017953872</c:v>
                </c:pt>
                <c:pt idx="591">
                  <c:v>0.99667258763973798</c:v>
                </c:pt>
                <c:pt idx="592">
                  <c:v>0.99667402022247176</c:v>
                </c:pt>
                <c:pt idx="593">
                  <c:v>0.99667504979928057</c:v>
                </c:pt>
                <c:pt idx="594">
                  <c:v>0.99667577523199469</c:v>
                </c:pt>
                <c:pt idx="595">
                  <c:v>0.99667627668462622</c:v>
                </c:pt>
                <c:pt idx="596">
                  <c:v>0.99667661738118873</c:v>
                </c:pt>
                <c:pt idx="597">
                  <c:v>0.99667684516857835</c:v>
                </c:pt>
                <c:pt idx="598">
                  <c:v>0.9966769961794113</c:v>
                </c:pt>
                <c:pt idx="599">
                  <c:v>0.99667709615729594</c:v>
                </c:pt>
                <c:pt idx="600">
                  <c:v>0.9966771626707247</c:v>
                </c:pt>
                <c:pt idx="601">
                  <c:v>0.99667720731013754</c:v>
                </c:pt>
                <c:pt idx="602">
                  <c:v>0.99667723768892991</c:v>
                </c:pt>
                <c:pt idx="603">
                  <c:v>0.99667725874399993</c:v>
                </c:pt>
                <c:pt idx="604">
                  <c:v>0.99667727362480685</c:v>
                </c:pt>
                <c:pt idx="605">
                  <c:v>0.99667728432848568</c:v>
                </c:pt>
                <c:pt idx="606">
                  <c:v>0.99667729215154222</c:v>
                </c:pt>
                <c:pt idx="607">
                  <c:v>0.99667729794438054</c:v>
                </c:pt>
                <c:pt idx="608">
                  <c:v>0.99667730226331919</c:v>
                </c:pt>
                <c:pt idx="609">
                  <c:v>0.99667730548326483</c:v>
                </c:pt>
                <c:pt idx="610">
                  <c:v>0.99667730786430253</c:v>
                </c:pt>
                <c:pt idx="611">
                  <c:v>0.99667730958998568</c:v>
                </c:pt>
                <c:pt idx="612">
                  <c:v>0.99667731079389477</c:v>
                </c:pt>
                <c:pt idx="613">
                  <c:v>0.99667731157621908</c:v>
                </c:pt>
                <c:pt idx="614">
                  <c:v>0.99667731201374765</c:v>
                </c:pt>
                <c:pt idx="615">
                  <c:v>0.99667731216665267</c:v>
                </c:pt>
                <c:pt idx="616">
                  <c:v>0.99667731208305199</c:v>
                </c:pt>
                <c:pt idx="617">
                  <c:v>0.99667731180246821</c:v>
                </c:pt>
                <c:pt idx="618">
                  <c:v>0.99667731135635174</c:v>
                </c:pt>
                <c:pt idx="619">
                  <c:v>0.99667731077146193</c:v>
                </c:pt>
                <c:pt idx="620">
                  <c:v>0.99667731007172122</c:v>
                </c:pt>
                <c:pt idx="621">
                  <c:v>0.99667730927766474</c:v>
                </c:pt>
                <c:pt idx="622">
                  <c:v>0.99667730840439106</c:v>
                </c:pt>
                <c:pt idx="623">
                  <c:v>0.99667730746597427</c:v>
                </c:pt>
                <c:pt idx="624">
                  <c:v>0.99667730647588026</c:v>
                </c:pt>
                <c:pt idx="625">
                  <c:v>0.99667730544601985</c:v>
                </c:pt>
                <c:pt idx="626">
                  <c:v>0.99667730438493096</c:v>
                </c:pt>
                <c:pt idx="627">
                  <c:v>0.99667730330055693</c:v>
                </c:pt>
                <c:pt idx="628">
                  <c:v>0.9966773022027744</c:v>
                </c:pt>
                <c:pt idx="629">
                  <c:v>0.99667730110030783</c:v>
                </c:pt>
                <c:pt idx="630">
                  <c:v>0.99667730000243948</c:v>
                </c:pt>
                <c:pt idx="631">
                  <c:v>0.99667729891718437</c:v>
                </c:pt>
                <c:pt idx="632">
                  <c:v>0.99667729785645365</c:v>
                </c:pt>
                <c:pt idx="633">
                  <c:v>0.99667729683020323</c:v>
                </c:pt>
                <c:pt idx="634">
                  <c:v>0.99667729585196296</c:v>
                </c:pt>
                <c:pt idx="635">
                  <c:v>0.99667729492628121</c:v>
                </c:pt>
                <c:pt idx="636">
                  <c:v>0.9966772940710642</c:v>
                </c:pt>
                <c:pt idx="637">
                  <c:v>0.99667729328135535</c:v>
                </c:pt>
                <c:pt idx="638">
                  <c:v>0.99667729256551341</c:v>
                </c:pt>
                <c:pt idx="639">
                  <c:v>0.99667729192974119</c:v>
                </c:pt>
                <c:pt idx="640">
                  <c:v>0.99667729136805061</c:v>
                </c:pt>
                <c:pt idx="641">
                  <c:v>0.99667729087673873</c:v>
                </c:pt>
                <c:pt idx="642">
                  <c:v>0.99667729045101394</c:v>
                </c:pt>
                <c:pt idx="643">
                  <c:v>0.99667729009348327</c:v>
                </c:pt>
                <c:pt idx="644">
                  <c:v>0.99667728978216519</c:v>
                </c:pt>
                <c:pt idx="645">
                  <c:v>0.99667728952806112</c:v>
                </c:pt>
                <c:pt idx="646">
                  <c:v>0.99667728932614297</c:v>
                </c:pt>
                <c:pt idx="647">
                  <c:v>0.99667728916189957</c:v>
                </c:pt>
                <c:pt idx="648">
                  <c:v>0.99667728903656305</c:v>
                </c:pt>
                <c:pt idx="649">
                  <c:v>0.99667728893906715</c:v>
                </c:pt>
                <c:pt idx="650">
                  <c:v>0.99667728885954898</c:v>
                </c:pt>
                <c:pt idx="651">
                  <c:v>0.99667728879834527</c:v>
                </c:pt>
                <c:pt idx="652">
                  <c:v>0.99667728875226902</c:v>
                </c:pt>
                <c:pt idx="653">
                  <c:v>0.9966772887163633</c:v>
                </c:pt>
                <c:pt idx="654">
                  <c:v>0.99667728869020589</c:v>
                </c:pt>
                <c:pt idx="655">
                  <c:v>0.99667728867330241</c:v>
                </c:pt>
                <c:pt idx="656">
                  <c:v>0.99667728866010197</c:v>
                </c:pt>
                <c:pt idx="657">
                  <c:v>0.99667728865326166</c:v>
                </c:pt>
                <c:pt idx="658">
                  <c:v>0.99667728864828375</c:v>
                </c:pt>
                <c:pt idx="659">
                  <c:v>0.99667728864555494</c:v>
                </c:pt>
                <c:pt idx="660">
                  <c:v>0.99667728864491023</c:v>
                </c:pt>
                <c:pt idx="661">
                  <c:v>0.99667728864491023</c:v>
                </c:pt>
                <c:pt idx="662">
                  <c:v>0.99667728864491023</c:v>
                </c:pt>
                <c:pt idx="663">
                  <c:v>0.99667728864491023</c:v>
                </c:pt>
                <c:pt idx="664">
                  <c:v>0.99667728864491023</c:v>
                </c:pt>
                <c:pt idx="665">
                  <c:v>0.99667728864491023</c:v>
                </c:pt>
                <c:pt idx="666">
                  <c:v>0.99667728864491023</c:v>
                </c:pt>
                <c:pt idx="667">
                  <c:v>0.99667728864491023</c:v>
                </c:pt>
                <c:pt idx="668">
                  <c:v>0.99667728864491023</c:v>
                </c:pt>
                <c:pt idx="669">
                  <c:v>0.99667728864491023</c:v>
                </c:pt>
                <c:pt idx="670">
                  <c:v>0.99667728864491023</c:v>
                </c:pt>
                <c:pt idx="671">
                  <c:v>0.99667728864491023</c:v>
                </c:pt>
                <c:pt idx="672">
                  <c:v>0.99667728864491023</c:v>
                </c:pt>
                <c:pt idx="673">
                  <c:v>0.99667728864491023</c:v>
                </c:pt>
                <c:pt idx="674">
                  <c:v>0.99667728864491023</c:v>
                </c:pt>
                <c:pt idx="675">
                  <c:v>0.99667728864491023</c:v>
                </c:pt>
                <c:pt idx="676">
                  <c:v>0.99667728864491023</c:v>
                </c:pt>
                <c:pt idx="677">
                  <c:v>0.99667728864491023</c:v>
                </c:pt>
                <c:pt idx="678">
                  <c:v>0.99667728864491023</c:v>
                </c:pt>
                <c:pt idx="679">
                  <c:v>0.99667728864491023</c:v>
                </c:pt>
                <c:pt idx="680">
                  <c:v>0.99667728864491023</c:v>
                </c:pt>
                <c:pt idx="681">
                  <c:v>0.99667728864491023</c:v>
                </c:pt>
                <c:pt idx="682">
                  <c:v>0.99667728864491023</c:v>
                </c:pt>
                <c:pt idx="683">
                  <c:v>0.99667728864491023</c:v>
                </c:pt>
                <c:pt idx="684">
                  <c:v>0.99667728864491023</c:v>
                </c:pt>
                <c:pt idx="685">
                  <c:v>0.99667728864491023</c:v>
                </c:pt>
                <c:pt idx="686">
                  <c:v>0.99667728864491023</c:v>
                </c:pt>
                <c:pt idx="687">
                  <c:v>0.99667728864491023</c:v>
                </c:pt>
                <c:pt idx="688">
                  <c:v>0.99667728864491023</c:v>
                </c:pt>
                <c:pt idx="689">
                  <c:v>0.99667728864491023</c:v>
                </c:pt>
                <c:pt idx="690">
                  <c:v>0.99667728864491023</c:v>
                </c:pt>
                <c:pt idx="691">
                  <c:v>0.99667728864491023</c:v>
                </c:pt>
                <c:pt idx="692">
                  <c:v>0.99667728864491023</c:v>
                </c:pt>
                <c:pt idx="693">
                  <c:v>0.99667728864491023</c:v>
                </c:pt>
                <c:pt idx="694">
                  <c:v>0.99667728864491023</c:v>
                </c:pt>
                <c:pt idx="695">
                  <c:v>0.99667728864491023</c:v>
                </c:pt>
                <c:pt idx="696">
                  <c:v>0.99667728864491023</c:v>
                </c:pt>
                <c:pt idx="697">
                  <c:v>0.99667728864491023</c:v>
                </c:pt>
                <c:pt idx="698">
                  <c:v>0.99667728864491023</c:v>
                </c:pt>
                <c:pt idx="699">
                  <c:v>0.99667728864491023</c:v>
                </c:pt>
                <c:pt idx="700">
                  <c:v>0.99667728864491023</c:v>
                </c:pt>
                <c:pt idx="701">
                  <c:v>0.99667728864491023</c:v>
                </c:pt>
                <c:pt idx="702">
                  <c:v>0.99667728864491023</c:v>
                </c:pt>
                <c:pt idx="703">
                  <c:v>0.99667728864491023</c:v>
                </c:pt>
                <c:pt idx="704">
                  <c:v>0.99667728864491023</c:v>
                </c:pt>
                <c:pt idx="705">
                  <c:v>0.99667728864491023</c:v>
                </c:pt>
                <c:pt idx="706">
                  <c:v>0.99667728864491023</c:v>
                </c:pt>
                <c:pt idx="707">
                  <c:v>0.99667728864491023</c:v>
                </c:pt>
                <c:pt idx="708">
                  <c:v>0.99667728864491023</c:v>
                </c:pt>
                <c:pt idx="709">
                  <c:v>0.99667728864491023</c:v>
                </c:pt>
                <c:pt idx="710">
                  <c:v>0.99667728864491023</c:v>
                </c:pt>
                <c:pt idx="711">
                  <c:v>0.99667728864491023</c:v>
                </c:pt>
                <c:pt idx="712">
                  <c:v>0.99667728864491023</c:v>
                </c:pt>
                <c:pt idx="713">
                  <c:v>0.99667728864491023</c:v>
                </c:pt>
                <c:pt idx="714">
                  <c:v>0.99667728864491023</c:v>
                </c:pt>
                <c:pt idx="715">
                  <c:v>0.99667728864491023</c:v>
                </c:pt>
                <c:pt idx="716">
                  <c:v>0.99667728864491023</c:v>
                </c:pt>
                <c:pt idx="717">
                  <c:v>0.99667728864491023</c:v>
                </c:pt>
                <c:pt idx="718">
                  <c:v>0.99667728864491023</c:v>
                </c:pt>
                <c:pt idx="719">
                  <c:v>0.99667728864491023</c:v>
                </c:pt>
                <c:pt idx="720">
                  <c:v>0.99667728864491023</c:v>
                </c:pt>
                <c:pt idx="721">
                  <c:v>0.99667728864491023</c:v>
                </c:pt>
                <c:pt idx="722">
                  <c:v>0.99667728864491023</c:v>
                </c:pt>
                <c:pt idx="723">
                  <c:v>0.99667728864491023</c:v>
                </c:pt>
                <c:pt idx="724">
                  <c:v>0.99667728864491023</c:v>
                </c:pt>
                <c:pt idx="725">
                  <c:v>0.99667728864491023</c:v>
                </c:pt>
                <c:pt idx="726">
                  <c:v>0.99667728864491023</c:v>
                </c:pt>
                <c:pt idx="727">
                  <c:v>0.99667728864491023</c:v>
                </c:pt>
                <c:pt idx="728">
                  <c:v>0.99667728864491023</c:v>
                </c:pt>
                <c:pt idx="729">
                  <c:v>0.99667728864491023</c:v>
                </c:pt>
                <c:pt idx="730">
                  <c:v>0.99667728864491023</c:v>
                </c:pt>
                <c:pt idx="731">
                  <c:v>0.99667728864491023</c:v>
                </c:pt>
                <c:pt idx="732">
                  <c:v>0.99667728864491023</c:v>
                </c:pt>
                <c:pt idx="733">
                  <c:v>0.99667728864491023</c:v>
                </c:pt>
                <c:pt idx="734">
                  <c:v>0.99667728864491023</c:v>
                </c:pt>
                <c:pt idx="735">
                  <c:v>0.99667728864491023</c:v>
                </c:pt>
                <c:pt idx="736">
                  <c:v>0.99667728864491023</c:v>
                </c:pt>
                <c:pt idx="737">
                  <c:v>0.99667728864491023</c:v>
                </c:pt>
                <c:pt idx="738">
                  <c:v>0.99667728864491023</c:v>
                </c:pt>
                <c:pt idx="739">
                  <c:v>0.99667728864491023</c:v>
                </c:pt>
                <c:pt idx="740">
                  <c:v>0.99667728864491023</c:v>
                </c:pt>
                <c:pt idx="741">
                  <c:v>0.99667728864491023</c:v>
                </c:pt>
                <c:pt idx="742">
                  <c:v>0.99667728864491023</c:v>
                </c:pt>
                <c:pt idx="743">
                  <c:v>0.99667728864491023</c:v>
                </c:pt>
                <c:pt idx="744">
                  <c:v>0.99667728864491023</c:v>
                </c:pt>
                <c:pt idx="745">
                  <c:v>0.99667728864491023</c:v>
                </c:pt>
                <c:pt idx="746">
                  <c:v>0.99667728864491023</c:v>
                </c:pt>
                <c:pt idx="747">
                  <c:v>0.99667728864491023</c:v>
                </c:pt>
                <c:pt idx="748">
                  <c:v>0.99667728864491023</c:v>
                </c:pt>
                <c:pt idx="749">
                  <c:v>0.99667728864491023</c:v>
                </c:pt>
                <c:pt idx="750">
                  <c:v>0.99667728864491023</c:v>
                </c:pt>
                <c:pt idx="751">
                  <c:v>0.99667728864491023</c:v>
                </c:pt>
                <c:pt idx="752">
                  <c:v>0.99667728864491023</c:v>
                </c:pt>
                <c:pt idx="753">
                  <c:v>0.99667728864491023</c:v>
                </c:pt>
                <c:pt idx="754">
                  <c:v>0.99667728864491023</c:v>
                </c:pt>
                <c:pt idx="755">
                  <c:v>0.99667728864491023</c:v>
                </c:pt>
                <c:pt idx="756">
                  <c:v>0.99667728864491023</c:v>
                </c:pt>
                <c:pt idx="757">
                  <c:v>0.99667728864491023</c:v>
                </c:pt>
                <c:pt idx="758">
                  <c:v>0.99667728864491023</c:v>
                </c:pt>
                <c:pt idx="759">
                  <c:v>0.99667728864491023</c:v>
                </c:pt>
                <c:pt idx="760">
                  <c:v>0.99667728864491023</c:v>
                </c:pt>
                <c:pt idx="761">
                  <c:v>0.99667728864491023</c:v>
                </c:pt>
                <c:pt idx="762">
                  <c:v>0.99667728864491023</c:v>
                </c:pt>
                <c:pt idx="763">
                  <c:v>0.99667728864491023</c:v>
                </c:pt>
                <c:pt idx="764">
                  <c:v>0.99667728864491023</c:v>
                </c:pt>
                <c:pt idx="765">
                  <c:v>0.99667728864491023</c:v>
                </c:pt>
                <c:pt idx="766">
                  <c:v>0.99667728864491023</c:v>
                </c:pt>
                <c:pt idx="767">
                  <c:v>0.99667728864491023</c:v>
                </c:pt>
                <c:pt idx="768">
                  <c:v>0.99667728864491023</c:v>
                </c:pt>
                <c:pt idx="769">
                  <c:v>0.99667728864491023</c:v>
                </c:pt>
                <c:pt idx="770">
                  <c:v>0.99667728864491023</c:v>
                </c:pt>
                <c:pt idx="771">
                  <c:v>0.99667728864491023</c:v>
                </c:pt>
                <c:pt idx="772">
                  <c:v>0.99667728864491023</c:v>
                </c:pt>
                <c:pt idx="773">
                  <c:v>0.99667728864491023</c:v>
                </c:pt>
                <c:pt idx="774">
                  <c:v>0.99667728864491023</c:v>
                </c:pt>
                <c:pt idx="775">
                  <c:v>0.99667728864491023</c:v>
                </c:pt>
                <c:pt idx="776">
                  <c:v>0.99667728864491023</c:v>
                </c:pt>
                <c:pt idx="777">
                  <c:v>0.99667728864491023</c:v>
                </c:pt>
                <c:pt idx="778">
                  <c:v>0.99667728864491023</c:v>
                </c:pt>
                <c:pt idx="779">
                  <c:v>0.99667728864491023</c:v>
                </c:pt>
                <c:pt idx="780">
                  <c:v>0.99667728864491023</c:v>
                </c:pt>
                <c:pt idx="781">
                  <c:v>0.99667728864491023</c:v>
                </c:pt>
                <c:pt idx="782">
                  <c:v>0.99667728864491023</c:v>
                </c:pt>
                <c:pt idx="783">
                  <c:v>0.99667728864491023</c:v>
                </c:pt>
                <c:pt idx="784">
                  <c:v>0.99667728864491023</c:v>
                </c:pt>
                <c:pt idx="785">
                  <c:v>0.99667728864491023</c:v>
                </c:pt>
                <c:pt idx="786">
                  <c:v>0.99667728864491023</c:v>
                </c:pt>
                <c:pt idx="787">
                  <c:v>0.99667728864491023</c:v>
                </c:pt>
                <c:pt idx="788">
                  <c:v>0.99667728864491023</c:v>
                </c:pt>
                <c:pt idx="789">
                  <c:v>0.99667728864491023</c:v>
                </c:pt>
                <c:pt idx="790">
                  <c:v>0.99667728864491023</c:v>
                </c:pt>
                <c:pt idx="791">
                  <c:v>0.99667728864491023</c:v>
                </c:pt>
                <c:pt idx="792">
                  <c:v>0.99667728864491023</c:v>
                </c:pt>
                <c:pt idx="793">
                  <c:v>0.99667728864491023</c:v>
                </c:pt>
                <c:pt idx="794">
                  <c:v>0.99667728864491023</c:v>
                </c:pt>
                <c:pt idx="795">
                  <c:v>0.99667728864491023</c:v>
                </c:pt>
                <c:pt idx="796">
                  <c:v>0.99667728864491023</c:v>
                </c:pt>
                <c:pt idx="797">
                  <c:v>0.99667728864491023</c:v>
                </c:pt>
                <c:pt idx="798">
                  <c:v>0.99667728864491023</c:v>
                </c:pt>
                <c:pt idx="799">
                  <c:v>0.99667728864491023</c:v>
                </c:pt>
                <c:pt idx="800">
                  <c:v>0.99667728864491023</c:v>
                </c:pt>
                <c:pt idx="801">
                  <c:v>0.99667728864491023</c:v>
                </c:pt>
                <c:pt idx="802">
                  <c:v>0.99667728864491023</c:v>
                </c:pt>
                <c:pt idx="803">
                  <c:v>0.99667728864491023</c:v>
                </c:pt>
                <c:pt idx="804">
                  <c:v>0.99667728864491023</c:v>
                </c:pt>
                <c:pt idx="805">
                  <c:v>0.99667728864491023</c:v>
                </c:pt>
                <c:pt idx="806">
                  <c:v>0.99667728864491023</c:v>
                </c:pt>
                <c:pt idx="807">
                  <c:v>0.99667728864491023</c:v>
                </c:pt>
                <c:pt idx="808">
                  <c:v>0.99667728864491023</c:v>
                </c:pt>
                <c:pt idx="809">
                  <c:v>0.99667728864491023</c:v>
                </c:pt>
                <c:pt idx="810">
                  <c:v>0.99667728864491023</c:v>
                </c:pt>
                <c:pt idx="811">
                  <c:v>0.99667728864491023</c:v>
                </c:pt>
                <c:pt idx="812">
                  <c:v>0.99667728864491023</c:v>
                </c:pt>
                <c:pt idx="813">
                  <c:v>0.99667728864491023</c:v>
                </c:pt>
                <c:pt idx="814">
                  <c:v>0.99667728864491023</c:v>
                </c:pt>
                <c:pt idx="815">
                  <c:v>0.99667728864491023</c:v>
                </c:pt>
                <c:pt idx="816">
                  <c:v>0.99667728864491023</c:v>
                </c:pt>
                <c:pt idx="817">
                  <c:v>0.99667728864491023</c:v>
                </c:pt>
                <c:pt idx="818">
                  <c:v>0.99667728864491023</c:v>
                </c:pt>
                <c:pt idx="819">
                  <c:v>0.99667728864491023</c:v>
                </c:pt>
                <c:pt idx="820">
                  <c:v>0.99667728864491023</c:v>
                </c:pt>
                <c:pt idx="821">
                  <c:v>0.99667728864491023</c:v>
                </c:pt>
                <c:pt idx="822">
                  <c:v>0.99667728864491023</c:v>
                </c:pt>
                <c:pt idx="823">
                  <c:v>0.99667728864491023</c:v>
                </c:pt>
                <c:pt idx="824">
                  <c:v>0.99667728864491023</c:v>
                </c:pt>
                <c:pt idx="825">
                  <c:v>0.99667728864491023</c:v>
                </c:pt>
                <c:pt idx="826">
                  <c:v>0.99667728864491023</c:v>
                </c:pt>
                <c:pt idx="827">
                  <c:v>0.99667728864491023</c:v>
                </c:pt>
                <c:pt idx="828">
                  <c:v>0.99667728864491023</c:v>
                </c:pt>
                <c:pt idx="829">
                  <c:v>0.99667728864491023</c:v>
                </c:pt>
                <c:pt idx="830">
                  <c:v>0.99667728864491023</c:v>
                </c:pt>
                <c:pt idx="831">
                  <c:v>0.99667728864491023</c:v>
                </c:pt>
                <c:pt idx="832">
                  <c:v>0.99667728864491023</c:v>
                </c:pt>
                <c:pt idx="833">
                  <c:v>0.99667728864491023</c:v>
                </c:pt>
                <c:pt idx="834">
                  <c:v>0.99667728864491023</c:v>
                </c:pt>
                <c:pt idx="835">
                  <c:v>0.99667728864491023</c:v>
                </c:pt>
                <c:pt idx="836">
                  <c:v>0.99667728864491023</c:v>
                </c:pt>
                <c:pt idx="837">
                  <c:v>0.99667728864491023</c:v>
                </c:pt>
                <c:pt idx="838">
                  <c:v>0.99667728864491023</c:v>
                </c:pt>
                <c:pt idx="839">
                  <c:v>0.99667728864491023</c:v>
                </c:pt>
                <c:pt idx="840">
                  <c:v>0.99667728864491023</c:v>
                </c:pt>
                <c:pt idx="841">
                  <c:v>0.99667728864491023</c:v>
                </c:pt>
                <c:pt idx="842">
                  <c:v>0.99667728864491023</c:v>
                </c:pt>
                <c:pt idx="843">
                  <c:v>0.99667728864491023</c:v>
                </c:pt>
                <c:pt idx="844">
                  <c:v>0.99667728864491023</c:v>
                </c:pt>
                <c:pt idx="845">
                  <c:v>0.99667728864491023</c:v>
                </c:pt>
                <c:pt idx="846">
                  <c:v>0.99667728864491023</c:v>
                </c:pt>
                <c:pt idx="847">
                  <c:v>0.99667728864491023</c:v>
                </c:pt>
                <c:pt idx="848">
                  <c:v>0.99667728864491023</c:v>
                </c:pt>
                <c:pt idx="849">
                  <c:v>0.99667728864491023</c:v>
                </c:pt>
                <c:pt idx="850">
                  <c:v>0.99667728864491023</c:v>
                </c:pt>
                <c:pt idx="851">
                  <c:v>0.99667728864491023</c:v>
                </c:pt>
                <c:pt idx="852">
                  <c:v>0.99667728864491023</c:v>
                </c:pt>
                <c:pt idx="853">
                  <c:v>0.99667728864491023</c:v>
                </c:pt>
                <c:pt idx="854">
                  <c:v>0.99667728864491023</c:v>
                </c:pt>
                <c:pt idx="855">
                  <c:v>0.99667728864491023</c:v>
                </c:pt>
                <c:pt idx="856">
                  <c:v>0.99667728864491023</c:v>
                </c:pt>
                <c:pt idx="857">
                  <c:v>0.99667728864491023</c:v>
                </c:pt>
                <c:pt idx="858">
                  <c:v>0.99667728864491023</c:v>
                </c:pt>
                <c:pt idx="859">
                  <c:v>0.99667728864491023</c:v>
                </c:pt>
                <c:pt idx="860">
                  <c:v>0.99667728864491023</c:v>
                </c:pt>
                <c:pt idx="861">
                  <c:v>0.99667728864491023</c:v>
                </c:pt>
                <c:pt idx="862">
                  <c:v>0.99667728864491023</c:v>
                </c:pt>
                <c:pt idx="863">
                  <c:v>0.99667728864491023</c:v>
                </c:pt>
                <c:pt idx="864">
                  <c:v>0.99667728864491023</c:v>
                </c:pt>
                <c:pt idx="865">
                  <c:v>0.99667728864491023</c:v>
                </c:pt>
                <c:pt idx="866">
                  <c:v>0.99667728864491023</c:v>
                </c:pt>
                <c:pt idx="867">
                  <c:v>0.99667728864491023</c:v>
                </c:pt>
              </c:numCache>
            </c:numRef>
          </c:yVal>
          <c:smooth val="1"/>
          <c:extLst>
            <c:ext xmlns:c16="http://schemas.microsoft.com/office/drawing/2014/chart" uri="{C3380CC4-5D6E-409C-BE32-E72D297353CC}">
              <c16:uniqueId val="{00000002-6D84-46BB-9A98-62FB9275DF58}"/>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vert="horz"/>
              <a:lstStyle/>
              <a:p>
                <a:pPr>
                  <a:defRPr/>
                </a:pPr>
                <a:r>
                  <a:rPr lang="en-US"/>
                  <a:t>avg z [m]</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6592"/>
        <c:crosses val="autoZero"/>
        <c:crossBetween val="midCat"/>
      </c:valAx>
      <c:valAx>
        <c:axId val="640336592"/>
        <c:scaling>
          <c:orientation val="minMax"/>
          <c:max val="1.01"/>
          <c:min val="0.98"/>
        </c:scaling>
        <c:delete val="0"/>
        <c:axPos val="l"/>
        <c:title>
          <c:tx>
            <c:rich>
              <a:bodyPr rot="-5400000" vert="horz"/>
              <a:lstStyle/>
              <a:p>
                <a:pPr>
                  <a:defRPr/>
                </a:pPr>
                <a:r>
                  <a:rPr lang="en-US" dirty="0"/>
                  <a:t>bunch length normalized [</a:t>
                </a:r>
                <a:r>
                  <a:rPr lang="en-US" dirty="0" err="1"/>
                  <a:t>ps</a:t>
                </a:r>
                <a:r>
                  <a:rPr lang="en-US" dirty="0"/>
                  <a:t>] </a:t>
                </a:r>
              </a:p>
            </c:rich>
          </c:tx>
          <c:overlay val="0"/>
          <c:spPr>
            <a:noFill/>
            <a:ln>
              <a:noFill/>
            </a:ln>
            <a:effectLst/>
          </c:sp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4624"/>
        <c:crosses val="autoZero"/>
        <c:crossBetween val="midCat"/>
      </c:valAx>
    </c:plotArea>
    <c:legend>
      <c:legendPos val="t"/>
      <c:overlay val="0"/>
      <c:spPr>
        <a:noFill/>
        <a:ln>
          <a:noFill/>
        </a:ln>
        <a:effectLst/>
      </c:spPr>
      <c:txPr>
        <a:bodyPr rot="0" vert="horz"/>
        <a:lstStyle/>
        <a:p>
          <a:pPr>
            <a:defRPr/>
          </a:pPr>
          <a:endParaRPr lang="en-US"/>
        </a:p>
      </c:txPr>
    </c:legend>
    <c:plotVisOnly val="1"/>
    <c:dispBlanksAs val="gap"/>
    <c:showDLblsOverMax val="0"/>
  </c:chart>
  <c:txPr>
    <a:bodyPr/>
    <a:lstStyle/>
    <a:p>
      <a:pPr>
        <a:defRPr sz="2000" b="1"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'Force 200 keV Spline'!$A$1:$Q$1</c:f>
              <c:strCache>
                <c:ptCount val="1"/>
                <c:pt idx="0">
                  <c:v>200 keV Spline</c:v>
                </c:pt>
              </c:strCache>
            </c:strRef>
          </c:tx>
          <c:marker>
            <c:symbol val="none"/>
          </c:marker>
          <c:xVal>
            <c:numRef>
              <c:f>'Force 200 keV Spline'!$H$3:$H$870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-0.26356377040082102</c:v>
                </c:pt>
                <c:pt idx="149">
                  <c:v>-0.26252141701800902</c:v>
                </c:pt>
                <c:pt idx="150">
                  <c:v>-0.261479063635214</c:v>
                </c:pt>
                <c:pt idx="151">
                  <c:v>-0.26043671025250298</c:v>
                </c:pt>
                <c:pt idx="152">
                  <c:v>-0.25939435686986001</c:v>
                </c:pt>
                <c:pt idx="153">
                  <c:v>-0.258352003487266</c:v>
                </c:pt>
                <c:pt idx="154">
                  <c:v>-0.25730965010478501</c:v>
                </c:pt>
                <c:pt idx="155">
                  <c:v>-0.25626729672252302</c:v>
                </c:pt>
                <c:pt idx="156">
                  <c:v>-0.25522494334053097</c:v>
                </c:pt>
                <c:pt idx="157">
                  <c:v>-0.25418258995892201</c:v>
                </c:pt>
                <c:pt idx="158">
                  <c:v>-0.25314023657789902</c:v>
                </c:pt>
                <c:pt idx="159">
                  <c:v>-0.25209788319764997</c:v>
                </c:pt>
                <c:pt idx="160">
                  <c:v>-0.25105552981838603</c:v>
                </c:pt>
                <c:pt idx="161">
                  <c:v>-0.25001317644041399</c:v>
                </c:pt>
                <c:pt idx="162">
                  <c:v>-0.24897082306401</c:v>
                </c:pt>
                <c:pt idx="163">
                  <c:v>-0.247928469689499</c:v>
                </c:pt>
                <c:pt idx="164">
                  <c:v>-0.246886116317173</c:v>
                </c:pt>
                <c:pt idx="165">
                  <c:v>-0.245843762947411</c:v>
                </c:pt>
                <c:pt idx="166">
                  <c:v>-0.24480140958066901</c:v>
                </c:pt>
                <c:pt idx="167">
                  <c:v>-0.243759056217345</c:v>
                </c:pt>
                <c:pt idx="168">
                  <c:v>-0.24271670285781199</c:v>
                </c:pt>
                <c:pt idx="169">
                  <c:v>-0.24167434950261801</c:v>
                </c:pt>
                <c:pt idx="170">
                  <c:v>-0.24063199615229</c:v>
                </c:pt>
                <c:pt idx="171">
                  <c:v>-0.23958964280735401</c:v>
                </c:pt>
                <c:pt idx="172">
                  <c:v>-0.23854728946833101</c:v>
                </c:pt>
                <c:pt idx="173">
                  <c:v>-0.23750493613572299</c:v>
                </c:pt>
                <c:pt idx="174">
                  <c:v>-0.236462582810123</c:v>
                </c:pt>
                <c:pt idx="175">
                  <c:v>-0.23542022949211799</c:v>
                </c:pt>
                <c:pt idx="176">
                  <c:v>-0.23437787618223299</c:v>
                </c:pt>
                <c:pt idx="177">
                  <c:v>-0.23333552288096801</c:v>
                </c:pt>
                <c:pt idx="178">
                  <c:v>-0.232293169588798</c:v>
                </c:pt>
                <c:pt idx="179">
                  <c:v>-0.23125081630622399</c:v>
                </c:pt>
                <c:pt idx="180">
                  <c:v>-0.23020846303372899</c:v>
                </c:pt>
                <c:pt idx="181">
                  <c:v>-0.22916610977179599</c:v>
                </c:pt>
                <c:pt idx="182">
                  <c:v>-0.228123756520899</c:v>
                </c:pt>
                <c:pt idx="183">
                  <c:v>-0.227081403281504</c:v>
                </c:pt>
                <c:pt idx="184">
                  <c:v>-0.22603905005406599</c:v>
                </c:pt>
                <c:pt idx="185">
                  <c:v>-0.22499669683903001</c:v>
                </c:pt>
                <c:pt idx="186">
                  <c:v>-0.223954343636833</c:v>
                </c:pt>
                <c:pt idx="187">
                  <c:v>-0.22291199044790699</c:v>
                </c:pt>
                <c:pt idx="188">
                  <c:v>-0.221869637272683</c:v>
                </c:pt>
                <c:pt idx="189">
                  <c:v>-0.22082728411159799</c:v>
                </c:pt>
                <c:pt idx="190">
                  <c:v>-0.21978493096509699</c:v>
                </c:pt>
                <c:pt idx="191">
                  <c:v>-0.218742577833652</c:v>
                </c:pt>
                <c:pt idx="192">
                  <c:v>-0.21770022471777001</c:v>
                </c:pt>
                <c:pt idx="193">
                  <c:v>-0.21665787161799199</c:v>
                </c:pt>
                <c:pt idx="194">
                  <c:v>-0.21561551853490299</c:v>
                </c:pt>
                <c:pt idx="195">
                  <c:v>-0.214573165469127</c:v>
                </c:pt>
                <c:pt idx="196">
                  <c:v>-0.21353081242132699</c:v>
                </c:pt>
                <c:pt idx="197">
                  <c:v>-0.212488459392184</c:v>
                </c:pt>
                <c:pt idx="198">
                  <c:v>-0.21144610638241301</c:v>
                </c:pt>
                <c:pt idx="199">
                  <c:v>-0.21040375339274101</c:v>
                </c:pt>
                <c:pt idx="200">
                  <c:v>-0.209361400423864</c:v>
                </c:pt>
                <c:pt idx="201">
                  <c:v>-0.208319047476583</c:v>
                </c:pt>
                <c:pt idx="202">
                  <c:v>-0.207276694552188</c:v>
                </c:pt>
                <c:pt idx="203">
                  <c:v>-0.20623434165318799</c:v>
                </c:pt>
                <c:pt idx="204">
                  <c:v>-0.20519198878291001</c:v>
                </c:pt>
                <c:pt idx="205">
                  <c:v>-0.20414963594607399</c:v>
                </c:pt>
                <c:pt idx="206">
                  <c:v>-0.20310728315388199</c:v>
                </c:pt>
                <c:pt idx="207">
                  <c:v>-0.202064930422998</c:v>
                </c:pt>
                <c:pt idx="208">
                  <c:v>-0.201022577772272</c:v>
                </c:pt>
                <c:pt idx="209">
                  <c:v>-0.199980225230102</c:v>
                </c:pt>
                <c:pt idx="210">
                  <c:v>-0.198937872838754</c:v>
                </c:pt>
                <c:pt idx="211">
                  <c:v>-0.19789552064847099</c:v>
                </c:pt>
                <c:pt idx="212">
                  <c:v>-0.196853168723408</c:v>
                </c:pt>
                <c:pt idx="213">
                  <c:v>-0.19581081714388199</c:v>
                </c:pt>
                <c:pt idx="214">
                  <c:v>-0.194768466000037</c:v>
                </c:pt>
                <c:pt idx="215">
                  <c:v>-0.193726115405043</c:v>
                </c:pt>
                <c:pt idx="216">
                  <c:v>-0.192683765483491</c:v>
                </c:pt>
                <c:pt idx="217">
                  <c:v>-0.191641416365807</c:v>
                </c:pt>
                <c:pt idx="218">
                  <c:v>-0.190599068177182</c:v>
                </c:pt>
                <c:pt idx="219">
                  <c:v>-0.18955672104450499</c:v>
                </c:pt>
                <c:pt idx="220">
                  <c:v>-0.18851437510282301</c:v>
                </c:pt>
                <c:pt idx="221">
                  <c:v>-0.18747203040965801</c:v>
                </c:pt>
                <c:pt idx="222">
                  <c:v>-0.186429686897498</c:v>
                </c:pt>
                <c:pt idx="223">
                  <c:v>-0.18538734435037399</c:v>
                </c:pt>
                <c:pt idx="224">
                  <c:v>-0.18434500247198299</c:v>
                </c:pt>
                <c:pt idx="225">
                  <c:v>-0.18330266074194099</c:v>
                </c:pt>
                <c:pt idx="226">
                  <c:v>-0.18226031837449799</c:v>
                </c:pt>
                <c:pt idx="227">
                  <c:v>-0.18121797440366799</c:v>
                </c:pt>
                <c:pt idx="228">
                  <c:v>-0.180175627935898</c:v>
                </c:pt>
                <c:pt idx="229">
                  <c:v>-0.179133278155267</c:v>
                </c:pt>
                <c:pt idx="230">
                  <c:v>-0.17809092439507301</c:v>
                </c:pt>
                <c:pt idx="231">
                  <c:v>-0.177048566303667</c:v>
                </c:pt>
                <c:pt idx="232">
                  <c:v>-0.17600620398123601</c:v>
                </c:pt>
                <c:pt idx="233">
                  <c:v>-0.17496383785950401</c:v>
                </c:pt>
                <c:pt idx="234">
                  <c:v>-0.17392146859142099</c:v>
                </c:pt>
                <c:pt idx="235">
                  <c:v>-0.172879096891983</c:v>
                </c:pt>
                <c:pt idx="236">
                  <c:v>-0.171836723545294</c:v>
                </c:pt>
                <c:pt idx="237">
                  <c:v>-0.17079434922079001</c:v>
                </c:pt>
                <c:pt idx="238">
                  <c:v>-0.16975197453247601</c:v>
                </c:pt>
                <c:pt idx="239">
                  <c:v>-0.16870959996146501</c:v>
                </c:pt>
                <c:pt idx="240">
                  <c:v>-0.167667225903049</c:v>
                </c:pt>
                <c:pt idx="241">
                  <c:v>-0.166624852800141</c:v>
                </c:pt>
                <c:pt idx="242">
                  <c:v>-0.16558248095008099</c:v>
                </c:pt>
                <c:pt idx="243">
                  <c:v>-0.16454011020047099</c:v>
                </c:pt>
                <c:pt idx="244">
                  <c:v>-0.163497740041571</c:v>
                </c:pt>
                <c:pt idx="245">
                  <c:v>-0.16245536973615299</c:v>
                </c:pt>
                <c:pt idx="246">
                  <c:v>-0.16141299812968901</c:v>
                </c:pt>
                <c:pt idx="247">
                  <c:v>-0.160370623629392</c:v>
                </c:pt>
                <c:pt idx="248">
                  <c:v>-0.15932824443690799</c:v>
                </c:pt>
                <c:pt idx="249">
                  <c:v>-0.15828585882249099</c:v>
                </c:pt>
                <c:pt idx="250">
                  <c:v>-0.15724346494352001</c:v>
                </c:pt>
                <c:pt idx="251">
                  <c:v>-0.156201060995421</c:v>
                </c:pt>
                <c:pt idx="252">
                  <c:v>-0.15515864506546101</c:v>
                </c:pt>
                <c:pt idx="253">
                  <c:v>-0.1541162151546</c:v>
                </c:pt>
                <c:pt idx="254">
                  <c:v>-0.15307376918764701</c:v>
                </c:pt>
                <c:pt idx="255">
                  <c:v>-0.15203130502916001</c:v>
                </c:pt>
                <c:pt idx="256">
                  <c:v>-0.150988820385446</c:v>
                </c:pt>
                <c:pt idx="257">
                  <c:v>-0.149946312849806</c:v>
                </c:pt>
                <c:pt idx="258">
                  <c:v>-0.14890377989346901</c:v>
                </c:pt>
                <c:pt idx="259">
                  <c:v>-0.147861218809998</c:v>
                </c:pt>
                <c:pt idx="260">
                  <c:v>-0.14681862684146099</c:v>
                </c:pt>
                <c:pt idx="261">
                  <c:v>-0.14577600120306899</c:v>
                </c:pt>
                <c:pt idx="262">
                  <c:v>-0.14473333904362601</c:v>
                </c:pt>
                <c:pt idx="263">
                  <c:v>-0.143690637528854</c:v>
                </c:pt>
                <c:pt idx="264">
                  <c:v>-0.14264789408640399</c:v>
                </c:pt>
                <c:pt idx="265">
                  <c:v>-0.14160510626904901</c:v>
                </c:pt>
                <c:pt idx="266">
                  <c:v>-0.14056227162395099</c:v>
                </c:pt>
                <c:pt idx="267">
                  <c:v>-0.13951938774991601</c:v>
                </c:pt>
                <c:pt idx="268">
                  <c:v>-0.138476452277564</c:v>
                </c:pt>
                <c:pt idx="269">
                  <c:v>-0.13743346290847799</c:v>
                </c:pt>
                <c:pt idx="270">
                  <c:v>-0.13639041754976999</c:v>
                </c:pt>
                <c:pt idx="271">
                  <c:v>-0.135347314350836</c:v>
                </c:pt>
                <c:pt idx="272">
                  <c:v>-0.13430415170443599</c:v>
                </c:pt>
                <c:pt idx="273">
                  <c:v>-0.13326092825652899</c:v>
                </c:pt>
                <c:pt idx="274">
                  <c:v>-0.13221764276356399</c:v>
                </c:pt>
                <c:pt idx="275">
                  <c:v>-0.13117429400868799</c:v>
                </c:pt>
                <c:pt idx="276">
                  <c:v>-0.130130880804259</c:v>
                </c:pt>
                <c:pt idx="277">
                  <c:v>-0.12908740200941299</c:v>
                </c:pt>
                <c:pt idx="278">
                  <c:v>-0.128043856622229</c:v>
                </c:pt>
                <c:pt idx="279">
                  <c:v>-0.12700024379966399</c:v>
                </c:pt>
                <c:pt idx="280">
                  <c:v>-0.125956562840117</c:v>
                </c:pt>
                <c:pt idx="281">
                  <c:v>-0.124912813176807</c:v>
                </c:pt>
                <c:pt idx="282">
                  <c:v>-0.123868994284361</c:v>
                </c:pt>
                <c:pt idx="283">
                  <c:v>-0.122825105715361</c:v>
                </c:pt>
                <c:pt idx="284">
                  <c:v>-0.12178114715099</c:v>
                </c:pt>
                <c:pt idx="285">
                  <c:v>-0.120737118360736</c:v>
                </c:pt>
                <c:pt idx="286">
                  <c:v>-0.119693019247223</c:v>
                </c:pt>
                <c:pt idx="287">
                  <c:v>-0.118648849857507</c:v>
                </c:pt>
                <c:pt idx="288">
                  <c:v>-0.117604610261396</c:v>
                </c:pt>
                <c:pt idx="289">
                  <c:v>-0.11656030053157</c:v>
                </c:pt>
                <c:pt idx="290">
                  <c:v>-0.11551592080183599</c:v>
                </c:pt>
                <c:pt idx="291">
                  <c:v>-0.11447147126353099</c:v>
                </c:pt>
                <c:pt idx="292">
                  <c:v>-0.113426952181996</c:v>
                </c:pt>
                <c:pt idx="293">
                  <c:v>-0.112382363899972</c:v>
                </c:pt>
                <c:pt idx="294">
                  <c:v>-0.11133770680796699</c:v>
                </c:pt>
                <c:pt idx="295">
                  <c:v>-0.110292981338032</c:v>
                </c:pt>
                <c:pt idx="296">
                  <c:v>-0.109248187936476</c:v>
                </c:pt>
                <c:pt idx="297">
                  <c:v>-0.108203327053463</c:v>
                </c:pt>
                <c:pt idx="298">
                  <c:v>-0.10715839917874399</c:v>
                </c:pt>
                <c:pt idx="299">
                  <c:v>-0.106113404860381</c:v>
                </c:pt>
                <c:pt idx="300">
                  <c:v>-0.105068344716889</c:v>
                </c:pt>
                <c:pt idx="301">
                  <c:v>-0.104023219421237</c:v>
                </c:pt>
                <c:pt idx="302">
                  <c:v>-0.102978029666365</c:v>
                </c:pt>
                <c:pt idx="303">
                  <c:v>-0.101932776141141</c:v>
                </c:pt>
                <c:pt idx="304">
                  <c:v>-0.10088745953117401</c:v>
                </c:pt>
                <c:pt idx="305">
                  <c:v>-9.9842080513582093E-2</c:v>
                </c:pt>
                <c:pt idx="306">
                  <c:v>-9.8796639761782101E-2</c:v>
                </c:pt>
                <c:pt idx="307">
                  <c:v>-9.7751137952249906E-2</c:v>
                </c:pt>
                <c:pt idx="308">
                  <c:v>-9.6705575758604501E-2</c:v>
                </c:pt>
                <c:pt idx="309">
                  <c:v>-9.5659953861869304E-2</c:v>
                </c:pt>
                <c:pt idx="310">
                  <c:v>-9.46142729808781E-2</c:v>
                </c:pt>
                <c:pt idx="311">
                  <c:v>-9.3568533857541103E-2</c:v>
                </c:pt>
                <c:pt idx="312">
                  <c:v>-9.2522737240757005E-2</c:v>
                </c:pt>
                <c:pt idx="313">
                  <c:v>-9.1476883865137998E-2</c:v>
                </c:pt>
                <c:pt idx="314">
                  <c:v>-9.0430974416886495E-2</c:v>
                </c:pt>
                <c:pt idx="315">
                  <c:v>-8.9385009502260804E-2</c:v>
                </c:pt>
                <c:pt idx="316">
                  <c:v>-8.8338989702355694E-2</c:v>
                </c:pt>
                <c:pt idx="317">
                  <c:v>-8.7292915603724999E-2</c:v>
                </c:pt>
                <c:pt idx="318">
                  <c:v>-8.6246787821175605E-2</c:v>
                </c:pt>
                <c:pt idx="319">
                  <c:v>-8.5200607006338996E-2</c:v>
                </c:pt>
                <c:pt idx="320">
                  <c:v>-8.4154373796977794E-2</c:v>
                </c:pt>
                <c:pt idx="321">
                  <c:v>-8.3108088797942195E-2</c:v>
                </c:pt>
                <c:pt idx="322">
                  <c:v>-8.20617525912158E-2</c:v>
                </c:pt>
                <c:pt idx="323">
                  <c:v>-8.1015365725934596E-2</c:v>
                </c:pt>
                <c:pt idx="324">
                  <c:v>-7.9968928736267403E-2</c:v>
                </c:pt>
                <c:pt idx="325">
                  <c:v>-7.8922442157352501E-2</c:v>
                </c:pt>
                <c:pt idx="326">
                  <c:v>-7.7875906523321506E-2</c:v>
                </c:pt>
                <c:pt idx="327">
                  <c:v>-7.6829322374391107E-2</c:v>
                </c:pt>
                <c:pt idx="328">
                  <c:v>-7.5782690262217997E-2</c:v>
                </c:pt>
                <c:pt idx="329">
                  <c:v>-7.4736010733817193E-2</c:v>
                </c:pt>
                <c:pt idx="330">
                  <c:v>-7.3689284335583402E-2</c:v>
                </c:pt>
                <c:pt idx="331">
                  <c:v>-7.2642511623270595E-2</c:v>
                </c:pt>
                <c:pt idx="332">
                  <c:v>-7.1595693160804705E-2</c:v>
                </c:pt>
                <c:pt idx="333">
                  <c:v>-7.0548829518241193E-2</c:v>
                </c:pt>
                <c:pt idx="334">
                  <c:v>-6.95019212669203E-2</c:v>
                </c:pt>
                <c:pt idx="335">
                  <c:v>-6.84549689793615E-2</c:v>
                </c:pt>
                <c:pt idx="336">
                  <c:v>-6.7407973234311094E-2</c:v>
                </c:pt>
                <c:pt idx="337">
                  <c:v>-6.6360934617458997E-2</c:v>
                </c:pt>
                <c:pt idx="338">
                  <c:v>-6.5313853720022699E-2</c:v>
                </c:pt>
                <c:pt idx="339">
                  <c:v>-6.4266731138594199E-2</c:v>
                </c:pt>
                <c:pt idx="340">
                  <c:v>-6.3219567474943797E-2</c:v>
                </c:pt>
                <c:pt idx="341">
                  <c:v>-6.2172363335253999E-2</c:v>
                </c:pt>
                <c:pt idx="342">
                  <c:v>-6.1125119330173297E-2</c:v>
                </c:pt>
                <c:pt idx="343">
                  <c:v>-6.0077836074889E-2</c:v>
                </c:pt>
                <c:pt idx="344">
                  <c:v>-5.9030514188925701E-2</c:v>
                </c:pt>
                <c:pt idx="345">
                  <c:v>-5.7983154295475701E-2</c:v>
                </c:pt>
                <c:pt idx="346">
                  <c:v>-5.6935757021324002E-2</c:v>
                </c:pt>
                <c:pt idx="347">
                  <c:v>-5.5888322997051799E-2</c:v>
                </c:pt>
                <c:pt idx="348">
                  <c:v>-5.4840852856906597E-2</c:v>
                </c:pt>
                <c:pt idx="349">
                  <c:v>-5.3793347237602797E-2</c:v>
                </c:pt>
                <c:pt idx="350">
                  <c:v>-5.2745806778453003E-2</c:v>
                </c:pt>
                <c:pt idx="351">
                  <c:v>-5.1698232121947602E-2</c:v>
                </c:pt>
                <c:pt idx="352">
                  <c:v>-5.0650623913712903E-2</c:v>
                </c:pt>
                <c:pt idx="353">
                  <c:v>-4.9602982801750503E-2</c:v>
                </c:pt>
                <c:pt idx="354">
                  <c:v>-4.8555309437274902E-2</c:v>
                </c:pt>
                <c:pt idx="355">
                  <c:v>-4.7507604474791999E-2</c:v>
                </c:pt>
                <c:pt idx="356">
                  <c:v>-4.6459868570864503E-2</c:v>
                </c:pt>
                <c:pt idx="357">
                  <c:v>-4.5412102384269397E-2</c:v>
                </c:pt>
                <c:pt idx="358">
                  <c:v>-4.4364306576135298E-2</c:v>
                </c:pt>
                <c:pt idx="359">
                  <c:v>-4.3316481809603798E-2</c:v>
                </c:pt>
                <c:pt idx="360">
                  <c:v>-4.2268628750123799E-2</c:v>
                </c:pt>
                <c:pt idx="361">
                  <c:v>-4.1220748065302702E-2</c:v>
                </c:pt>
                <c:pt idx="362">
                  <c:v>-4.0172840424437403E-2</c:v>
                </c:pt>
                <c:pt idx="363">
                  <c:v>-3.9124906498537101E-2</c:v>
                </c:pt>
                <c:pt idx="364">
                  <c:v>-3.8076946960383801E-2</c:v>
                </c:pt>
                <c:pt idx="365">
                  <c:v>-3.7028962484463197E-2</c:v>
                </c:pt>
                <c:pt idx="366">
                  <c:v>-3.5980953747179502E-2</c:v>
                </c:pt>
                <c:pt idx="367">
                  <c:v>-3.4932921426487698E-2</c:v>
                </c:pt>
                <c:pt idx="368">
                  <c:v>-3.3884866201862103E-2</c:v>
                </c:pt>
                <c:pt idx="369">
                  <c:v>-3.2836788754755097E-2</c:v>
                </c:pt>
                <c:pt idx="370">
                  <c:v>-3.1788689768370501E-2</c:v>
                </c:pt>
                <c:pt idx="371">
                  <c:v>-3.0740569927333899E-2</c:v>
                </c:pt>
                <c:pt idx="372">
                  <c:v>-2.9692429917649601E-2</c:v>
                </c:pt>
                <c:pt idx="373">
                  <c:v>-2.86442704266003E-2</c:v>
                </c:pt>
                <c:pt idx="374">
                  <c:v>-2.75960921423484E-2</c:v>
                </c:pt>
                <c:pt idx="375">
                  <c:v>-2.6547895753569799E-2</c:v>
                </c:pt>
                <c:pt idx="376">
                  <c:v>-2.54996819491176E-2</c:v>
                </c:pt>
                <c:pt idx="377">
                  <c:v>-2.44514514178144E-2</c:v>
                </c:pt>
                <c:pt idx="378">
                  <c:v>-2.3403204848384099E-2</c:v>
                </c:pt>
                <c:pt idx="379">
                  <c:v>-2.2354942929348299E-2</c:v>
                </c:pt>
                <c:pt idx="380">
                  <c:v>-2.1306666348689302E-2</c:v>
                </c:pt>
                <c:pt idx="381">
                  <c:v>-2.02583757938926E-2</c:v>
                </c:pt>
                <c:pt idx="382">
                  <c:v>-1.9210071952397802E-2</c:v>
                </c:pt>
                <c:pt idx="383">
                  <c:v>-1.8161755511722E-2</c:v>
                </c:pt>
                <c:pt idx="384">
                  <c:v>-1.7113427159560601E-2</c:v>
                </c:pt>
                <c:pt idx="385">
                  <c:v>-1.6065087584177001E-2</c:v>
                </c:pt>
                <c:pt idx="386">
                  <c:v>-1.50167374746387E-2</c:v>
                </c:pt>
                <c:pt idx="387">
                  <c:v>-1.39683775206911E-2</c:v>
                </c:pt>
                <c:pt idx="388">
                  <c:v>-1.2920008412984499E-2</c:v>
                </c:pt>
                <c:pt idx="389">
                  <c:v>-1.18716308432685E-2</c:v>
                </c:pt>
                <c:pt idx="390">
                  <c:v>-1.0823245504483599E-2</c:v>
                </c:pt>
                <c:pt idx="391">
                  <c:v>-9.7748530910430308E-3</c:v>
                </c:pt>
                <c:pt idx="392">
                  <c:v>-8.7264542987922807E-3</c:v>
                </c:pt>
                <c:pt idx="393">
                  <c:v>-7.6780498245708501E-3</c:v>
                </c:pt>
                <c:pt idx="394">
                  <c:v>-6.6296403661447196E-3</c:v>
                </c:pt>
                <c:pt idx="395">
                  <c:v>-5.5812266221061304E-3</c:v>
                </c:pt>
                <c:pt idx="396">
                  <c:v>-4.5328092915675596E-3</c:v>
                </c:pt>
                <c:pt idx="397">
                  <c:v>-3.48438907386178E-3</c:v>
                </c:pt>
                <c:pt idx="398">
                  <c:v>-2.4359666683136001E-3</c:v>
                </c:pt>
                <c:pt idx="399">
                  <c:v>-1.38754277408137E-3</c:v>
                </c:pt>
                <c:pt idx="400">
                  <c:v>-3.39118090084262E-4</c:v>
                </c:pt>
                <c:pt idx="401">
                  <c:v>7.0930668514518E-4</c:v>
                </c:pt>
                <c:pt idx="402">
                  <c:v>1.7577308535430599E-3</c:v>
                </c:pt>
                <c:pt idx="403">
                  <c:v>2.8061537173895601E-3</c:v>
                </c:pt>
                <c:pt idx="404">
                  <c:v>3.85457457923386E-3</c:v>
                </c:pt>
                <c:pt idx="405">
                  <c:v>4.9029927418624501E-3</c:v>
                </c:pt>
                <c:pt idx="406">
                  <c:v>5.9514075081921703E-3</c:v>
                </c:pt>
                <c:pt idx="407">
                  <c:v>6.9998181812982096E-3</c:v>
                </c:pt>
                <c:pt idx="408">
                  <c:v>8.0482240642658805E-3</c:v>
                </c:pt>
                <c:pt idx="409">
                  <c:v>9.0966244601023306E-3</c:v>
                </c:pt>
                <c:pt idx="410">
                  <c:v>1.0145018671895999E-2</c:v>
                </c:pt>
                <c:pt idx="411">
                  <c:v>1.1193406002997499E-2</c:v>
                </c:pt>
                <c:pt idx="412">
                  <c:v>1.22417857570364E-2</c:v>
                </c:pt>
                <c:pt idx="413">
                  <c:v>1.32901572378945E-2</c:v>
                </c:pt>
                <c:pt idx="414">
                  <c:v>1.43385197501384E-2</c:v>
                </c:pt>
                <c:pt idx="415">
                  <c:v>1.5386872599148799E-2</c:v>
                </c:pt>
                <c:pt idx="416">
                  <c:v>1.6435215090960999E-2</c:v>
                </c:pt>
                <c:pt idx="417">
                  <c:v>1.7483546532269901E-2</c:v>
                </c:pt>
                <c:pt idx="418">
                  <c:v>1.85318662305607E-2</c:v>
                </c:pt>
                <c:pt idx="419">
                  <c:v>1.9580173493956202E-2</c:v>
                </c:pt>
                <c:pt idx="420">
                  <c:v>2.0628467631003799E-2</c:v>
                </c:pt>
                <c:pt idx="421">
                  <c:v>2.1676747950887899E-2</c:v>
                </c:pt>
                <c:pt idx="422">
                  <c:v>2.2725013763632101E-2</c:v>
                </c:pt>
                <c:pt idx="423">
                  <c:v>2.37732643801573E-2</c:v>
                </c:pt>
                <c:pt idx="424">
                  <c:v>2.48214991123125E-2</c:v>
                </c:pt>
                <c:pt idx="425">
                  <c:v>2.5869717272652699E-2</c:v>
                </c:pt>
                <c:pt idx="426">
                  <c:v>2.69179181744152E-2</c:v>
                </c:pt>
                <c:pt idx="427">
                  <c:v>2.7966101131466199E-2</c:v>
                </c:pt>
                <c:pt idx="428">
                  <c:v>2.90142654581498E-2</c:v>
                </c:pt>
                <c:pt idx="429">
                  <c:v>3.0062410469356898E-2</c:v>
                </c:pt>
                <c:pt idx="430">
                  <c:v>3.1110535480634801E-2</c:v>
                </c:pt>
                <c:pt idx="431">
                  <c:v>3.21586398082499E-2</c:v>
                </c:pt>
                <c:pt idx="432">
                  <c:v>3.3206722769365302E-2</c:v>
                </c:pt>
                <c:pt idx="433">
                  <c:v>3.4254783682093302E-2</c:v>
                </c:pt>
                <c:pt idx="434">
                  <c:v>3.5302821865449197E-2</c:v>
                </c:pt>
                <c:pt idx="435">
                  <c:v>3.6350836639457297E-2</c:v>
                </c:pt>
                <c:pt idx="436">
                  <c:v>3.7398827325249302E-2</c:v>
                </c:pt>
                <c:pt idx="437">
                  <c:v>3.8446793245092203E-2</c:v>
                </c:pt>
                <c:pt idx="438">
                  <c:v>3.9494733722423701E-2</c:v>
                </c:pt>
                <c:pt idx="439">
                  <c:v>4.0542648081901903E-2</c:v>
                </c:pt>
                <c:pt idx="440">
                  <c:v>4.1590535649473799E-2</c:v>
                </c:pt>
                <c:pt idx="441">
                  <c:v>4.2638395752431398E-2</c:v>
                </c:pt>
                <c:pt idx="442">
                  <c:v>4.3686227719476799E-2</c:v>
                </c:pt>
                <c:pt idx="443">
                  <c:v>4.4734030880801197E-2</c:v>
                </c:pt>
                <c:pt idx="444">
                  <c:v>4.57818045680988E-2</c:v>
                </c:pt>
                <c:pt idx="445">
                  <c:v>4.68295481146494E-2</c:v>
                </c:pt>
                <c:pt idx="446">
                  <c:v>4.7877260855472697E-2</c:v>
                </c:pt>
                <c:pt idx="447">
                  <c:v>4.8924942127458099E-2</c:v>
                </c:pt>
                <c:pt idx="448">
                  <c:v>4.9972591269501598E-2</c:v>
                </c:pt>
                <c:pt idx="449">
                  <c:v>5.10202076227982E-2</c:v>
                </c:pt>
                <c:pt idx="450">
                  <c:v>5.2067790531035503E-2</c:v>
                </c:pt>
                <c:pt idx="451">
                  <c:v>5.31153393405615E-2</c:v>
                </c:pt>
                <c:pt idx="452">
                  <c:v>5.4162853400686099E-2</c:v>
                </c:pt>
                <c:pt idx="453">
                  <c:v>5.5210332063822601E-2</c:v>
                </c:pt>
                <c:pt idx="454">
                  <c:v>5.6257774685651102E-2</c:v>
                </c:pt>
                <c:pt idx="455">
                  <c:v>5.73051806254588E-2</c:v>
                </c:pt>
                <c:pt idx="456">
                  <c:v>5.8352549246253001E-2</c:v>
                </c:pt>
                <c:pt idx="457">
                  <c:v>5.9399879914804103E-2</c:v>
                </c:pt>
                <c:pt idx="458">
                  <c:v>6.0447172001721401E-2</c:v>
                </c:pt>
                <c:pt idx="459">
                  <c:v>6.14944248816034E-2</c:v>
                </c:pt>
                <c:pt idx="460">
                  <c:v>6.2541637933071395E-2</c:v>
                </c:pt>
                <c:pt idx="461">
                  <c:v>6.3588810538975998E-2</c:v>
                </c:pt>
                <c:pt idx="462">
                  <c:v>6.4635942086637893E-2</c:v>
                </c:pt>
                <c:pt idx="463">
                  <c:v>6.5683031968040803E-2</c:v>
                </c:pt>
                <c:pt idx="464">
                  <c:v>6.6730079580200705E-2</c:v>
                </c:pt>
                <c:pt idx="465">
                  <c:v>6.7777084325451598E-2</c:v>
                </c:pt>
                <c:pt idx="466">
                  <c:v>6.88240456116819E-2</c:v>
                </c:pt>
                <c:pt idx="467">
                  <c:v>6.9870962852801699E-2</c:v>
                </c:pt>
                <c:pt idx="468">
                  <c:v>7.0917835469038903E-2</c:v>
                </c:pt>
                <c:pt idx="469">
                  <c:v>7.1964662887216799E-2</c:v>
                </c:pt>
                <c:pt idx="470">
                  <c:v>7.3011444541320594E-2</c:v>
                </c:pt>
                <c:pt idx="471">
                  <c:v>7.4058179873269195E-2</c:v>
                </c:pt>
                <c:pt idx="472">
                  <c:v>7.5104868333433106E-2</c:v>
                </c:pt>
                <c:pt idx="473">
                  <c:v>7.6151509379226198E-2</c:v>
                </c:pt>
                <c:pt idx="474">
                  <c:v>7.7198102473202398E-2</c:v>
                </c:pt>
                <c:pt idx="475">
                  <c:v>7.8244647086649202E-2</c:v>
                </c:pt>
                <c:pt idx="476">
                  <c:v>7.9291142701871695E-2</c:v>
                </c:pt>
                <c:pt idx="477">
                  <c:v>8.0337588807548502E-2</c:v>
                </c:pt>
                <c:pt idx="478">
                  <c:v>8.1383984890145394E-2</c:v>
                </c:pt>
                <c:pt idx="479">
                  <c:v>8.2430330432118906E-2</c:v>
                </c:pt>
                <c:pt idx="480">
                  <c:v>8.3476624922808704E-2</c:v>
                </c:pt>
                <c:pt idx="481">
                  <c:v>8.4522867853229905E-2</c:v>
                </c:pt>
                <c:pt idx="482">
                  <c:v>8.5569058704092205E-2</c:v>
                </c:pt>
                <c:pt idx="483">
                  <c:v>8.6615196937754907E-2</c:v>
                </c:pt>
                <c:pt idx="484">
                  <c:v>8.7661282023711998E-2</c:v>
                </c:pt>
                <c:pt idx="485">
                  <c:v>8.8707313431957105E-2</c:v>
                </c:pt>
                <c:pt idx="486">
                  <c:v>8.9753290603606498E-2</c:v>
                </c:pt>
                <c:pt idx="487">
                  <c:v>9.0799212941623006E-2</c:v>
                </c:pt>
                <c:pt idx="488">
                  <c:v>9.18450798190074E-2</c:v>
                </c:pt>
                <c:pt idx="489">
                  <c:v>9.2890890593699094E-2</c:v>
                </c:pt>
                <c:pt idx="490">
                  <c:v>9.3936644571560604E-2</c:v>
                </c:pt>
                <c:pt idx="491">
                  <c:v>9.4982340999596002E-2</c:v>
                </c:pt>
                <c:pt idx="492">
                  <c:v>9.6027979084710002E-2</c:v>
                </c:pt>
                <c:pt idx="493">
                  <c:v>9.7073558003354696E-2</c:v>
                </c:pt>
                <c:pt idx="494">
                  <c:v>9.8119076887239698E-2</c:v>
                </c:pt>
                <c:pt idx="495">
                  <c:v>9.9164534852572303E-2</c:v>
                </c:pt>
                <c:pt idx="496">
                  <c:v>0.100209931067045</c:v>
                </c:pt>
                <c:pt idx="497">
                  <c:v>0.10125526474197601</c:v>
                </c:pt>
                <c:pt idx="498">
                  <c:v>0.10230053509447901</c:v>
                </c:pt>
                <c:pt idx="499">
                  <c:v>0.103345741351811</c:v>
                </c:pt>
                <c:pt idx="500">
                  <c:v>0.104390882742953</c:v>
                </c:pt>
                <c:pt idx="501">
                  <c:v>0.10543595849648001</c:v>
                </c:pt>
                <c:pt idx="502">
                  <c:v>0.10648096785479901</c:v>
                </c:pt>
                <c:pt idx="503">
                  <c:v>0.107525910098306</c:v>
                </c:pt>
                <c:pt idx="504">
                  <c:v>0.108570784542697</c:v>
                </c:pt>
                <c:pt idx="505">
                  <c:v>0.109615590549105</c:v>
                </c:pt>
                <c:pt idx="506">
                  <c:v>0.110660327540579</c:v>
                </c:pt>
                <c:pt idx="507">
                  <c:v>0.11170499497240401</c:v>
                </c:pt>
                <c:pt idx="508">
                  <c:v>0.112749592307643</c:v>
                </c:pt>
                <c:pt idx="509">
                  <c:v>0.113794119038128</c:v>
                </c:pt>
                <c:pt idx="510">
                  <c:v>0.11483857468953799</c:v>
                </c:pt>
                <c:pt idx="511">
                  <c:v>0.115882958834547</c:v>
                </c:pt>
                <c:pt idx="512">
                  <c:v>0.11692727108900999</c:v>
                </c:pt>
                <c:pt idx="513">
                  <c:v>0.11797151109725799</c:v>
                </c:pt>
                <c:pt idx="514">
                  <c:v>0.119015678566539</c:v>
                </c:pt>
                <c:pt idx="515">
                  <c:v>0.12005977335314</c:v>
                </c:pt>
                <c:pt idx="516">
                  <c:v>0.121103795386901</c:v>
                </c:pt>
                <c:pt idx="517">
                  <c:v>0.122147744642844</c:v>
                </c:pt>
                <c:pt idx="518">
                  <c:v>0.123191621198326</c:v>
                </c:pt>
                <c:pt idx="519">
                  <c:v>0.124235425245405</c:v>
                </c:pt>
                <c:pt idx="520">
                  <c:v>0.12527915709974899</c:v>
                </c:pt>
                <c:pt idx="521">
                  <c:v>0.12632281725689901</c:v>
                </c:pt>
                <c:pt idx="522">
                  <c:v>0.12736640638159299</c:v>
                </c:pt>
                <c:pt idx="523">
                  <c:v>0.12840992529418699</c:v>
                </c:pt>
                <c:pt idx="524">
                  <c:v>0.12945337500078599</c:v>
                </c:pt>
                <c:pt idx="525">
                  <c:v>0.1304967566161</c:v>
                </c:pt>
                <c:pt idx="526">
                  <c:v>0.131540071396099</c:v>
                </c:pt>
                <c:pt idx="527">
                  <c:v>0.13258332084671501</c:v>
                </c:pt>
                <c:pt idx="528">
                  <c:v>0.13362650662627501</c:v>
                </c:pt>
                <c:pt idx="529">
                  <c:v>0.13466963043581601</c:v>
                </c:pt>
                <c:pt idx="530">
                  <c:v>0.13571269409957701</c:v>
                </c:pt>
                <c:pt idx="531">
                  <c:v>0.136755699556209</c:v>
                </c:pt>
                <c:pt idx="532">
                  <c:v>0.13779864884446999</c:v>
                </c:pt>
                <c:pt idx="533">
                  <c:v>0.138841544121795</c:v>
                </c:pt>
                <c:pt idx="534">
                  <c:v>0.13988438769484199</c:v>
                </c:pt>
                <c:pt idx="535">
                  <c:v>0.14092718197458701</c:v>
                </c:pt>
                <c:pt idx="536">
                  <c:v>0.14196992940867001</c:v>
                </c:pt>
                <c:pt idx="537">
                  <c:v>0.14301263245795401</c:v>
                </c:pt>
                <c:pt idx="538">
                  <c:v>0.14405529376951001</c:v>
                </c:pt>
                <c:pt idx="539">
                  <c:v>0.145097916166334</c:v>
                </c:pt>
                <c:pt idx="540">
                  <c:v>0.14614050251401001</c:v>
                </c:pt>
                <c:pt idx="541">
                  <c:v>0.14718305574569501</c:v>
                </c:pt>
                <c:pt idx="542">
                  <c:v>0.14822557891605201</c:v>
                </c:pt>
                <c:pt idx="543">
                  <c:v>0.149268075211927</c:v>
                </c:pt>
                <c:pt idx="544">
                  <c:v>0.15031054796635099</c:v>
                </c:pt>
                <c:pt idx="545">
                  <c:v>0.15135300066987101</c:v>
                </c:pt>
                <c:pt idx="546">
                  <c:v>0.15239543662802199</c:v>
                </c:pt>
                <c:pt idx="547">
                  <c:v>0.15343785911611599</c:v>
                </c:pt>
                <c:pt idx="548">
                  <c:v>0.154480271387994</c:v>
                </c:pt>
                <c:pt idx="549">
                  <c:v>0.155522676244117</c:v>
                </c:pt>
                <c:pt idx="550">
                  <c:v>0.15656507609775899</c:v>
                </c:pt>
                <c:pt idx="551">
                  <c:v>0.15760747335493799</c:v>
                </c:pt>
                <c:pt idx="552">
                  <c:v>0.15864987038662001</c:v>
                </c:pt>
                <c:pt idx="553">
                  <c:v>0.15969226892503799</c:v>
                </c:pt>
                <c:pt idx="554">
                  <c:v>0.16073467024883401</c:v>
                </c:pt>
                <c:pt idx="555">
                  <c:v>0.16177707562198401</c:v>
                </c:pt>
                <c:pt idx="556">
                  <c:v>0.16281948621665901</c:v>
                </c:pt>
                <c:pt idx="557">
                  <c:v>0.16386190300029099</c:v>
                </c:pt>
                <c:pt idx="558">
                  <c:v>0.16490432669386501</c:v>
                </c:pt>
                <c:pt idx="559">
                  <c:v>0.16594675794184199</c:v>
                </c:pt>
                <c:pt idx="560">
                  <c:v>0.166989196930316</c:v>
                </c:pt>
                <c:pt idx="561">
                  <c:v>0.16803164340085</c:v>
                </c:pt>
                <c:pt idx="562">
                  <c:v>0.169074097031504</c:v>
                </c:pt>
                <c:pt idx="563">
                  <c:v>0.17011655750881299</c:v>
                </c:pt>
                <c:pt idx="564">
                  <c:v>0.17115902473813499</c:v>
                </c:pt>
                <c:pt idx="565">
                  <c:v>0.172201498875347</c:v>
                </c:pt>
                <c:pt idx="566">
                  <c:v>0.17324397995612201</c:v>
                </c:pt>
                <c:pt idx="567">
                  <c:v>0.174286467725808</c:v>
                </c:pt>
                <c:pt idx="568">
                  <c:v>0.17532896170609699</c:v>
                </c:pt>
                <c:pt idx="569">
                  <c:v>0.176371461254447</c:v>
                </c:pt>
                <c:pt idx="570">
                  <c:v>0.17741396559310599</c:v>
                </c:pt>
                <c:pt idx="571">
                  <c:v>0.17845647397085401</c:v>
                </c:pt>
                <c:pt idx="572">
                  <c:v>0.179498985534706</c:v>
                </c:pt>
                <c:pt idx="573">
                  <c:v>0.18054149969969299</c:v>
                </c:pt>
                <c:pt idx="574">
                  <c:v>0.18158401611027</c:v>
                </c:pt>
                <c:pt idx="575">
                  <c:v>0.182626534337783</c:v>
                </c:pt>
                <c:pt idx="576">
                  <c:v>0.18366905395452701</c:v>
                </c:pt>
                <c:pt idx="577">
                  <c:v>0.184711574720687</c:v>
                </c:pt>
                <c:pt idx="578">
                  <c:v>0.18575409649767199</c:v>
                </c:pt>
                <c:pt idx="579">
                  <c:v>0.186796618966839</c:v>
                </c:pt>
                <c:pt idx="580">
                  <c:v>0.18783914181122699</c:v>
                </c:pt>
                <c:pt idx="581">
                  <c:v>0.18888166479874499</c:v>
                </c:pt>
                <c:pt idx="582">
                  <c:v>0.189924187734409</c:v>
                </c:pt>
                <c:pt idx="583">
                  <c:v>0.19096671060971601</c:v>
                </c:pt>
                <c:pt idx="584">
                  <c:v>0.19200923351001101</c:v>
                </c:pt>
                <c:pt idx="585">
                  <c:v>0.193051756470282</c:v>
                </c:pt>
                <c:pt idx="586">
                  <c:v>0.194094279516177</c:v>
                </c:pt>
                <c:pt idx="587">
                  <c:v>0.19513680264389299</c:v>
                </c:pt>
                <c:pt idx="588">
                  <c:v>0.196179325829202</c:v>
                </c:pt>
                <c:pt idx="589">
                  <c:v>0.197221849042576</c:v>
                </c:pt>
                <c:pt idx="590">
                  <c:v>0.198264372246269</c:v>
                </c:pt>
                <c:pt idx="591">
                  <c:v>0.199306895408777</c:v>
                </c:pt>
                <c:pt idx="592">
                  <c:v>0.20034941856506</c:v>
                </c:pt>
                <c:pt idx="593">
                  <c:v>0.201391941730892</c:v>
                </c:pt>
                <c:pt idx="594">
                  <c:v>0.20243446489807099</c:v>
                </c:pt>
                <c:pt idx="595">
                  <c:v>0.203476988073091</c:v>
                </c:pt>
                <c:pt idx="596">
                  <c:v>0.20451951126553</c:v>
                </c:pt>
                <c:pt idx="597">
                  <c:v>0.20556203448212201</c:v>
                </c:pt>
                <c:pt idx="598">
                  <c:v>0.206604557730869</c:v>
                </c:pt>
                <c:pt idx="599">
                  <c:v>0.20764708101373999</c:v>
                </c:pt>
                <c:pt idx="600">
                  <c:v>0.20868960433019099</c:v>
                </c:pt>
                <c:pt idx="601">
                  <c:v>0.20973212767866201</c:v>
                </c:pt>
                <c:pt idx="602">
                  <c:v>0.210774651056474</c:v>
                </c:pt>
                <c:pt idx="603">
                  <c:v>0.211817174462683</c:v>
                </c:pt>
                <c:pt idx="604">
                  <c:v>0.21285969789728601</c:v>
                </c:pt>
                <c:pt idx="605">
                  <c:v>0.213902221359906</c:v>
                </c:pt>
                <c:pt idx="606">
                  <c:v>0.21494474485006801</c:v>
                </c:pt>
                <c:pt idx="607">
                  <c:v>0.21598726836735699</c:v>
                </c:pt>
                <c:pt idx="608">
                  <c:v>0.21702979191137201</c:v>
                </c:pt>
                <c:pt idx="609">
                  <c:v>0.218072315481705</c:v>
                </c:pt>
                <c:pt idx="610">
                  <c:v>0.21911483907795301</c:v>
                </c:pt>
                <c:pt idx="611">
                  <c:v>0.220157362699718</c:v>
                </c:pt>
                <c:pt idx="612">
                  <c:v>0.22119988634660401</c:v>
                </c:pt>
                <c:pt idx="613">
                  <c:v>0.22224241001822001</c:v>
                </c:pt>
                <c:pt idx="614">
                  <c:v>0.22328493371417801</c:v>
                </c:pt>
                <c:pt idx="615">
                  <c:v>0.22432745743409099</c:v>
                </c:pt>
                <c:pt idx="616">
                  <c:v>0.22536998117757301</c:v>
                </c:pt>
                <c:pt idx="617">
                  <c:v>0.22641250494423101</c:v>
                </c:pt>
                <c:pt idx="618">
                  <c:v>0.22745502873366999</c:v>
                </c:pt>
                <c:pt idx="619">
                  <c:v>0.22849755254548801</c:v>
                </c:pt>
                <c:pt idx="620">
                  <c:v>0.22954007637926899</c:v>
                </c:pt>
                <c:pt idx="621">
                  <c:v>0.23058260023459201</c:v>
                </c:pt>
                <c:pt idx="622">
                  <c:v>0.23162512411102601</c:v>
                </c:pt>
                <c:pt idx="623">
                  <c:v>0.232667648008131</c:v>
                </c:pt>
                <c:pt idx="624">
                  <c:v>0.23371017192545601</c:v>
                </c:pt>
                <c:pt idx="625">
                  <c:v>0.23475269586254499</c:v>
                </c:pt>
                <c:pt idx="626">
                  <c:v>0.235795219818942</c:v>
                </c:pt>
                <c:pt idx="627">
                  <c:v>0.23683774379411801</c:v>
                </c:pt>
                <c:pt idx="628">
                  <c:v>0.23788026778756099</c:v>
                </c:pt>
                <c:pt idx="629">
                  <c:v>0.23892279179874601</c:v>
                </c:pt>
                <c:pt idx="630">
                  <c:v>0.239965315827144</c:v>
                </c:pt>
                <c:pt idx="631">
                  <c:v>0.24100783987211799</c:v>
                </c:pt>
                <c:pt idx="632">
                  <c:v>0.242050363933074</c:v>
                </c:pt>
                <c:pt idx="633">
                  <c:v>0.24309288800941101</c:v>
                </c:pt>
                <c:pt idx="634">
                  <c:v>0.24413541210036399</c:v>
                </c:pt>
                <c:pt idx="635">
                  <c:v>0.24517793620514899</c:v>
                </c:pt>
                <c:pt idx="636">
                  <c:v>0.24622046032306899</c:v>
                </c:pt>
                <c:pt idx="637">
                  <c:v>0.24726298445324801</c:v>
                </c:pt>
                <c:pt idx="638">
                  <c:v>0.24830550859456699</c:v>
                </c:pt>
                <c:pt idx="639">
                  <c:v>0.24934803274598499</c:v>
                </c:pt>
                <c:pt idx="640">
                  <c:v>0.25039055690651901</c:v>
                </c:pt>
                <c:pt idx="641">
                  <c:v>0.251433081075214</c:v>
                </c:pt>
                <c:pt idx="642">
                  <c:v>0.252475605251053</c:v>
                </c:pt>
                <c:pt idx="643">
                  <c:v>0.25351812943303298</c:v>
                </c:pt>
                <c:pt idx="644">
                  <c:v>0.25456065362022001</c:v>
                </c:pt>
                <c:pt idx="645">
                  <c:v>0.25560317781175002</c:v>
                </c:pt>
                <c:pt idx="646">
                  <c:v>0.25664570200657599</c:v>
                </c:pt>
                <c:pt idx="647">
                  <c:v>0.25768822620389298</c:v>
                </c:pt>
                <c:pt idx="648">
                  <c:v>0.258730750403108</c:v>
                </c:pt>
                <c:pt idx="649">
                  <c:v>0.25977327460381799</c:v>
                </c:pt>
                <c:pt idx="650">
                  <c:v>0.26081579880557498</c:v>
                </c:pt>
                <c:pt idx="651">
                  <c:v>0.26185832300805201</c:v>
                </c:pt>
                <c:pt idx="652">
                  <c:v>0.26290084721107798</c:v>
                </c:pt>
                <c:pt idx="653">
                  <c:v>0.26394337141468199</c:v>
                </c:pt>
                <c:pt idx="654">
                  <c:v>0.26498589561868202</c:v>
                </c:pt>
                <c:pt idx="655">
                  <c:v>0.26602841982294101</c:v>
                </c:pt>
                <c:pt idx="656">
                  <c:v>0.267070944027333</c:v>
                </c:pt>
                <c:pt idx="657">
                  <c:v>0.26811346823179799</c:v>
                </c:pt>
                <c:pt idx="658">
                  <c:v>0.26915599243633098</c:v>
                </c:pt>
                <c:pt idx="659">
                  <c:v>0.270198516640895</c:v>
                </c:pt>
                <c:pt idx="660">
                  <c:v>0.27124104084546302</c:v>
                </c:pt>
                <c:pt idx="661">
                  <c:v>0.27228356505003098</c:v>
                </c:pt>
                <c:pt idx="662">
                  <c:v>0.2733260892546</c:v>
                </c:pt>
                <c:pt idx="663">
                  <c:v>0.27436861345916802</c:v>
                </c:pt>
                <c:pt idx="664">
                  <c:v>0.27541113766373598</c:v>
                </c:pt>
                <c:pt idx="665">
                  <c:v>0.276453661868305</c:v>
                </c:pt>
                <c:pt idx="666">
                  <c:v>0.27749618607287302</c:v>
                </c:pt>
                <c:pt idx="667">
                  <c:v>0.27853871027744098</c:v>
                </c:pt>
                <c:pt idx="668">
                  <c:v>0.279581234482009</c:v>
                </c:pt>
                <c:pt idx="669">
                  <c:v>0.28062375868657802</c:v>
                </c:pt>
                <c:pt idx="670">
                  <c:v>0.28166628289114598</c:v>
                </c:pt>
                <c:pt idx="671">
                  <c:v>0.282708807095714</c:v>
                </c:pt>
                <c:pt idx="672">
                  <c:v>0.28375133130028202</c:v>
                </c:pt>
                <c:pt idx="673">
                  <c:v>0.28479385550485098</c:v>
                </c:pt>
                <c:pt idx="674">
                  <c:v>0.285836379709419</c:v>
                </c:pt>
                <c:pt idx="675">
                  <c:v>0.28687890391398702</c:v>
                </c:pt>
                <c:pt idx="676">
                  <c:v>0.28792142811855598</c:v>
                </c:pt>
                <c:pt idx="677">
                  <c:v>0.288963952323124</c:v>
                </c:pt>
                <c:pt idx="678">
                  <c:v>0.29000647652769201</c:v>
                </c:pt>
                <c:pt idx="679">
                  <c:v>0.29104900073226098</c:v>
                </c:pt>
                <c:pt idx="680">
                  <c:v>0.29209152493682899</c:v>
                </c:pt>
                <c:pt idx="681">
                  <c:v>0.29313404914139701</c:v>
                </c:pt>
                <c:pt idx="682">
                  <c:v>0.29417657334596498</c:v>
                </c:pt>
                <c:pt idx="683">
                  <c:v>0.29521909755053399</c:v>
                </c:pt>
                <c:pt idx="684">
                  <c:v>0.29626162175510201</c:v>
                </c:pt>
                <c:pt idx="685">
                  <c:v>0.29730414595966997</c:v>
                </c:pt>
                <c:pt idx="686">
                  <c:v>0.29834667016423799</c:v>
                </c:pt>
                <c:pt idx="687">
                  <c:v>0.29938919436880701</c:v>
                </c:pt>
                <c:pt idx="688">
                  <c:v>0.30043171857337497</c:v>
                </c:pt>
                <c:pt idx="689">
                  <c:v>0.30147424277794299</c:v>
                </c:pt>
                <c:pt idx="690">
                  <c:v>0.30251676698251201</c:v>
                </c:pt>
                <c:pt idx="691">
                  <c:v>0.30355929118708003</c:v>
                </c:pt>
                <c:pt idx="692">
                  <c:v>0.30460181539164799</c:v>
                </c:pt>
                <c:pt idx="693">
                  <c:v>0.30564433959621601</c:v>
                </c:pt>
                <c:pt idx="694">
                  <c:v>0.30668686380078503</c:v>
                </c:pt>
                <c:pt idx="695">
                  <c:v>0.30772938800535299</c:v>
                </c:pt>
                <c:pt idx="696">
                  <c:v>0.30877191220992101</c:v>
                </c:pt>
                <c:pt idx="697">
                  <c:v>0.30981443641448903</c:v>
                </c:pt>
                <c:pt idx="698">
                  <c:v>0.31085696061905799</c:v>
                </c:pt>
                <c:pt idx="699">
                  <c:v>0.31189948482362601</c:v>
                </c:pt>
                <c:pt idx="700">
                  <c:v>0.31294200902819402</c:v>
                </c:pt>
                <c:pt idx="701">
                  <c:v>0.31398453323276199</c:v>
                </c:pt>
                <c:pt idx="702">
                  <c:v>0.315027057437331</c:v>
                </c:pt>
                <c:pt idx="703">
                  <c:v>0.31606958164189902</c:v>
                </c:pt>
                <c:pt idx="704">
                  <c:v>0.31711210584646699</c:v>
                </c:pt>
                <c:pt idx="705">
                  <c:v>0.318154630051036</c:v>
                </c:pt>
                <c:pt idx="706">
                  <c:v>0.31919715425560402</c:v>
                </c:pt>
                <c:pt idx="707">
                  <c:v>0.32023967846017198</c:v>
                </c:pt>
                <c:pt idx="708">
                  <c:v>0.32128220266474</c:v>
                </c:pt>
                <c:pt idx="709">
                  <c:v>0.32232472686930902</c:v>
                </c:pt>
                <c:pt idx="710">
                  <c:v>0.32336725107387698</c:v>
                </c:pt>
                <c:pt idx="711">
                  <c:v>0.324409775278445</c:v>
                </c:pt>
                <c:pt idx="712">
                  <c:v>0.32545229948301302</c:v>
                </c:pt>
                <c:pt idx="713">
                  <c:v>0.32649482368758198</c:v>
                </c:pt>
                <c:pt idx="714">
                  <c:v>0.32753734789215</c:v>
                </c:pt>
                <c:pt idx="715">
                  <c:v>0.32857987209671802</c:v>
                </c:pt>
                <c:pt idx="716">
                  <c:v>0.32962239630128598</c:v>
                </c:pt>
                <c:pt idx="717">
                  <c:v>0.330664920505855</c:v>
                </c:pt>
                <c:pt idx="718">
                  <c:v>0.33170744471042302</c:v>
                </c:pt>
                <c:pt idx="719">
                  <c:v>0.33274996891499098</c:v>
                </c:pt>
                <c:pt idx="720">
                  <c:v>0.33379249311956</c:v>
                </c:pt>
                <c:pt idx="721">
                  <c:v>0.33483501732412801</c:v>
                </c:pt>
                <c:pt idx="722">
                  <c:v>0.33587754152869598</c:v>
                </c:pt>
                <c:pt idx="723">
                  <c:v>0.336920065733264</c:v>
                </c:pt>
                <c:pt idx="724">
                  <c:v>0.33796258993783301</c:v>
                </c:pt>
                <c:pt idx="725">
                  <c:v>0.33900511414240098</c:v>
                </c:pt>
                <c:pt idx="726">
                  <c:v>0.34004763834696899</c:v>
                </c:pt>
                <c:pt idx="727">
                  <c:v>0.34109016255153801</c:v>
                </c:pt>
                <c:pt idx="728">
                  <c:v>0.34213268675610597</c:v>
                </c:pt>
                <c:pt idx="729">
                  <c:v>0.34317521096067399</c:v>
                </c:pt>
                <c:pt idx="730">
                  <c:v>0.34421773516524201</c:v>
                </c:pt>
                <c:pt idx="731">
                  <c:v>0.34526025936981097</c:v>
                </c:pt>
                <c:pt idx="732">
                  <c:v>0.34630278357437899</c:v>
                </c:pt>
                <c:pt idx="733">
                  <c:v>0.34734530777894701</c:v>
                </c:pt>
                <c:pt idx="734">
                  <c:v>0.34838783198351497</c:v>
                </c:pt>
                <c:pt idx="735">
                  <c:v>0.34943035618808399</c:v>
                </c:pt>
                <c:pt idx="736">
                  <c:v>0.35047288039265201</c:v>
                </c:pt>
                <c:pt idx="737">
                  <c:v>0.35151540459722003</c:v>
                </c:pt>
                <c:pt idx="738">
                  <c:v>0.35255792880178799</c:v>
                </c:pt>
                <c:pt idx="739">
                  <c:v>0.35360045300635701</c:v>
                </c:pt>
                <c:pt idx="740">
                  <c:v>0.35464297721092503</c:v>
                </c:pt>
                <c:pt idx="741">
                  <c:v>0.35568550141549299</c:v>
                </c:pt>
                <c:pt idx="742">
                  <c:v>0.35672802562006201</c:v>
                </c:pt>
                <c:pt idx="743">
                  <c:v>0.35777054982463002</c:v>
                </c:pt>
                <c:pt idx="744">
                  <c:v>0.35881307402919799</c:v>
                </c:pt>
                <c:pt idx="745">
                  <c:v>0.35985559823376601</c:v>
                </c:pt>
                <c:pt idx="746">
                  <c:v>0.36089812243833502</c:v>
                </c:pt>
                <c:pt idx="747">
                  <c:v>0.36194064664290299</c:v>
                </c:pt>
                <c:pt idx="748">
                  <c:v>0.362983170847471</c:v>
                </c:pt>
                <c:pt idx="749">
                  <c:v>0.36402569505203902</c:v>
                </c:pt>
                <c:pt idx="750">
                  <c:v>0.36506821925660798</c:v>
                </c:pt>
                <c:pt idx="751">
                  <c:v>0.366110743461176</c:v>
                </c:pt>
                <c:pt idx="752">
                  <c:v>0.36715326766574402</c:v>
                </c:pt>
                <c:pt idx="753">
                  <c:v>0.36819579187031198</c:v>
                </c:pt>
                <c:pt idx="754">
                  <c:v>0.369238316074881</c:v>
                </c:pt>
                <c:pt idx="755">
                  <c:v>0.37028084027944902</c:v>
                </c:pt>
                <c:pt idx="756">
                  <c:v>0.37132336448401698</c:v>
                </c:pt>
                <c:pt idx="757">
                  <c:v>0.372365888688586</c:v>
                </c:pt>
                <c:pt idx="758">
                  <c:v>0.37340841289315402</c:v>
                </c:pt>
                <c:pt idx="759">
                  <c:v>0.37445093709772198</c:v>
                </c:pt>
                <c:pt idx="760">
                  <c:v>0.37549346130229</c:v>
                </c:pt>
                <c:pt idx="761">
                  <c:v>0.37653598550685902</c:v>
                </c:pt>
                <c:pt idx="762">
                  <c:v>0.37757850971142698</c:v>
                </c:pt>
                <c:pt idx="763">
                  <c:v>0.378621033915995</c:v>
                </c:pt>
                <c:pt idx="764">
                  <c:v>0.37966355812056402</c:v>
                </c:pt>
                <c:pt idx="765">
                  <c:v>0.38070608232513198</c:v>
                </c:pt>
                <c:pt idx="766">
                  <c:v>0.3817486065297</c:v>
                </c:pt>
                <c:pt idx="767">
                  <c:v>0.38279113073426901</c:v>
                </c:pt>
                <c:pt idx="768">
                  <c:v>0.38383365493883598</c:v>
                </c:pt>
                <c:pt idx="769">
                  <c:v>0.384876179143405</c:v>
                </c:pt>
                <c:pt idx="770">
                  <c:v>0.38591870334797301</c:v>
                </c:pt>
                <c:pt idx="771">
                  <c:v>0.38696122755254098</c:v>
                </c:pt>
                <c:pt idx="772">
                  <c:v>0.38800375175710999</c:v>
                </c:pt>
                <c:pt idx="773">
                  <c:v>0.38904627596167801</c:v>
                </c:pt>
                <c:pt idx="774">
                  <c:v>0.39008880016624597</c:v>
                </c:pt>
                <c:pt idx="775">
                  <c:v>0.39113132437081499</c:v>
                </c:pt>
                <c:pt idx="776">
                  <c:v>0.39217384857538301</c:v>
                </c:pt>
                <c:pt idx="777">
                  <c:v>0.39321637277995197</c:v>
                </c:pt>
                <c:pt idx="778">
                  <c:v>0.39425889698451899</c:v>
                </c:pt>
                <c:pt idx="779">
                  <c:v>0.39530142118908801</c:v>
                </c:pt>
                <c:pt idx="780">
                  <c:v>0.39634394539365603</c:v>
                </c:pt>
                <c:pt idx="781">
                  <c:v>0.39738646959822399</c:v>
                </c:pt>
                <c:pt idx="782">
                  <c:v>0.39842899380279301</c:v>
                </c:pt>
                <c:pt idx="783">
                  <c:v>0.39947151800736103</c:v>
                </c:pt>
                <c:pt idx="784">
                  <c:v>0.40051404221192899</c:v>
                </c:pt>
                <c:pt idx="785">
                  <c:v>0.40155656641649701</c:v>
                </c:pt>
                <c:pt idx="786">
                  <c:v>0.40259909062106602</c:v>
                </c:pt>
                <c:pt idx="787">
                  <c:v>0.40364161482563399</c:v>
                </c:pt>
                <c:pt idx="788">
                  <c:v>0.40468413903020201</c:v>
                </c:pt>
                <c:pt idx="789">
                  <c:v>0.40572666323477102</c:v>
                </c:pt>
                <c:pt idx="790">
                  <c:v>0.40676918743933899</c:v>
                </c:pt>
                <c:pt idx="791">
                  <c:v>0.407811711643907</c:v>
                </c:pt>
                <c:pt idx="792">
                  <c:v>0.40885423584847502</c:v>
                </c:pt>
                <c:pt idx="793">
                  <c:v>0.40989676005304398</c:v>
                </c:pt>
                <c:pt idx="794">
                  <c:v>0.410939284257612</c:v>
                </c:pt>
                <c:pt idx="795">
                  <c:v>0.41198180846218002</c:v>
                </c:pt>
                <c:pt idx="796">
                  <c:v>0.41302433266674798</c:v>
                </c:pt>
                <c:pt idx="797">
                  <c:v>0.414066856871316</c:v>
                </c:pt>
                <c:pt idx="798">
                  <c:v>0.41510938107588502</c:v>
                </c:pt>
                <c:pt idx="799">
                  <c:v>0.41615190528045298</c:v>
                </c:pt>
                <c:pt idx="800">
                  <c:v>0.417194429485022</c:v>
                </c:pt>
                <c:pt idx="801">
                  <c:v>0.41823695368959002</c:v>
                </c:pt>
                <c:pt idx="802">
                  <c:v>0.41927947789415798</c:v>
                </c:pt>
                <c:pt idx="803">
                  <c:v>0.420322002098726</c:v>
                </c:pt>
                <c:pt idx="804">
                  <c:v>0.42136452630329502</c:v>
                </c:pt>
                <c:pt idx="805">
                  <c:v>0.42240705050786298</c:v>
                </c:pt>
                <c:pt idx="806">
                  <c:v>0.423449574712431</c:v>
                </c:pt>
                <c:pt idx="807">
                  <c:v>0.42449209891700002</c:v>
                </c:pt>
                <c:pt idx="808">
                  <c:v>0.42553462312156798</c:v>
                </c:pt>
                <c:pt idx="809">
                  <c:v>0.426577147326136</c:v>
                </c:pt>
                <c:pt idx="810">
                  <c:v>0.42761967153070402</c:v>
                </c:pt>
                <c:pt idx="811">
                  <c:v>0.42866219573527198</c:v>
                </c:pt>
                <c:pt idx="812">
                  <c:v>0.429704719939841</c:v>
                </c:pt>
                <c:pt idx="813">
                  <c:v>0.43074724414440901</c:v>
                </c:pt>
                <c:pt idx="814">
                  <c:v>0.43178976834897698</c:v>
                </c:pt>
                <c:pt idx="815">
                  <c:v>0.43283229255354599</c:v>
                </c:pt>
                <c:pt idx="816">
                  <c:v>0.43387481675811401</c:v>
                </c:pt>
                <c:pt idx="817">
                  <c:v>0.43491734096268198</c:v>
                </c:pt>
                <c:pt idx="818">
                  <c:v>0.43595986516724999</c:v>
                </c:pt>
                <c:pt idx="819">
                  <c:v>0.43700238937181901</c:v>
                </c:pt>
                <c:pt idx="820">
                  <c:v>0.43804491357638697</c:v>
                </c:pt>
                <c:pt idx="821">
                  <c:v>0.43908743778095499</c:v>
                </c:pt>
                <c:pt idx="822">
                  <c:v>0.44012996198552401</c:v>
                </c:pt>
                <c:pt idx="823">
                  <c:v>0.44117248619009097</c:v>
                </c:pt>
                <c:pt idx="824">
                  <c:v>0.44221501039465999</c:v>
                </c:pt>
                <c:pt idx="825">
                  <c:v>0.44325753459922801</c:v>
                </c:pt>
                <c:pt idx="826">
                  <c:v>0.44430005880379603</c:v>
                </c:pt>
                <c:pt idx="827">
                  <c:v>0.44534258300836499</c:v>
                </c:pt>
                <c:pt idx="828">
                  <c:v>0.44638510721293301</c:v>
                </c:pt>
                <c:pt idx="829">
                  <c:v>0.44742763141750103</c:v>
                </c:pt>
                <c:pt idx="830">
                  <c:v>0.44847015562206999</c:v>
                </c:pt>
                <c:pt idx="831">
                  <c:v>0.44951267982663801</c:v>
                </c:pt>
                <c:pt idx="832">
                  <c:v>0.45055520403120602</c:v>
                </c:pt>
                <c:pt idx="833">
                  <c:v>0.45159772823577499</c:v>
                </c:pt>
                <c:pt idx="834">
                  <c:v>0.452640252440343</c:v>
                </c:pt>
                <c:pt idx="835">
                  <c:v>0.45368277664491102</c:v>
                </c:pt>
                <c:pt idx="836">
                  <c:v>0.45472530084947899</c:v>
                </c:pt>
                <c:pt idx="837">
                  <c:v>0.455767825054048</c:v>
                </c:pt>
                <c:pt idx="838">
                  <c:v>0.45681034925861602</c:v>
                </c:pt>
                <c:pt idx="839">
                  <c:v>0.45785287346318398</c:v>
                </c:pt>
                <c:pt idx="840">
                  <c:v>0.458895397667752</c:v>
                </c:pt>
                <c:pt idx="841">
                  <c:v>0.45993792187232102</c:v>
                </c:pt>
                <c:pt idx="842">
                  <c:v>0.46098044607688898</c:v>
                </c:pt>
                <c:pt idx="843">
                  <c:v>0.462022970281457</c:v>
                </c:pt>
                <c:pt idx="844">
                  <c:v>0.46306549448602502</c:v>
                </c:pt>
                <c:pt idx="845">
                  <c:v>0.46410801869059298</c:v>
                </c:pt>
                <c:pt idx="846">
                  <c:v>0.465150542895162</c:v>
                </c:pt>
                <c:pt idx="847">
                  <c:v>0.46619306709973002</c:v>
                </c:pt>
                <c:pt idx="848">
                  <c:v>0.46723559130429898</c:v>
                </c:pt>
                <c:pt idx="849">
                  <c:v>0.468278115508867</c:v>
                </c:pt>
                <c:pt idx="850">
                  <c:v>0.46932063971343502</c:v>
                </c:pt>
                <c:pt idx="851">
                  <c:v>0.47036316391800298</c:v>
                </c:pt>
                <c:pt idx="852">
                  <c:v>0.471405688122571</c:v>
                </c:pt>
                <c:pt idx="853">
                  <c:v>0.47244821232714002</c:v>
                </c:pt>
                <c:pt idx="854">
                  <c:v>0.47349073653170798</c:v>
                </c:pt>
                <c:pt idx="855">
                  <c:v>0.474533260736277</c:v>
                </c:pt>
                <c:pt idx="856">
                  <c:v>0.47557578494084501</c:v>
                </c:pt>
                <c:pt idx="857">
                  <c:v>0.47661830914541298</c:v>
                </c:pt>
                <c:pt idx="858">
                  <c:v>0.477660833349981</c:v>
                </c:pt>
                <c:pt idx="859">
                  <c:v>0.47870335755455001</c:v>
                </c:pt>
                <c:pt idx="860">
                  <c:v>0.47974588175911798</c:v>
                </c:pt>
                <c:pt idx="861">
                  <c:v>0.48078840596368599</c:v>
                </c:pt>
                <c:pt idx="862">
                  <c:v>0.48183093016825501</c:v>
                </c:pt>
                <c:pt idx="863">
                  <c:v>0.48287345437282297</c:v>
                </c:pt>
                <c:pt idx="864">
                  <c:v>0.48391597857739099</c:v>
                </c:pt>
                <c:pt idx="865">
                  <c:v>0.48495850278195901</c:v>
                </c:pt>
                <c:pt idx="866">
                  <c:v>0.48600102698652697</c:v>
                </c:pt>
                <c:pt idx="867">
                  <c:v>0.48704355119109599</c:v>
                </c:pt>
              </c:numCache>
            </c:numRef>
          </c:xVal>
          <c:yVal>
            <c:numRef>
              <c:f>'Force 200 keV Spline'!$J$3:$J$870</c:f>
              <c:numCache>
                <c:formatCode>General</c:formatCode>
                <c:ptCount val="868"/>
                <c:pt idx="0">
                  <c:v>200.11911858809103</c:v>
                </c:pt>
                <c:pt idx="1">
                  <c:v>200.10981510432336</c:v>
                </c:pt>
                <c:pt idx="2">
                  <c:v>200.10142500700988</c:v>
                </c:pt>
                <c:pt idx="3">
                  <c:v>200.09568818965704</c:v>
                </c:pt>
                <c:pt idx="4">
                  <c:v>200.08821891659713</c:v>
                </c:pt>
                <c:pt idx="5">
                  <c:v>200.08209093697647</c:v>
                </c:pt>
                <c:pt idx="6">
                  <c:v>200.07801774009465</c:v>
                </c:pt>
                <c:pt idx="7">
                  <c:v>200.07394038138858</c:v>
                </c:pt>
                <c:pt idx="8">
                  <c:v>200.0716288833232</c:v>
                </c:pt>
                <c:pt idx="9">
                  <c:v>200.07039763391279</c:v>
                </c:pt>
                <c:pt idx="10">
                  <c:v>200.06908432552132</c:v>
                </c:pt>
                <c:pt idx="11">
                  <c:v>200.06829530027343</c:v>
                </c:pt>
                <c:pt idx="12">
                  <c:v>200.06774839436784</c:v>
                </c:pt>
                <c:pt idx="13">
                  <c:v>200.06732711947308</c:v>
                </c:pt>
                <c:pt idx="14">
                  <c:v>200.06703620640138</c:v>
                </c:pt>
                <c:pt idx="15">
                  <c:v>200.06683744222559</c:v>
                </c:pt>
                <c:pt idx="16">
                  <c:v>200.06663858931449</c:v>
                </c:pt>
                <c:pt idx="17">
                  <c:v>200.06661220004293</c:v>
                </c:pt>
                <c:pt idx="18">
                  <c:v>200.06656597083878</c:v>
                </c:pt>
                <c:pt idx="19">
                  <c:v>200.06652252813797</c:v>
                </c:pt>
                <c:pt idx="20">
                  <c:v>200.06652252813797</c:v>
                </c:pt>
                <c:pt idx="21">
                  <c:v>200.06652252813797</c:v>
                </c:pt>
                <c:pt idx="22">
                  <c:v>200.06652252813797</c:v>
                </c:pt>
                <c:pt idx="23">
                  <c:v>200.06652252813797</c:v>
                </c:pt>
                <c:pt idx="24">
                  <c:v>200.06652252813797</c:v>
                </c:pt>
                <c:pt idx="25">
                  <c:v>200.06652252813797</c:v>
                </c:pt>
                <c:pt idx="26">
                  <c:v>200.06652252813797</c:v>
                </c:pt>
                <c:pt idx="27">
                  <c:v>200.06652252813797</c:v>
                </c:pt>
                <c:pt idx="28">
                  <c:v>200.06652252813797</c:v>
                </c:pt>
                <c:pt idx="29">
                  <c:v>200.06652252813797</c:v>
                </c:pt>
                <c:pt idx="30">
                  <c:v>200.06652252813797</c:v>
                </c:pt>
                <c:pt idx="31">
                  <c:v>200.06652252813797</c:v>
                </c:pt>
                <c:pt idx="32">
                  <c:v>200.06652252813797</c:v>
                </c:pt>
                <c:pt idx="33">
                  <c:v>200.06652252813797</c:v>
                </c:pt>
                <c:pt idx="34">
                  <c:v>200.06652252813797</c:v>
                </c:pt>
                <c:pt idx="35">
                  <c:v>200.06652252813797</c:v>
                </c:pt>
                <c:pt idx="36">
                  <c:v>200.06652252813797</c:v>
                </c:pt>
                <c:pt idx="37">
                  <c:v>200.06652252813797</c:v>
                </c:pt>
                <c:pt idx="38">
                  <c:v>200.06652252813797</c:v>
                </c:pt>
                <c:pt idx="39">
                  <c:v>200.06652252813797</c:v>
                </c:pt>
                <c:pt idx="40">
                  <c:v>200.06652252813797</c:v>
                </c:pt>
                <c:pt idx="41">
                  <c:v>200.06652252813797</c:v>
                </c:pt>
                <c:pt idx="42">
                  <c:v>200.06652252813797</c:v>
                </c:pt>
                <c:pt idx="43">
                  <c:v>200.06652252813797</c:v>
                </c:pt>
                <c:pt idx="44">
                  <c:v>200.06652252813797</c:v>
                </c:pt>
                <c:pt idx="45">
                  <c:v>200.06652252813797</c:v>
                </c:pt>
                <c:pt idx="46">
                  <c:v>200.06652252813797</c:v>
                </c:pt>
                <c:pt idx="47">
                  <c:v>200.06652252813797</c:v>
                </c:pt>
                <c:pt idx="48">
                  <c:v>200.06652252813797</c:v>
                </c:pt>
                <c:pt idx="49">
                  <c:v>200.06652252813797</c:v>
                </c:pt>
                <c:pt idx="50">
                  <c:v>200.06652252813797</c:v>
                </c:pt>
                <c:pt idx="51">
                  <c:v>200.06652252813797</c:v>
                </c:pt>
                <c:pt idx="52">
                  <c:v>200.06652252813797</c:v>
                </c:pt>
                <c:pt idx="53">
                  <c:v>200.06652252813797</c:v>
                </c:pt>
                <c:pt idx="54">
                  <c:v>200.06652252813797</c:v>
                </c:pt>
                <c:pt idx="55">
                  <c:v>200.06652252813797</c:v>
                </c:pt>
                <c:pt idx="56">
                  <c:v>200.06652252813797</c:v>
                </c:pt>
                <c:pt idx="57">
                  <c:v>200.06652252813797</c:v>
                </c:pt>
                <c:pt idx="58">
                  <c:v>200.06652252813797</c:v>
                </c:pt>
                <c:pt idx="59">
                  <c:v>200.06652252813797</c:v>
                </c:pt>
                <c:pt idx="60">
                  <c:v>200.06652252813797</c:v>
                </c:pt>
                <c:pt idx="61">
                  <c:v>200.06652252813797</c:v>
                </c:pt>
                <c:pt idx="62">
                  <c:v>200.06652252813797</c:v>
                </c:pt>
                <c:pt idx="63">
                  <c:v>200.06652252813797</c:v>
                </c:pt>
                <c:pt idx="64">
                  <c:v>200.06652252813797</c:v>
                </c:pt>
                <c:pt idx="65">
                  <c:v>200.06652252813797</c:v>
                </c:pt>
                <c:pt idx="66">
                  <c:v>200.06652252813797</c:v>
                </c:pt>
                <c:pt idx="67">
                  <c:v>200.06652252813797</c:v>
                </c:pt>
                <c:pt idx="68">
                  <c:v>200.06652252813797</c:v>
                </c:pt>
                <c:pt idx="69">
                  <c:v>200.06652252813797</c:v>
                </c:pt>
                <c:pt idx="70">
                  <c:v>200.06652252813797</c:v>
                </c:pt>
                <c:pt idx="71">
                  <c:v>200.06652252813797</c:v>
                </c:pt>
                <c:pt idx="72">
                  <c:v>200.06652252813797</c:v>
                </c:pt>
                <c:pt idx="73">
                  <c:v>200.06652252813797</c:v>
                </c:pt>
                <c:pt idx="74">
                  <c:v>200.06652252813797</c:v>
                </c:pt>
                <c:pt idx="75">
                  <c:v>200.06652252813797</c:v>
                </c:pt>
                <c:pt idx="76">
                  <c:v>200.06652252813797</c:v>
                </c:pt>
                <c:pt idx="77">
                  <c:v>200.06652252813797</c:v>
                </c:pt>
                <c:pt idx="78">
                  <c:v>200.06652252813797</c:v>
                </c:pt>
                <c:pt idx="79">
                  <c:v>200.06652252813797</c:v>
                </c:pt>
                <c:pt idx="80">
                  <c:v>200.06652252813797</c:v>
                </c:pt>
                <c:pt idx="81">
                  <c:v>200.06652252813797</c:v>
                </c:pt>
                <c:pt idx="82">
                  <c:v>200.06652252813797</c:v>
                </c:pt>
                <c:pt idx="83">
                  <c:v>200.06652252813797</c:v>
                </c:pt>
                <c:pt idx="84">
                  <c:v>200.06652252813797</c:v>
                </c:pt>
                <c:pt idx="85">
                  <c:v>200.06652252813797</c:v>
                </c:pt>
                <c:pt idx="86">
                  <c:v>200.06652252813797</c:v>
                </c:pt>
                <c:pt idx="87">
                  <c:v>200.06652252813797</c:v>
                </c:pt>
                <c:pt idx="88">
                  <c:v>200.06652252813797</c:v>
                </c:pt>
                <c:pt idx="89">
                  <c:v>200.06652252813797</c:v>
                </c:pt>
                <c:pt idx="90">
                  <c:v>200.06652252813797</c:v>
                </c:pt>
                <c:pt idx="91">
                  <c:v>200.06652252813797</c:v>
                </c:pt>
                <c:pt idx="92">
                  <c:v>200.06652252813797</c:v>
                </c:pt>
                <c:pt idx="93">
                  <c:v>200.06652252813797</c:v>
                </c:pt>
                <c:pt idx="94">
                  <c:v>200.06652252813797</c:v>
                </c:pt>
                <c:pt idx="95">
                  <c:v>200.06652252813797</c:v>
                </c:pt>
                <c:pt idx="96">
                  <c:v>200.06652252813797</c:v>
                </c:pt>
                <c:pt idx="97">
                  <c:v>200.06652252813797</c:v>
                </c:pt>
                <c:pt idx="98">
                  <c:v>200.06652252813797</c:v>
                </c:pt>
                <c:pt idx="99">
                  <c:v>200.06652252813797</c:v>
                </c:pt>
                <c:pt idx="100">
                  <c:v>200.06652252813797</c:v>
                </c:pt>
                <c:pt idx="101">
                  <c:v>200.06652252813797</c:v>
                </c:pt>
                <c:pt idx="102">
                  <c:v>200.06652252813797</c:v>
                </c:pt>
                <c:pt idx="103">
                  <c:v>200.06652252813797</c:v>
                </c:pt>
                <c:pt idx="104">
                  <c:v>200.06652252813797</c:v>
                </c:pt>
                <c:pt idx="105">
                  <c:v>200.06652252813797</c:v>
                </c:pt>
                <c:pt idx="106">
                  <c:v>200.06652252813797</c:v>
                </c:pt>
                <c:pt idx="107">
                  <c:v>200.06652252813797</c:v>
                </c:pt>
                <c:pt idx="108">
                  <c:v>200.06652252813797</c:v>
                </c:pt>
                <c:pt idx="109">
                  <c:v>200.06652252813797</c:v>
                </c:pt>
                <c:pt idx="110">
                  <c:v>200.06652252813797</c:v>
                </c:pt>
                <c:pt idx="111">
                  <c:v>200.06652252813797</c:v>
                </c:pt>
                <c:pt idx="112">
                  <c:v>200.06652252813797</c:v>
                </c:pt>
                <c:pt idx="113">
                  <c:v>200.06652252813797</c:v>
                </c:pt>
                <c:pt idx="114">
                  <c:v>200.06652252813797</c:v>
                </c:pt>
                <c:pt idx="115">
                  <c:v>200.06652252813797</c:v>
                </c:pt>
                <c:pt idx="116">
                  <c:v>200.06652252813797</c:v>
                </c:pt>
                <c:pt idx="117">
                  <c:v>200.06652252813797</c:v>
                </c:pt>
                <c:pt idx="118">
                  <c:v>200.06652252813797</c:v>
                </c:pt>
                <c:pt idx="119">
                  <c:v>200.06652252813797</c:v>
                </c:pt>
                <c:pt idx="120">
                  <c:v>200.06652252813797</c:v>
                </c:pt>
                <c:pt idx="121">
                  <c:v>200.06652252813797</c:v>
                </c:pt>
                <c:pt idx="122">
                  <c:v>200.06652252813797</c:v>
                </c:pt>
                <c:pt idx="123">
                  <c:v>200.06652252813797</c:v>
                </c:pt>
                <c:pt idx="124">
                  <c:v>200.06652252813797</c:v>
                </c:pt>
                <c:pt idx="125">
                  <c:v>200.06652252813797</c:v>
                </c:pt>
                <c:pt idx="126">
                  <c:v>200.06652252813797</c:v>
                </c:pt>
                <c:pt idx="127">
                  <c:v>200.06652252813797</c:v>
                </c:pt>
                <c:pt idx="128">
                  <c:v>200.06652252813797</c:v>
                </c:pt>
                <c:pt idx="129">
                  <c:v>200.06652252813797</c:v>
                </c:pt>
                <c:pt idx="130">
                  <c:v>200.06652252813797</c:v>
                </c:pt>
                <c:pt idx="131">
                  <c:v>200.06652252813797</c:v>
                </c:pt>
                <c:pt idx="132">
                  <c:v>200.06652252813797</c:v>
                </c:pt>
                <c:pt idx="133">
                  <c:v>200.06652252813797</c:v>
                </c:pt>
                <c:pt idx="134">
                  <c:v>200.06652252813797</c:v>
                </c:pt>
                <c:pt idx="135">
                  <c:v>200.06652252813797</c:v>
                </c:pt>
                <c:pt idx="136">
                  <c:v>200.06652252813797</c:v>
                </c:pt>
                <c:pt idx="137">
                  <c:v>200.06652252813797</c:v>
                </c:pt>
                <c:pt idx="138">
                  <c:v>200.06652252813797</c:v>
                </c:pt>
                <c:pt idx="139">
                  <c:v>200.06652252813797</c:v>
                </c:pt>
                <c:pt idx="140">
                  <c:v>200.06652252813797</c:v>
                </c:pt>
                <c:pt idx="141">
                  <c:v>200.06652252813797</c:v>
                </c:pt>
                <c:pt idx="142">
                  <c:v>200.06652252813797</c:v>
                </c:pt>
                <c:pt idx="143">
                  <c:v>200.06652252813797</c:v>
                </c:pt>
                <c:pt idx="144">
                  <c:v>200.06652252813797</c:v>
                </c:pt>
                <c:pt idx="145">
                  <c:v>200.06652252813797</c:v>
                </c:pt>
                <c:pt idx="146">
                  <c:v>200.06652252814305</c:v>
                </c:pt>
                <c:pt idx="147">
                  <c:v>200.0665225281534</c:v>
                </c:pt>
                <c:pt idx="148">
                  <c:v>200.0665225281534</c:v>
                </c:pt>
                <c:pt idx="149">
                  <c:v>200.06652252816872</c:v>
                </c:pt>
                <c:pt idx="150">
                  <c:v>200.06652252817892</c:v>
                </c:pt>
                <c:pt idx="151">
                  <c:v>200.06652252821465</c:v>
                </c:pt>
                <c:pt idx="152">
                  <c:v>200.06652252822997</c:v>
                </c:pt>
                <c:pt idx="153">
                  <c:v>200.06652252825552</c:v>
                </c:pt>
                <c:pt idx="154">
                  <c:v>200.06652252829124</c:v>
                </c:pt>
                <c:pt idx="155">
                  <c:v>200.06652252836795</c:v>
                </c:pt>
                <c:pt idx="156">
                  <c:v>200.06652252844464</c:v>
                </c:pt>
                <c:pt idx="157">
                  <c:v>200.06652252849571</c:v>
                </c:pt>
                <c:pt idx="158">
                  <c:v>200.06652252860815</c:v>
                </c:pt>
                <c:pt idx="159">
                  <c:v>200.06652252870518</c:v>
                </c:pt>
                <c:pt idx="160">
                  <c:v>200.06652252880741</c:v>
                </c:pt>
                <c:pt idx="161">
                  <c:v>200.06652252887901</c:v>
                </c:pt>
                <c:pt idx="162">
                  <c:v>200.06652252894537</c:v>
                </c:pt>
                <c:pt idx="163">
                  <c:v>200.06652252900153</c:v>
                </c:pt>
                <c:pt idx="164">
                  <c:v>200.06652252905781</c:v>
                </c:pt>
                <c:pt idx="165">
                  <c:v>200.0665225291344</c:v>
                </c:pt>
                <c:pt idx="166">
                  <c:v>200.066522529206</c:v>
                </c:pt>
                <c:pt idx="167">
                  <c:v>200.06652252927239</c:v>
                </c:pt>
                <c:pt idx="168">
                  <c:v>200.06652252930823</c:v>
                </c:pt>
                <c:pt idx="169">
                  <c:v>200.06652252932355</c:v>
                </c:pt>
                <c:pt idx="170">
                  <c:v>200.06652252934907</c:v>
                </c:pt>
                <c:pt idx="171">
                  <c:v>200.06652252937971</c:v>
                </c:pt>
                <c:pt idx="172">
                  <c:v>200.06652252940015</c:v>
                </c:pt>
                <c:pt idx="173">
                  <c:v>200.06652252942567</c:v>
                </c:pt>
                <c:pt idx="174">
                  <c:v>200.06652252943599</c:v>
                </c:pt>
                <c:pt idx="175">
                  <c:v>200.0665225294411</c:v>
                </c:pt>
                <c:pt idx="176">
                  <c:v>200.0665225294513</c:v>
                </c:pt>
                <c:pt idx="177">
                  <c:v>200.06652252946662</c:v>
                </c:pt>
                <c:pt idx="178">
                  <c:v>200.06652252946662</c:v>
                </c:pt>
                <c:pt idx="179">
                  <c:v>200.06652252947683</c:v>
                </c:pt>
                <c:pt idx="180">
                  <c:v>200.06652252960461</c:v>
                </c:pt>
                <c:pt idx="181">
                  <c:v>200.06652253054477</c:v>
                </c:pt>
                <c:pt idx="182">
                  <c:v>200.06652253285969</c:v>
                </c:pt>
                <c:pt idx="183">
                  <c:v>200.06652253554753</c:v>
                </c:pt>
                <c:pt idx="184">
                  <c:v>200.06652253843467</c:v>
                </c:pt>
                <c:pt idx="185">
                  <c:v>200.06652254263511</c:v>
                </c:pt>
                <c:pt idx="186">
                  <c:v>200.06652254733632</c:v>
                </c:pt>
                <c:pt idx="187">
                  <c:v>200.0665225478933</c:v>
                </c:pt>
                <c:pt idx="188">
                  <c:v>200.0665225378215</c:v>
                </c:pt>
                <c:pt idx="189">
                  <c:v>200.0665225086893</c:v>
                </c:pt>
                <c:pt idx="190">
                  <c:v>200.06652244476322</c:v>
                </c:pt>
                <c:pt idx="191">
                  <c:v>200.0665223232117</c:v>
                </c:pt>
                <c:pt idx="192">
                  <c:v>200.06652211723269</c:v>
                </c:pt>
                <c:pt idx="193">
                  <c:v>200.06652180244132</c:v>
                </c:pt>
                <c:pt idx="194">
                  <c:v>200.06652134985373</c:v>
                </c:pt>
                <c:pt idx="195">
                  <c:v>200.06652073500834</c:v>
                </c:pt>
                <c:pt idx="196">
                  <c:v>200.06651994483883</c:v>
                </c:pt>
                <c:pt idx="197">
                  <c:v>200.06651897019827</c:v>
                </c:pt>
                <c:pt idx="198">
                  <c:v>200.06651779416248</c:v>
                </c:pt>
                <c:pt idx="199">
                  <c:v>200.06651644762641</c:v>
                </c:pt>
                <c:pt idx="200">
                  <c:v>200.06651494611413</c:v>
                </c:pt>
                <c:pt idx="201">
                  <c:v>200.06651315510516</c:v>
                </c:pt>
                <c:pt idx="202">
                  <c:v>200.06651058903691</c:v>
                </c:pt>
                <c:pt idx="203">
                  <c:v>200.06650637290872</c:v>
                </c:pt>
                <c:pt idx="204">
                  <c:v>200.06650031413</c:v>
                </c:pt>
                <c:pt idx="205">
                  <c:v>200.06649036193488</c:v>
                </c:pt>
                <c:pt idx="206">
                  <c:v>200.06647115375145</c:v>
                </c:pt>
                <c:pt idx="207">
                  <c:v>200.06644132831664</c:v>
                </c:pt>
                <c:pt idx="208">
                  <c:v>200.06639842292211</c:v>
                </c:pt>
                <c:pt idx="209">
                  <c:v>200.06633266612886</c:v>
                </c:pt>
                <c:pt idx="210">
                  <c:v>200.06623802880111</c:v>
                </c:pt>
                <c:pt idx="211">
                  <c:v>200.06610773945312</c:v>
                </c:pt>
                <c:pt idx="212">
                  <c:v>200.06593190766432</c:v>
                </c:pt>
                <c:pt idx="213">
                  <c:v>200.06570054862783</c:v>
                </c:pt>
                <c:pt idx="214">
                  <c:v>200.06540504759894</c:v>
                </c:pt>
                <c:pt idx="215">
                  <c:v>200.06503094091167</c:v>
                </c:pt>
                <c:pt idx="216">
                  <c:v>200.06457459210617</c:v>
                </c:pt>
                <c:pt idx="217">
                  <c:v>200.06403053432049</c:v>
                </c:pt>
                <c:pt idx="218">
                  <c:v>200.06340957129024</c:v>
                </c:pt>
                <c:pt idx="219">
                  <c:v>200.06269556442439</c:v>
                </c:pt>
                <c:pt idx="220">
                  <c:v>200.0619059510104</c:v>
                </c:pt>
                <c:pt idx="221">
                  <c:v>200.06111438545372</c:v>
                </c:pt>
                <c:pt idx="222">
                  <c:v>200.06041480916144</c:v>
                </c:pt>
                <c:pt idx="223">
                  <c:v>200.05987609478009</c:v>
                </c:pt>
                <c:pt idx="224">
                  <c:v>200.05957586875397</c:v>
                </c:pt>
                <c:pt idx="225">
                  <c:v>200.05969542893646</c:v>
                </c:pt>
                <c:pt idx="226">
                  <c:v>200.06039444878039</c:v>
                </c:pt>
                <c:pt idx="227">
                  <c:v>200.06170847141695</c:v>
                </c:pt>
                <c:pt idx="228">
                  <c:v>200.0635615365378</c:v>
                </c:pt>
                <c:pt idx="229">
                  <c:v>200.06590148845268</c:v>
                </c:pt>
                <c:pt idx="230">
                  <c:v>200.06859199306672</c:v>
                </c:pt>
                <c:pt idx="231">
                  <c:v>200.07135713449921</c:v>
                </c:pt>
                <c:pt idx="232">
                  <c:v>200.07393939075891</c:v>
                </c:pt>
                <c:pt idx="233">
                  <c:v>200.0761688916794</c:v>
                </c:pt>
                <c:pt idx="234">
                  <c:v>200.07796513783131</c:v>
                </c:pt>
                <c:pt idx="235">
                  <c:v>200.07929960427484</c:v>
                </c:pt>
                <c:pt idx="236">
                  <c:v>200.08017535939115</c:v>
                </c:pt>
                <c:pt idx="237">
                  <c:v>200.0807058682316</c:v>
                </c:pt>
                <c:pt idx="238">
                  <c:v>200.08092999276005</c:v>
                </c:pt>
                <c:pt idx="239">
                  <c:v>200.08098517752032</c:v>
                </c:pt>
                <c:pt idx="240">
                  <c:v>200.08087611028844</c:v>
                </c:pt>
                <c:pt idx="241">
                  <c:v>200.08063174566317</c:v>
                </c:pt>
                <c:pt idx="242">
                  <c:v>200.08047794637022</c:v>
                </c:pt>
                <c:pt idx="243">
                  <c:v>200.08075641920817</c:v>
                </c:pt>
                <c:pt idx="244">
                  <c:v>200.08162687732408</c:v>
                </c:pt>
                <c:pt idx="245">
                  <c:v>200.08331478856837</c:v>
                </c:pt>
                <c:pt idx="246">
                  <c:v>200.0861267605448</c:v>
                </c:pt>
                <c:pt idx="247">
                  <c:v>200.09032752977751</c:v>
                </c:pt>
                <c:pt idx="248">
                  <c:v>200.09590528003548</c:v>
                </c:pt>
                <c:pt idx="249">
                  <c:v>200.10288315958283</c:v>
                </c:pt>
                <c:pt idx="250">
                  <c:v>200.11129435186535</c:v>
                </c:pt>
                <c:pt idx="251">
                  <c:v>200.1211168193847</c:v>
                </c:pt>
                <c:pt idx="252">
                  <c:v>200.13243580420215</c:v>
                </c:pt>
                <c:pt idx="253">
                  <c:v>200.14524579333286</c:v>
                </c:pt>
                <c:pt idx="254">
                  <c:v>200.1595927541446</c:v>
                </c:pt>
                <c:pt idx="255">
                  <c:v>200.17546799465515</c:v>
                </c:pt>
                <c:pt idx="256">
                  <c:v>200.19297641304678</c:v>
                </c:pt>
                <c:pt idx="257">
                  <c:v>200.21211343010017</c:v>
                </c:pt>
                <c:pt idx="258">
                  <c:v>200.23296064799817</c:v>
                </c:pt>
                <c:pt idx="259">
                  <c:v>200.25555885312556</c:v>
                </c:pt>
                <c:pt idx="260">
                  <c:v>200.2798785840686</c:v>
                </c:pt>
                <c:pt idx="261">
                  <c:v>200.30591791412229</c:v>
                </c:pt>
                <c:pt idx="262">
                  <c:v>200.33368691429936</c:v>
                </c:pt>
                <c:pt idx="263">
                  <c:v>200.36305550144547</c:v>
                </c:pt>
                <c:pt idx="264">
                  <c:v>200.3938343982019</c:v>
                </c:pt>
                <c:pt idx="265">
                  <c:v>200.4259916098774</c:v>
                </c:pt>
                <c:pt idx="266">
                  <c:v>200.45950338643891</c:v>
                </c:pt>
                <c:pt idx="267">
                  <c:v>200.494312445226</c:v>
                </c:pt>
                <c:pt idx="268">
                  <c:v>200.53040300974709</c:v>
                </c:pt>
                <c:pt idx="269">
                  <c:v>200.56768108705072</c:v>
                </c:pt>
                <c:pt idx="270">
                  <c:v>200.60598889642816</c:v>
                </c:pt>
                <c:pt idx="271">
                  <c:v>200.64517906756947</c:v>
                </c:pt>
                <c:pt idx="272">
                  <c:v>200.68509040751746</c:v>
                </c:pt>
                <c:pt idx="273">
                  <c:v>200.72560173373114</c:v>
                </c:pt>
                <c:pt idx="274">
                  <c:v>200.76669134134244</c:v>
                </c:pt>
                <c:pt idx="275">
                  <c:v>200.80834954400888</c:v>
                </c:pt>
                <c:pt idx="276">
                  <c:v>200.85057422079967</c:v>
                </c:pt>
                <c:pt idx="277">
                  <c:v>200.89331555772279</c:v>
                </c:pt>
                <c:pt idx="278">
                  <c:v>200.93647535681274</c:v>
                </c:pt>
                <c:pt idx="279">
                  <c:v>200.97997784836414</c:v>
                </c:pt>
                <c:pt idx="280">
                  <c:v>201.02373708240691</c:v>
                </c:pt>
                <c:pt idx="281">
                  <c:v>201.06770658824857</c:v>
                </c:pt>
                <c:pt idx="282">
                  <c:v>201.11187770306938</c:v>
                </c:pt>
                <c:pt idx="283">
                  <c:v>201.15618162848682</c:v>
                </c:pt>
                <c:pt idx="284">
                  <c:v>201.20055724056127</c:v>
                </c:pt>
                <c:pt idx="285">
                  <c:v>201.24495230617572</c:v>
                </c:pt>
                <c:pt idx="286">
                  <c:v>201.28927490290974</c:v>
                </c:pt>
                <c:pt idx="287">
                  <c:v>201.33347401735736</c:v>
                </c:pt>
                <c:pt idx="288">
                  <c:v>201.377570822037</c:v>
                </c:pt>
                <c:pt idx="289">
                  <c:v>201.42154934908285</c:v>
                </c:pt>
                <c:pt idx="290">
                  <c:v>201.46538022136542</c:v>
                </c:pt>
                <c:pt idx="291">
                  <c:v>201.50902771254962</c:v>
                </c:pt>
                <c:pt idx="292">
                  <c:v>201.55245256656795</c:v>
                </c:pt>
                <c:pt idx="293">
                  <c:v>201.59562281482607</c:v>
                </c:pt>
                <c:pt idx="294">
                  <c:v>201.63851884047347</c:v>
                </c:pt>
                <c:pt idx="295">
                  <c:v>201.68112615757477</c:v>
                </c:pt>
                <c:pt idx="296">
                  <c:v>201.72345887616348</c:v>
                </c:pt>
                <c:pt idx="297">
                  <c:v>201.76550785638628</c:v>
                </c:pt>
                <c:pt idx="298">
                  <c:v>201.80724571200057</c:v>
                </c:pt>
                <c:pt idx="299">
                  <c:v>201.84864482445258</c:v>
                </c:pt>
                <c:pt idx="300">
                  <c:v>201.88966221935786</c:v>
                </c:pt>
                <c:pt idx="301">
                  <c:v>201.93027746633337</c:v>
                </c:pt>
                <c:pt idx="302">
                  <c:v>201.97049743900877</c:v>
                </c:pt>
                <c:pt idx="303">
                  <c:v>202.01032228246208</c:v>
                </c:pt>
                <c:pt idx="304">
                  <c:v>202.0497582480271</c:v>
                </c:pt>
                <c:pt idx="305">
                  <c:v>202.0888070089529</c:v>
                </c:pt>
                <c:pt idx="306">
                  <c:v>202.12747407243455</c:v>
                </c:pt>
                <c:pt idx="307">
                  <c:v>202.16574973885434</c:v>
                </c:pt>
                <c:pt idx="308">
                  <c:v>202.20363830372392</c:v>
                </c:pt>
                <c:pt idx="309">
                  <c:v>202.24111227281105</c:v>
                </c:pt>
                <c:pt idx="310">
                  <c:v>202.27814887662015</c:v>
                </c:pt>
                <c:pt idx="311">
                  <c:v>202.31473522460368</c:v>
                </c:pt>
                <c:pt idx="312">
                  <c:v>202.3508658561494</c:v>
                </c:pt>
                <c:pt idx="313">
                  <c:v>202.38655219454975</c:v>
                </c:pt>
                <c:pt idx="314">
                  <c:v>202.42184117228808</c:v>
                </c:pt>
                <c:pt idx="315">
                  <c:v>202.45676410247867</c:v>
                </c:pt>
                <c:pt idx="316">
                  <c:v>202.49131810234547</c:v>
                </c:pt>
                <c:pt idx="317">
                  <c:v>202.52549090127644</c:v>
                </c:pt>
                <c:pt idx="318">
                  <c:v>202.55925503530037</c:v>
                </c:pt>
                <c:pt idx="319">
                  <c:v>202.59259651874089</c:v>
                </c:pt>
                <c:pt idx="320">
                  <c:v>202.62553828858921</c:v>
                </c:pt>
                <c:pt idx="321">
                  <c:v>202.65809367204216</c:v>
                </c:pt>
                <c:pt idx="322">
                  <c:v>202.69028015276041</c:v>
                </c:pt>
                <c:pt idx="323">
                  <c:v>202.72211612537436</c:v>
                </c:pt>
                <c:pt idx="324">
                  <c:v>202.7536024259721</c:v>
                </c:pt>
                <c:pt idx="325">
                  <c:v>202.78473987860232</c:v>
                </c:pt>
                <c:pt idx="326">
                  <c:v>202.81552874048728</c:v>
                </c:pt>
                <c:pt idx="327">
                  <c:v>202.84596101274451</c:v>
                </c:pt>
                <c:pt idx="328">
                  <c:v>202.87603595634548</c:v>
                </c:pt>
                <c:pt idx="329">
                  <c:v>202.90575916991332</c:v>
                </c:pt>
                <c:pt idx="330">
                  <c:v>202.93512665318701</c:v>
                </c:pt>
                <c:pt idx="331">
                  <c:v>202.96413282117152</c:v>
                </c:pt>
                <c:pt idx="332">
                  <c:v>202.99277478538812</c:v>
                </c:pt>
                <c:pt idx="333">
                  <c:v>203.02105037635062</c:v>
                </c:pt>
                <c:pt idx="334">
                  <c:v>203.04896051301583</c:v>
                </c:pt>
                <c:pt idx="335">
                  <c:v>203.07650354416396</c:v>
                </c:pt>
                <c:pt idx="336">
                  <c:v>203.10367534699083</c:v>
                </c:pt>
                <c:pt idx="337">
                  <c:v>203.13047267415268</c:v>
                </c:pt>
                <c:pt idx="338">
                  <c:v>203.15689276155342</c:v>
                </c:pt>
                <c:pt idx="339">
                  <c:v>203.18293264025252</c:v>
                </c:pt>
                <c:pt idx="340">
                  <c:v>203.20858979018169</c:v>
                </c:pt>
                <c:pt idx="341">
                  <c:v>203.23386186303557</c:v>
                </c:pt>
                <c:pt idx="342">
                  <c:v>203.25874635490388</c:v>
                </c:pt>
                <c:pt idx="343">
                  <c:v>203.28324068152665</c:v>
                </c:pt>
                <c:pt idx="344">
                  <c:v>203.30734268692339</c:v>
                </c:pt>
                <c:pt idx="345">
                  <c:v>203.33105032565825</c:v>
                </c:pt>
                <c:pt idx="346">
                  <c:v>203.35436151655082</c:v>
                </c:pt>
                <c:pt idx="347">
                  <c:v>203.37727400029127</c:v>
                </c:pt>
                <c:pt idx="348">
                  <c:v>203.39978600610615</c:v>
                </c:pt>
                <c:pt idx="349">
                  <c:v>203.4218962699093</c:v>
                </c:pt>
                <c:pt idx="350">
                  <c:v>203.44360308581392</c:v>
                </c:pt>
                <c:pt idx="351">
                  <c:v>203.46490442716353</c:v>
                </c:pt>
                <c:pt idx="352">
                  <c:v>203.48579873044631</c:v>
                </c:pt>
                <c:pt idx="353">
                  <c:v>203.50628445460359</c:v>
                </c:pt>
                <c:pt idx="354">
                  <c:v>203.52635937996405</c:v>
                </c:pt>
                <c:pt idx="355">
                  <c:v>203.54602189566134</c:v>
                </c:pt>
                <c:pt idx="356">
                  <c:v>203.56527087431706</c:v>
                </c:pt>
                <c:pt idx="357">
                  <c:v>203.58410479310027</c:v>
                </c:pt>
                <c:pt idx="358">
                  <c:v>203.6025223747049</c:v>
                </c:pt>
                <c:pt idx="359">
                  <c:v>203.62052228762354</c:v>
                </c:pt>
                <c:pt idx="360">
                  <c:v>203.63810309533289</c:v>
                </c:pt>
                <c:pt idx="361">
                  <c:v>203.6552635890267</c:v>
                </c:pt>
                <c:pt idx="362">
                  <c:v>203.67200277974118</c:v>
                </c:pt>
                <c:pt idx="363">
                  <c:v>203.68831953783413</c:v>
                </c:pt>
                <c:pt idx="364">
                  <c:v>203.70421281595992</c:v>
                </c:pt>
                <c:pt idx="365">
                  <c:v>203.71968142936007</c:v>
                </c:pt>
                <c:pt idx="366">
                  <c:v>203.73472423686914</c:v>
                </c:pt>
                <c:pt idx="367">
                  <c:v>203.74934037511207</c:v>
                </c:pt>
                <c:pt idx="368">
                  <c:v>203.7635286895659</c:v>
                </c:pt>
                <c:pt idx="369">
                  <c:v>203.77728790422273</c:v>
                </c:pt>
                <c:pt idx="370">
                  <c:v>203.79061706169352</c:v>
                </c:pt>
                <c:pt idx="371">
                  <c:v>203.80351526821883</c:v>
                </c:pt>
                <c:pt idx="372">
                  <c:v>203.8159816448939</c:v>
                </c:pt>
                <c:pt idx="373">
                  <c:v>203.82801548709065</c:v>
                </c:pt>
                <c:pt idx="374">
                  <c:v>203.83961636674945</c:v>
                </c:pt>
                <c:pt idx="375">
                  <c:v>203.85078405520301</c:v>
                </c:pt>
                <c:pt idx="376">
                  <c:v>203.8615185587467</c:v>
                </c:pt>
                <c:pt idx="377">
                  <c:v>203.87181993532806</c:v>
                </c:pt>
                <c:pt idx="378">
                  <c:v>203.88168826402941</c:v>
                </c:pt>
                <c:pt idx="379">
                  <c:v>203.89112377659436</c:v>
                </c:pt>
                <c:pt idx="380">
                  <c:v>203.90012691728629</c:v>
                </c:pt>
                <c:pt idx="381">
                  <c:v>203.90869785439799</c:v>
                </c:pt>
                <c:pt idx="382">
                  <c:v>203.91683654666613</c:v>
                </c:pt>
                <c:pt idx="383">
                  <c:v>203.9245429410081</c:v>
                </c:pt>
                <c:pt idx="384">
                  <c:v>203.93181683092868</c:v>
                </c:pt>
                <c:pt idx="385">
                  <c:v>203.93865770141667</c:v>
                </c:pt>
                <c:pt idx="386">
                  <c:v>203.94506508157534</c:v>
                </c:pt>
                <c:pt idx="387">
                  <c:v>203.95103850787129</c:v>
                </c:pt>
                <c:pt idx="388">
                  <c:v>203.95657728736833</c:v>
                </c:pt>
                <c:pt idx="389">
                  <c:v>203.96168069431866</c:v>
                </c:pt>
                <c:pt idx="390">
                  <c:v>203.96634786977197</c:v>
                </c:pt>
                <c:pt idx="391">
                  <c:v>203.97057779421706</c:v>
                </c:pt>
                <c:pt idx="392">
                  <c:v>203.97436968221601</c:v>
                </c:pt>
                <c:pt idx="393">
                  <c:v>203.97772295921092</c:v>
                </c:pt>
                <c:pt idx="394">
                  <c:v>203.98063701152142</c:v>
                </c:pt>
                <c:pt idx="395">
                  <c:v>203.98311139200695</c:v>
                </c:pt>
                <c:pt idx="396">
                  <c:v>203.98514587458595</c:v>
                </c:pt>
                <c:pt idx="397">
                  <c:v>203.98674039180133</c:v>
                </c:pt>
                <c:pt idx="398">
                  <c:v>203.98789501085966</c:v>
                </c:pt>
                <c:pt idx="399">
                  <c:v>203.98860987450894</c:v>
                </c:pt>
                <c:pt idx="400">
                  <c:v>203.98888516831369</c:v>
                </c:pt>
                <c:pt idx="401">
                  <c:v>203.98872120071343</c:v>
                </c:pt>
                <c:pt idx="402">
                  <c:v>203.98811824436768</c:v>
                </c:pt>
                <c:pt idx="403">
                  <c:v>203.98707648715057</c:v>
                </c:pt>
                <c:pt idx="404">
                  <c:v>203.98559610488189</c:v>
                </c:pt>
                <c:pt idx="405">
                  <c:v>203.98367720661926</c:v>
                </c:pt>
                <c:pt idx="406">
                  <c:v>203.98131988622325</c:v>
                </c:pt>
                <c:pt idx="407">
                  <c:v>203.97852422752831</c:v>
                </c:pt>
                <c:pt idx="408">
                  <c:v>203.97529016279654</c:v>
                </c:pt>
                <c:pt idx="409">
                  <c:v>203.97161769710709</c:v>
                </c:pt>
                <c:pt idx="410">
                  <c:v>203.96750693959439</c:v>
                </c:pt>
                <c:pt idx="411">
                  <c:v>203.96295809296174</c:v>
                </c:pt>
                <c:pt idx="412">
                  <c:v>203.9579713064775</c:v>
                </c:pt>
                <c:pt idx="413">
                  <c:v>203.95254685332219</c:v>
                </c:pt>
                <c:pt idx="414">
                  <c:v>203.94668529979111</c:v>
                </c:pt>
                <c:pt idx="415">
                  <c:v>203.94038711634673</c:v>
                </c:pt>
                <c:pt idx="416">
                  <c:v>203.93365271734859</c:v>
                </c:pt>
                <c:pt idx="417">
                  <c:v>203.92648257405125</c:v>
                </c:pt>
                <c:pt idx="418">
                  <c:v>203.91887720649927</c:v>
                </c:pt>
                <c:pt idx="419">
                  <c:v>203.91083692769044</c:v>
                </c:pt>
                <c:pt idx="420">
                  <c:v>203.90236205831314</c:v>
                </c:pt>
                <c:pt idx="421">
                  <c:v>203.89345309673016</c:v>
                </c:pt>
                <c:pt idx="422">
                  <c:v>203.88411062405072</c:v>
                </c:pt>
                <c:pt idx="423">
                  <c:v>203.87433525206455</c:v>
                </c:pt>
                <c:pt idx="424">
                  <c:v>203.86412753240634</c:v>
                </c:pt>
                <c:pt idx="425">
                  <c:v>203.85348788403468</c:v>
                </c:pt>
                <c:pt idx="426">
                  <c:v>203.84241677836772</c:v>
                </c:pt>
                <c:pt idx="427">
                  <c:v>203.83091454420307</c:v>
                </c:pt>
                <c:pt idx="428">
                  <c:v>203.81898150359351</c:v>
                </c:pt>
                <c:pt idx="429">
                  <c:v>203.80661805801131</c:v>
                </c:pt>
                <c:pt idx="430">
                  <c:v>203.79382464413652</c:v>
                </c:pt>
                <c:pt idx="431">
                  <c:v>203.78060177442558</c:v>
                </c:pt>
                <c:pt idx="432">
                  <c:v>203.76695007860411</c:v>
                </c:pt>
                <c:pt idx="433">
                  <c:v>203.75287013645288</c:v>
                </c:pt>
                <c:pt idx="434">
                  <c:v>203.73836254584697</c:v>
                </c:pt>
                <c:pt idx="435">
                  <c:v>203.72342799811298</c:v>
                </c:pt>
                <c:pt idx="436">
                  <c:v>203.70806720889641</c:v>
                </c:pt>
                <c:pt idx="437">
                  <c:v>203.69228090077681</c:v>
                </c:pt>
                <c:pt idx="438">
                  <c:v>203.67606983406583</c:v>
                </c:pt>
                <c:pt idx="439">
                  <c:v>203.6594347921469</c:v>
                </c:pt>
                <c:pt idx="440">
                  <c:v>203.64237660135822</c:v>
                </c:pt>
                <c:pt idx="441">
                  <c:v>203.62489611150301</c:v>
                </c:pt>
                <c:pt idx="442">
                  <c:v>203.60699423061797</c:v>
                </c:pt>
                <c:pt idx="443">
                  <c:v>203.58867188023046</c:v>
                </c:pt>
                <c:pt idx="444">
                  <c:v>203.56992999314011</c:v>
                </c:pt>
                <c:pt idx="445">
                  <c:v>203.55076957823465</c:v>
                </c:pt>
                <c:pt idx="446">
                  <c:v>203.53119174245779</c:v>
                </c:pt>
                <c:pt idx="447">
                  <c:v>203.51119764044975</c:v>
                </c:pt>
                <c:pt idx="448">
                  <c:v>203.49078856739101</c:v>
                </c:pt>
                <c:pt idx="449">
                  <c:v>203.46996598843114</c:v>
                </c:pt>
                <c:pt idx="450">
                  <c:v>203.44873144529785</c:v>
                </c:pt>
                <c:pt idx="451">
                  <c:v>203.42708661186896</c:v>
                </c:pt>
                <c:pt idx="452">
                  <c:v>203.40503333420324</c:v>
                </c:pt>
                <c:pt idx="453">
                  <c:v>203.38257347442575</c:v>
                </c:pt>
                <c:pt idx="454">
                  <c:v>203.35970908053767</c:v>
                </c:pt>
                <c:pt idx="455">
                  <c:v>203.33644233608271</c:v>
                </c:pt>
                <c:pt idx="456">
                  <c:v>203.31277543134496</c:v>
                </c:pt>
                <c:pt idx="457">
                  <c:v>203.28871054968431</c:v>
                </c:pt>
                <c:pt idx="458">
                  <c:v>203.26424994495815</c:v>
                </c:pt>
                <c:pt idx="459">
                  <c:v>203.23939588405975</c:v>
                </c:pt>
                <c:pt idx="460">
                  <c:v>203.21415065429642</c:v>
                </c:pt>
                <c:pt idx="461">
                  <c:v>203.18851668941326</c:v>
                </c:pt>
                <c:pt idx="462">
                  <c:v>203.16249648483759</c:v>
                </c:pt>
                <c:pt idx="463">
                  <c:v>203.13609267756473</c:v>
                </c:pt>
                <c:pt idx="464">
                  <c:v>203.10930810171794</c:v>
                </c:pt>
                <c:pt idx="465">
                  <c:v>203.08214565005318</c:v>
                </c:pt>
                <c:pt idx="466">
                  <c:v>203.05460840511648</c:v>
                </c:pt>
                <c:pt idx="467">
                  <c:v>203.02669965183037</c:v>
                </c:pt>
                <c:pt idx="468">
                  <c:v>202.99842276574861</c:v>
                </c:pt>
                <c:pt idx="469">
                  <c:v>202.96978125543282</c:v>
                </c:pt>
                <c:pt idx="470">
                  <c:v>202.94077903178081</c:v>
                </c:pt>
                <c:pt idx="471">
                  <c:v>202.91142053387497</c:v>
                </c:pt>
                <c:pt idx="472">
                  <c:v>202.88170965910209</c:v>
                </c:pt>
                <c:pt idx="473">
                  <c:v>202.85164931484778</c:v>
                </c:pt>
                <c:pt idx="474">
                  <c:v>202.82124227104376</c:v>
                </c:pt>
                <c:pt idx="475">
                  <c:v>202.79049382099092</c:v>
                </c:pt>
                <c:pt idx="476">
                  <c:v>202.75940946425001</c:v>
                </c:pt>
                <c:pt idx="477">
                  <c:v>202.72799067523999</c:v>
                </c:pt>
                <c:pt idx="478">
                  <c:v>202.69623254172811</c:v>
                </c:pt>
                <c:pt idx="479">
                  <c:v>202.66413591784067</c:v>
                </c:pt>
                <c:pt idx="480">
                  <c:v>202.6317061043697</c:v>
                </c:pt>
                <c:pt idx="481">
                  <c:v>202.59894303740447</c:v>
                </c:pt>
                <c:pt idx="482">
                  <c:v>202.56583570043398</c:v>
                </c:pt>
                <c:pt idx="483">
                  <c:v>202.53238156407454</c:v>
                </c:pt>
                <c:pt idx="484">
                  <c:v>202.49859127097434</c:v>
                </c:pt>
                <c:pt idx="485">
                  <c:v>202.46445932836883</c:v>
                </c:pt>
                <c:pt idx="486">
                  <c:v>202.42996950250338</c:v>
                </c:pt>
                <c:pt idx="487">
                  <c:v>202.39509653535316</c:v>
                </c:pt>
                <c:pt idx="488">
                  <c:v>202.35983507947688</c:v>
                </c:pt>
                <c:pt idx="489">
                  <c:v>202.32417486577782</c:v>
                </c:pt>
                <c:pt idx="490">
                  <c:v>202.28807697771703</c:v>
                </c:pt>
                <c:pt idx="491">
                  <c:v>202.25151333703542</c:v>
                </c:pt>
                <c:pt idx="492">
                  <c:v>202.21446901338078</c:v>
                </c:pt>
                <c:pt idx="493">
                  <c:v>202.17692729640922</c:v>
                </c:pt>
                <c:pt idx="494">
                  <c:v>202.13885812501292</c:v>
                </c:pt>
                <c:pt idx="495">
                  <c:v>202.10027998067687</c:v>
                </c:pt>
                <c:pt idx="496">
                  <c:v>202.06123624679535</c:v>
                </c:pt>
                <c:pt idx="497">
                  <c:v>202.02173426949915</c:v>
                </c:pt>
                <c:pt idx="498">
                  <c:v>201.98178071680687</c:v>
                </c:pt>
                <c:pt idx="499">
                  <c:v>201.94137768338419</c:v>
                </c:pt>
                <c:pt idx="500">
                  <c:v>201.90052068982547</c:v>
                </c:pt>
                <c:pt idx="501">
                  <c:v>201.85920630157716</c:v>
                </c:pt>
                <c:pt idx="502">
                  <c:v>201.81745203862678</c:v>
                </c:pt>
                <c:pt idx="503">
                  <c:v>201.77527109324157</c:v>
                </c:pt>
                <c:pt idx="504">
                  <c:v>201.73268594618699</c:v>
                </c:pt>
                <c:pt idx="505">
                  <c:v>201.68972664997091</c:v>
                </c:pt>
                <c:pt idx="506">
                  <c:v>201.64641935281583</c:v>
                </c:pt>
                <c:pt idx="507">
                  <c:v>201.60276446310269</c:v>
                </c:pt>
                <c:pt idx="508">
                  <c:v>201.55876860554815</c:v>
                </c:pt>
                <c:pt idx="509">
                  <c:v>201.51443648059055</c:v>
                </c:pt>
                <c:pt idx="510">
                  <c:v>201.46979001899601</c:v>
                </c:pt>
                <c:pt idx="511">
                  <c:v>201.42485351754189</c:v>
                </c:pt>
                <c:pt idx="512">
                  <c:v>201.37964104186099</c:v>
                </c:pt>
                <c:pt idx="513">
                  <c:v>201.33415714373177</c:v>
                </c:pt>
                <c:pt idx="514">
                  <c:v>201.28847802299904</c:v>
                </c:pt>
                <c:pt idx="515">
                  <c:v>201.24267540334185</c:v>
                </c:pt>
                <c:pt idx="516">
                  <c:v>201.19675823655507</c:v>
                </c:pt>
                <c:pt idx="517">
                  <c:v>201.15076943761966</c:v>
                </c:pt>
                <c:pt idx="518">
                  <c:v>201.10477753526885</c:v>
                </c:pt>
                <c:pt idx="519">
                  <c:v>201.05884054785497</c:v>
                </c:pt>
                <c:pt idx="520">
                  <c:v>201.01304872810093</c:v>
                </c:pt>
                <c:pt idx="521">
                  <c:v>200.96750885799045</c:v>
                </c:pt>
                <c:pt idx="522">
                  <c:v>200.92230833876425</c:v>
                </c:pt>
                <c:pt idx="523">
                  <c:v>200.87754117670588</c:v>
                </c:pt>
                <c:pt idx="524">
                  <c:v>200.83330684859419</c:v>
                </c:pt>
                <c:pt idx="525">
                  <c:v>200.78963740406309</c:v>
                </c:pt>
                <c:pt idx="526">
                  <c:v>200.74666168925853</c:v>
                </c:pt>
                <c:pt idx="527">
                  <c:v>200.70451581576555</c:v>
                </c:pt>
                <c:pt idx="528">
                  <c:v>200.66323762931228</c:v>
                </c:pt>
                <c:pt idx="529">
                  <c:v>200.62284907143618</c:v>
                </c:pt>
                <c:pt idx="530">
                  <c:v>200.58343351837942</c:v>
                </c:pt>
                <c:pt idx="531">
                  <c:v>200.54504340154213</c:v>
                </c:pt>
                <c:pt idx="532">
                  <c:v>200.50774275806972</c:v>
                </c:pt>
                <c:pt idx="533">
                  <c:v>200.4716168984157</c:v>
                </c:pt>
                <c:pt idx="534">
                  <c:v>200.43675760321875</c:v>
                </c:pt>
                <c:pt idx="535">
                  <c:v>200.40320949451115</c:v>
                </c:pt>
                <c:pt idx="536">
                  <c:v>200.37099618033469</c:v>
                </c:pt>
                <c:pt idx="537">
                  <c:v>200.34017688159329</c:v>
                </c:pt>
                <c:pt idx="538">
                  <c:v>200.31093883143606</c:v>
                </c:pt>
                <c:pt idx="539">
                  <c:v>200.28335946976694</c:v>
                </c:pt>
                <c:pt idx="540">
                  <c:v>200.25750356392979</c:v>
                </c:pt>
                <c:pt idx="541">
                  <c:v>200.23346303288565</c:v>
                </c:pt>
                <c:pt idx="542">
                  <c:v>200.21137687314672</c:v>
                </c:pt>
                <c:pt idx="543">
                  <c:v>200.19136162982184</c:v>
                </c:pt>
                <c:pt idx="544">
                  <c:v>200.17358620786462</c:v>
                </c:pt>
                <c:pt idx="545">
                  <c:v>200.15808874276581</c:v>
                </c:pt>
                <c:pt idx="546">
                  <c:v>200.14477544328065</c:v>
                </c:pt>
                <c:pt idx="547">
                  <c:v>200.13374562136497</c:v>
                </c:pt>
                <c:pt idx="548">
                  <c:v>200.12488033694484</c:v>
                </c:pt>
                <c:pt idx="549">
                  <c:v>200.11786498944667</c:v>
                </c:pt>
                <c:pt idx="550">
                  <c:v>200.11257306859221</c:v>
                </c:pt>
                <c:pt idx="551">
                  <c:v>200.10913268069143</c:v>
                </c:pt>
                <c:pt idx="552">
                  <c:v>200.10730807929261</c:v>
                </c:pt>
                <c:pt idx="553">
                  <c:v>200.10664497775628</c:v>
                </c:pt>
                <c:pt idx="554">
                  <c:v>200.10703207509567</c:v>
                </c:pt>
                <c:pt idx="555">
                  <c:v>200.10845356821176</c:v>
                </c:pt>
                <c:pt idx="556">
                  <c:v>200.11081681714811</c:v>
                </c:pt>
                <c:pt idx="557">
                  <c:v>200.11390568885915</c:v>
                </c:pt>
                <c:pt idx="558">
                  <c:v>200.11763334006511</c:v>
                </c:pt>
                <c:pt idx="559">
                  <c:v>200.12185842324502</c:v>
                </c:pt>
                <c:pt idx="560">
                  <c:v>200.12614859865758</c:v>
                </c:pt>
                <c:pt idx="561">
                  <c:v>200.13036047778155</c:v>
                </c:pt>
                <c:pt idx="562">
                  <c:v>200.13447470749327</c:v>
                </c:pt>
                <c:pt idx="563">
                  <c:v>200.13851904314114</c:v>
                </c:pt>
                <c:pt idx="564">
                  <c:v>200.14268361822849</c:v>
                </c:pt>
                <c:pt idx="565">
                  <c:v>200.14700876864262</c:v>
                </c:pt>
                <c:pt idx="566">
                  <c:v>200.15130183633065</c:v>
                </c:pt>
                <c:pt idx="567">
                  <c:v>200.15539475958559</c:v>
                </c:pt>
                <c:pt idx="568">
                  <c:v>200.15915089066124</c:v>
                </c:pt>
                <c:pt idx="569">
                  <c:v>200.16246176466149</c:v>
                </c:pt>
                <c:pt idx="570">
                  <c:v>200.16529874795697</c:v>
                </c:pt>
                <c:pt idx="571">
                  <c:v>200.16763265943288</c:v>
                </c:pt>
                <c:pt idx="572">
                  <c:v>200.16945705966631</c:v>
                </c:pt>
                <c:pt idx="573">
                  <c:v>200.17103974637826</c:v>
                </c:pt>
                <c:pt idx="574">
                  <c:v>200.17237413430664</c:v>
                </c:pt>
                <c:pt idx="575">
                  <c:v>200.17342897156516</c:v>
                </c:pt>
                <c:pt idx="576">
                  <c:v>200.17423379565562</c:v>
                </c:pt>
                <c:pt idx="577">
                  <c:v>200.17496896243864</c:v>
                </c:pt>
                <c:pt idx="578">
                  <c:v>200.17554455790267</c:v>
                </c:pt>
                <c:pt idx="579">
                  <c:v>200.17589124252609</c:v>
                </c:pt>
                <c:pt idx="580">
                  <c:v>200.17606062632774</c:v>
                </c:pt>
                <c:pt idx="581">
                  <c:v>200.17608562130002</c:v>
                </c:pt>
                <c:pt idx="582">
                  <c:v>200.17602334820828</c:v>
                </c:pt>
                <c:pt idx="583">
                  <c:v>200.1760130589729</c:v>
                </c:pt>
                <c:pt idx="584">
                  <c:v>200.17603039280837</c:v>
                </c:pt>
                <c:pt idx="585">
                  <c:v>200.17606616823517</c:v>
                </c:pt>
                <c:pt idx="586">
                  <c:v>200.17610907715041</c:v>
                </c:pt>
                <c:pt idx="587">
                  <c:v>200.17613685808448</c:v>
                </c:pt>
                <c:pt idx="588">
                  <c:v>200.17614256473314</c:v>
                </c:pt>
                <c:pt idx="589">
                  <c:v>200.1761337021434</c:v>
                </c:pt>
                <c:pt idx="590">
                  <c:v>200.17608920096743</c:v>
                </c:pt>
                <c:pt idx="591">
                  <c:v>200.17604871959344</c:v>
                </c:pt>
                <c:pt idx="592">
                  <c:v>200.17603524655718</c:v>
                </c:pt>
                <c:pt idx="593">
                  <c:v>200.17601728970038</c:v>
                </c:pt>
                <c:pt idx="594">
                  <c:v>200.17599706253696</c:v>
                </c:pt>
                <c:pt idx="595">
                  <c:v>200.17598534668153</c:v>
                </c:pt>
                <c:pt idx="596">
                  <c:v>200.17597812739103</c:v>
                </c:pt>
                <c:pt idx="597">
                  <c:v>200.17597616024034</c:v>
                </c:pt>
                <c:pt idx="598">
                  <c:v>200.17597831746261</c:v>
                </c:pt>
                <c:pt idx="599">
                  <c:v>200.17598052557543</c:v>
                </c:pt>
                <c:pt idx="600">
                  <c:v>200.17598270287991</c:v>
                </c:pt>
                <c:pt idx="601">
                  <c:v>200.17598355244303</c:v>
                </c:pt>
                <c:pt idx="602">
                  <c:v>200.17598348857311</c:v>
                </c:pt>
                <c:pt idx="603">
                  <c:v>200.17598362347198</c:v>
                </c:pt>
                <c:pt idx="604">
                  <c:v>200.17598395900484</c:v>
                </c:pt>
                <c:pt idx="605">
                  <c:v>200.17598425723469</c:v>
                </c:pt>
                <c:pt idx="606">
                  <c:v>200.17598452593373</c:v>
                </c:pt>
                <c:pt idx="607">
                  <c:v>200.17598478536337</c:v>
                </c:pt>
                <c:pt idx="608">
                  <c:v>200.17598501764351</c:v>
                </c:pt>
                <c:pt idx="609">
                  <c:v>200.1759852171482</c:v>
                </c:pt>
                <c:pt idx="610">
                  <c:v>200.1759853853643</c:v>
                </c:pt>
                <c:pt idx="611">
                  <c:v>200.17598552071283</c:v>
                </c:pt>
                <c:pt idx="612">
                  <c:v>200.175985627057</c:v>
                </c:pt>
                <c:pt idx="613">
                  <c:v>200.17598570832652</c:v>
                </c:pt>
                <c:pt idx="614">
                  <c:v>200.17598576936024</c:v>
                </c:pt>
                <c:pt idx="615">
                  <c:v>200.17598581553941</c:v>
                </c:pt>
                <c:pt idx="616">
                  <c:v>200.17598584955658</c:v>
                </c:pt>
                <c:pt idx="617">
                  <c:v>200.17598587433503</c:v>
                </c:pt>
                <c:pt idx="618">
                  <c:v>200.17598589345158</c:v>
                </c:pt>
                <c:pt idx="619">
                  <c:v>200.17598590764206</c:v>
                </c:pt>
                <c:pt idx="620">
                  <c:v>200.17598591600191</c:v>
                </c:pt>
                <c:pt idx="621">
                  <c:v>200.17598592168946</c:v>
                </c:pt>
                <c:pt idx="622">
                  <c:v>200.17598592565992</c:v>
                </c:pt>
                <c:pt idx="623">
                  <c:v>200.17598592870033</c:v>
                </c:pt>
                <c:pt idx="624">
                  <c:v>200.17598593040196</c:v>
                </c:pt>
                <c:pt idx="625">
                  <c:v>200.17598593081587</c:v>
                </c:pt>
                <c:pt idx="626">
                  <c:v>200.1759859308261</c:v>
                </c:pt>
                <c:pt idx="627">
                  <c:v>200.17598593083119</c:v>
                </c:pt>
                <c:pt idx="628">
                  <c:v>200.17598593084142</c:v>
                </c:pt>
                <c:pt idx="629">
                  <c:v>200.17598593086183</c:v>
                </c:pt>
                <c:pt idx="630">
                  <c:v>200.17598593088226</c:v>
                </c:pt>
                <c:pt idx="631">
                  <c:v>200.17598593090779</c:v>
                </c:pt>
                <c:pt idx="632">
                  <c:v>200.17598593094874</c:v>
                </c:pt>
                <c:pt idx="633">
                  <c:v>200.17598593101002</c:v>
                </c:pt>
                <c:pt idx="634">
                  <c:v>200.17598593106629</c:v>
                </c:pt>
                <c:pt idx="635">
                  <c:v>200.17598593113269</c:v>
                </c:pt>
                <c:pt idx="636">
                  <c:v>200.1759859312196</c:v>
                </c:pt>
                <c:pt idx="637">
                  <c:v>200.1759859313064</c:v>
                </c:pt>
                <c:pt idx="638">
                  <c:v>200.17598593138308</c:v>
                </c:pt>
                <c:pt idx="639">
                  <c:v>200.17598593148531</c:v>
                </c:pt>
                <c:pt idx="640">
                  <c:v>200.1759859315568</c:v>
                </c:pt>
                <c:pt idx="641">
                  <c:v>200.17598593164882</c:v>
                </c:pt>
                <c:pt idx="642">
                  <c:v>200.17598593171519</c:v>
                </c:pt>
                <c:pt idx="643">
                  <c:v>200.17598593178678</c:v>
                </c:pt>
                <c:pt idx="644">
                  <c:v>200.17598593185318</c:v>
                </c:pt>
                <c:pt idx="645">
                  <c:v>200.17598593191457</c:v>
                </c:pt>
                <c:pt idx="646">
                  <c:v>200.17598593197073</c:v>
                </c:pt>
                <c:pt idx="647">
                  <c:v>200.17598593200645</c:v>
                </c:pt>
                <c:pt idx="648">
                  <c:v>200.17598593203201</c:v>
                </c:pt>
                <c:pt idx="649">
                  <c:v>200.17598593206273</c:v>
                </c:pt>
                <c:pt idx="650">
                  <c:v>200.17598593207805</c:v>
                </c:pt>
                <c:pt idx="651">
                  <c:v>200.17598593209848</c:v>
                </c:pt>
                <c:pt idx="652">
                  <c:v>200.1759859321138</c:v>
                </c:pt>
                <c:pt idx="653">
                  <c:v>200.17598593212401</c:v>
                </c:pt>
                <c:pt idx="654">
                  <c:v>200.17598593213424</c:v>
                </c:pt>
                <c:pt idx="655">
                  <c:v>200.17598593214444</c:v>
                </c:pt>
                <c:pt idx="656">
                  <c:v>200.17598593214953</c:v>
                </c:pt>
                <c:pt idx="657">
                  <c:v>200.17598593214953</c:v>
                </c:pt>
                <c:pt idx="658">
                  <c:v>200.17598593215465</c:v>
                </c:pt>
                <c:pt idx="659">
                  <c:v>200.17598593215465</c:v>
                </c:pt>
                <c:pt idx="660">
                  <c:v>200.17598593215465</c:v>
                </c:pt>
                <c:pt idx="661">
                  <c:v>200.17598593215465</c:v>
                </c:pt>
                <c:pt idx="662">
                  <c:v>200.17598593215465</c:v>
                </c:pt>
                <c:pt idx="663">
                  <c:v>200.17598593215465</c:v>
                </c:pt>
                <c:pt idx="664">
                  <c:v>200.17598593215465</c:v>
                </c:pt>
                <c:pt idx="665">
                  <c:v>200.17598593215465</c:v>
                </c:pt>
                <c:pt idx="666">
                  <c:v>200.17598593215465</c:v>
                </c:pt>
                <c:pt idx="667">
                  <c:v>200.17598593215465</c:v>
                </c:pt>
                <c:pt idx="668">
                  <c:v>200.17598593215465</c:v>
                </c:pt>
                <c:pt idx="669">
                  <c:v>200.17598593215465</c:v>
                </c:pt>
                <c:pt idx="670">
                  <c:v>200.17598593215465</c:v>
                </c:pt>
                <c:pt idx="671">
                  <c:v>200.17598593215465</c:v>
                </c:pt>
                <c:pt idx="672">
                  <c:v>200.17598593215465</c:v>
                </c:pt>
                <c:pt idx="673">
                  <c:v>200.17598593215465</c:v>
                </c:pt>
                <c:pt idx="674">
                  <c:v>200.17598593215465</c:v>
                </c:pt>
                <c:pt idx="675">
                  <c:v>200.17598593215465</c:v>
                </c:pt>
                <c:pt idx="676">
                  <c:v>200.17598593215465</c:v>
                </c:pt>
                <c:pt idx="677">
                  <c:v>200.17598593215465</c:v>
                </c:pt>
                <c:pt idx="678">
                  <c:v>200.17598593215465</c:v>
                </c:pt>
                <c:pt idx="679">
                  <c:v>200.17598593215465</c:v>
                </c:pt>
                <c:pt idx="680">
                  <c:v>200.17598593215465</c:v>
                </c:pt>
                <c:pt idx="681">
                  <c:v>200.17598593215465</c:v>
                </c:pt>
                <c:pt idx="682">
                  <c:v>200.17598593215465</c:v>
                </c:pt>
                <c:pt idx="683">
                  <c:v>200.17598593215465</c:v>
                </c:pt>
                <c:pt idx="684">
                  <c:v>200.17598593215465</c:v>
                </c:pt>
                <c:pt idx="685">
                  <c:v>200.17598593215465</c:v>
                </c:pt>
                <c:pt idx="686">
                  <c:v>200.17598593215465</c:v>
                </c:pt>
                <c:pt idx="687">
                  <c:v>200.17598593215465</c:v>
                </c:pt>
                <c:pt idx="688">
                  <c:v>200.17598593215465</c:v>
                </c:pt>
                <c:pt idx="689">
                  <c:v>200.17598593215465</c:v>
                </c:pt>
                <c:pt idx="690">
                  <c:v>200.17598593215465</c:v>
                </c:pt>
                <c:pt idx="691">
                  <c:v>200.17598593215465</c:v>
                </c:pt>
                <c:pt idx="692">
                  <c:v>200.17598593215465</c:v>
                </c:pt>
                <c:pt idx="693">
                  <c:v>200.17598593215465</c:v>
                </c:pt>
                <c:pt idx="694">
                  <c:v>200.17598593215465</c:v>
                </c:pt>
                <c:pt idx="695">
                  <c:v>200.17598593215465</c:v>
                </c:pt>
                <c:pt idx="696">
                  <c:v>200.17598593215465</c:v>
                </c:pt>
                <c:pt idx="697">
                  <c:v>200.17598593215465</c:v>
                </c:pt>
                <c:pt idx="698">
                  <c:v>200.17598593215465</c:v>
                </c:pt>
                <c:pt idx="699">
                  <c:v>200.17598593215465</c:v>
                </c:pt>
                <c:pt idx="700">
                  <c:v>200.17598593215465</c:v>
                </c:pt>
                <c:pt idx="701">
                  <c:v>200.17598593215465</c:v>
                </c:pt>
                <c:pt idx="702">
                  <c:v>200.17598593215465</c:v>
                </c:pt>
                <c:pt idx="703">
                  <c:v>200.17598593215465</c:v>
                </c:pt>
                <c:pt idx="704">
                  <c:v>200.17598593215465</c:v>
                </c:pt>
                <c:pt idx="705">
                  <c:v>200.17598593215465</c:v>
                </c:pt>
                <c:pt idx="706">
                  <c:v>200.17598593215465</c:v>
                </c:pt>
                <c:pt idx="707">
                  <c:v>200.17598593215465</c:v>
                </c:pt>
                <c:pt idx="708">
                  <c:v>200.17598593215465</c:v>
                </c:pt>
                <c:pt idx="709">
                  <c:v>200.17598593215465</c:v>
                </c:pt>
                <c:pt idx="710">
                  <c:v>200.17598593215465</c:v>
                </c:pt>
                <c:pt idx="711">
                  <c:v>200.17598593215465</c:v>
                </c:pt>
                <c:pt idx="712">
                  <c:v>200.17598593215465</c:v>
                </c:pt>
                <c:pt idx="713">
                  <c:v>200.17598593215465</c:v>
                </c:pt>
                <c:pt idx="714">
                  <c:v>200.17598593215465</c:v>
                </c:pt>
                <c:pt idx="715">
                  <c:v>200.17598593215465</c:v>
                </c:pt>
                <c:pt idx="716">
                  <c:v>200.17598593215465</c:v>
                </c:pt>
                <c:pt idx="717">
                  <c:v>200.17598593215465</c:v>
                </c:pt>
                <c:pt idx="718">
                  <c:v>200.17598593215465</c:v>
                </c:pt>
                <c:pt idx="719">
                  <c:v>200.17598593215465</c:v>
                </c:pt>
                <c:pt idx="720">
                  <c:v>200.17598593215465</c:v>
                </c:pt>
                <c:pt idx="721">
                  <c:v>200.17598593215465</c:v>
                </c:pt>
                <c:pt idx="722">
                  <c:v>200.17598593215465</c:v>
                </c:pt>
                <c:pt idx="723">
                  <c:v>200.17598593215465</c:v>
                </c:pt>
                <c:pt idx="724">
                  <c:v>200.17598593215465</c:v>
                </c:pt>
                <c:pt idx="725">
                  <c:v>200.17598593215465</c:v>
                </c:pt>
                <c:pt idx="726">
                  <c:v>200.17598593215465</c:v>
                </c:pt>
                <c:pt idx="727">
                  <c:v>200.17598593215465</c:v>
                </c:pt>
                <c:pt idx="728">
                  <c:v>200.17598593215465</c:v>
                </c:pt>
                <c:pt idx="729">
                  <c:v>200.17598593215465</c:v>
                </c:pt>
                <c:pt idx="730">
                  <c:v>200.17598593215465</c:v>
                </c:pt>
                <c:pt idx="731">
                  <c:v>200.17598593215465</c:v>
                </c:pt>
                <c:pt idx="732">
                  <c:v>200.17598593215465</c:v>
                </c:pt>
                <c:pt idx="733">
                  <c:v>200.17598593215465</c:v>
                </c:pt>
                <c:pt idx="734">
                  <c:v>200.17598593215465</c:v>
                </c:pt>
                <c:pt idx="735">
                  <c:v>200.17598593215465</c:v>
                </c:pt>
                <c:pt idx="736">
                  <c:v>200.17598593215465</c:v>
                </c:pt>
                <c:pt idx="737">
                  <c:v>200.17598593215465</c:v>
                </c:pt>
                <c:pt idx="738">
                  <c:v>200.17598593215465</c:v>
                </c:pt>
                <c:pt idx="739">
                  <c:v>200.17598593215465</c:v>
                </c:pt>
                <c:pt idx="740">
                  <c:v>200.17598593215465</c:v>
                </c:pt>
                <c:pt idx="741">
                  <c:v>200.17598593215465</c:v>
                </c:pt>
                <c:pt idx="742">
                  <c:v>200.17598593215465</c:v>
                </c:pt>
                <c:pt idx="743">
                  <c:v>200.17598593215465</c:v>
                </c:pt>
                <c:pt idx="744">
                  <c:v>200.17598593215465</c:v>
                </c:pt>
                <c:pt idx="745">
                  <c:v>200.17598593215465</c:v>
                </c:pt>
                <c:pt idx="746">
                  <c:v>200.17598593215465</c:v>
                </c:pt>
                <c:pt idx="747">
                  <c:v>200.17598593215465</c:v>
                </c:pt>
                <c:pt idx="748">
                  <c:v>200.17598593215465</c:v>
                </c:pt>
                <c:pt idx="749">
                  <c:v>200.17598593215465</c:v>
                </c:pt>
                <c:pt idx="750">
                  <c:v>200.17598593215465</c:v>
                </c:pt>
                <c:pt idx="751">
                  <c:v>200.17598593215465</c:v>
                </c:pt>
                <c:pt idx="752">
                  <c:v>200.17598593215465</c:v>
                </c:pt>
                <c:pt idx="753">
                  <c:v>200.17598593215465</c:v>
                </c:pt>
                <c:pt idx="754">
                  <c:v>200.17598593215465</c:v>
                </c:pt>
                <c:pt idx="755">
                  <c:v>200.17598593215465</c:v>
                </c:pt>
                <c:pt idx="756">
                  <c:v>200.17598593215465</c:v>
                </c:pt>
                <c:pt idx="757">
                  <c:v>200.17598593215465</c:v>
                </c:pt>
                <c:pt idx="758">
                  <c:v>200.17598593215465</c:v>
                </c:pt>
                <c:pt idx="759">
                  <c:v>200.17598593215465</c:v>
                </c:pt>
                <c:pt idx="760">
                  <c:v>200.17598593215465</c:v>
                </c:pt>
                <c:pt idx="761">
                  <c:v>200.17598593215465</c:v>
                </c:pt>
                <c:pt idx="762">
                  <c:v>200.17598593215465</c:v>
                </c:pt>
                <c:pt idx="763">
                  <c:v>200.17598593215465</c:v>
                </c:pt>
                <c:pt idx="764">
                  <c:v>200.17598593215465</c:v>
                </c:pt>
                <c:pt idx="765">
                  <c:v>200.17598593215465</c:v>
                </c:pt>
                <c:pt idx="766">
                  <c:v>200.17598593215465</c:v>
                </c:pt>
                <c:pt idx="767">
                  <c:v>200.17598593215465</c:v>
                </c:pt>
                <c:pt idx="768">
                  <c:v>200.17598593215465</c:v>
                </c:pt>
                <c:pt idx="769">
                  <c:v>200.17598593215465</c:v>
                </c:pt>
                <c:pt idx="770">
                  <c:v>200.17598593215465</c:v>
                </c:pt>
                <c:pt idx="771">
                  <c:v>200.17598593215465</c:v>
                </c:pt>
                <c:pt idx="772">
                  <c:v>200.17598593215465</c:v>
                </c:pt>
                <c:pt idx="773">
                  <c:v>200.17598593215465</c:v>
                </c:pt>
                <c:pt idx="774">
                  <c:v>200.17598593215465</c:v>
                </c:pt>
                <c:pt idx="775">
                  <c:v>200.17598593215465</c:v>
                </c:pt>
                <c:pt idx="776">
                  <c:v>200.17598593215465</c:v>
                </c:pt>
                <c:pt idx="777">
                  <c:v>200.17598593215465</c:v>
                </c:pt>
                <c:pt idx="778">
                  <c:v>200.17598593215465</c:v>
                </c:pt>
                <c:pt idx="779">
                  <c:v>200.17598593215465</c:v>
                </c:pt>
                <c:pt idx="780">
                  <c:v>200.17598593215465</c:v>
                </c:pt>
                <c:pt idx="781">
                  <c:v>200.17598593215465</c:v>
                </c:pt>
                <c:pt idx="782">
                  <c:v>200.17598593215465</c:v>
                </c:pt>
                <c:pt idx="783">
                  <c:v>200.17598593215465</c:v>
                </c:pt>
                <c:pt idx="784">
                  <c:v>200.17598593215465</c:v>
                </c:pt>
                <c:pt idx="785">
                  <c:v>200.17598593215465</c:v>
                </c:pt>
                <c:pt idx="786">
                  <c:v>200.17598593215465</c:v>
                </c:pt>
                <c:pt idx="787">
                  <c:v>200.17598593215465</c:v>
                </c:pt>
                <c:pt idx="788">
                  <c:v>200.17598593215465</c:v>
                </c:pt>
                <c:pt idx="789">
                  <c:v>200.17598593215465</c:v>
                </c:pt>
                <c:pt idx="790">
                  <c:v>200.17598593215465</c:v>
                </c:pt>
                <c:pt idx="791">
                  <c:v>200.17598593215465</c:v>
                </c:pt>
                <c:pt idx="792">
                  <c:v>200.17598593215465</c:v>
                </c:pt>
                <c:pt idx="793">
                  <c:v>200.17598593215465</c:v>
                </c:pt>
                <c:pt idx="794">
                  <c:v>200.17598593215465</c:v>
                </c:pt>
                <c:pt idx="795">
                  <c:v>200.17598593215465</c:v>
                </c:pt>
                <c:pt idx="796">
                  <c:v>200.17598593215465</c:v>
                </c:pt>
                <c:pt idx="797">
                  <c:v>200.17598593215465</c:v>
                </c:pt>
                <c:pt idx="798">
                  <c:v>200.17598593215465</c:v>
                </c:pt>
                <c:pt idx="799">
                  <c:v>200.17598593215465</c:v>
                </c:pt>
                <c:pt idx="800">
                  <c:v>200.17598593215465</c:v>
                </c:pt>
                <c:pt idx="801">
                  <c:v>200.17598593215465</c:v>
                </c:pt>
                <c:pt idx="802">
                  <c:v>200.17598593215465</c:v>
                </c:pt>
                <c:pt idx="803">
                  <c:v>200.17598593215465</c:v>
                </c:pt>
                <c:pt idx="804">
                  <c:v>200.17598593215465</c:v>
                </c:pt>
                <c:pt idx="805">
                  <c:v>200.17598593215465</c:v>
                </c:pt>
                <c:pt idx="806">
                  <c:v>200.17598593215465</c:v>
                </c:pt>
                <c:pt idx="807">
                  <c:v>200.17598593215465</c:v>
                </c:pt>
                <c:pt idx="808">
                  <c:v>200.17598593215465</c:v>
                </c:pt>
                <c:pt idx="809">
                  <c:v>200.17598593215465</c:v>
                </c:pt>
                <c:pt idx="810">
                  <c:v>200.17598593215465</c:v>
                </c:pt>
                <c:pt idx="811">
                  <c:v>200.17598593215465</c:v>
                </c:pt>
                <c:pt idx="812">
                  <c:v>200.17598593215465</c:v>
                </c:pt>
                <c:pt idx="813">
                  <c:v>200.17598593215465</c:v>
                </c:pt>
                <c:pt idx="814">
                  <c:v>200.17598593215465</c:v>
                </c:pt>
                <c:pt idx="815">
                  <c:v>200.17598593215465</c:v>
                </c:pt>
                <c:pt idx="816">
                  <c:v>200.17598593215465</c:v>
                </c:pt>
                <c:pt idx="817">
                  <c:v>200.17598593215465</c:v>
                </c:pt>
                <c:pt idx="818">
                  <c:v>200.17598593215465</c:v>
                </c:pt>
                <c:pt idx="819">
                  <c:v>200.17598593215465</c:v>
                </c:pt>
                <c:pt idx="820">
                  <c:v>200.17598593215465</c:v>
                </c:pt>
                <c:pt idx="821">
                  <c:v>200.17598593215465</c:v>
                </c:pt>
                <c:pt idx="822">
                  <c:v>200.17598593215465</c:v>
                </c:pt>
                <c:pt idx="823">
                  <c:v>200.17598593215465</c:v>
                </c:pt>
                <c:pt idx="824">
                  <c:v>200.17598593215465</c:v>
                </c:pt>
                <c:pt idx="825">
                  <c:v>200.17598593215465</c:v>
                </c:pt>
                <c:pt idx="826">
                  <c:v>200.17598593215465</c:v>
                </c:pt>
                <c:pt idx="827">
                  <c:v>200.17598593215465</c:v>
                </c:pt>
                <c:pt idx="828">
                  <c:v>200.17598593215465</c:v>
                </c:pt>
                <c:pt idx="829">
                  <c:v>200.17598593215465</c:v>
                </c:pt>
                <c:pt idx="830">
                  <c:v>200.17598593215465</c:v>
                </c:pt>
                <c:pt idx="831">
                  <c:v>200.17598593215465</c:v>
                </c:pt>
                <c:pt idx="832">
                  <c:v>200.17598593215465</c:v>
                </c:pt>
                <c:pt idx="833">
                  <c:v>200.17598593215465</c:v>
                </c:pt>
                <c:pt idx="834">
                  <c:v>200.17598593215465</c:v>
                </c:pt>
                <c:pt idx="835">
                  <c:v>200.17598593215465</c:v>
                </c:pt>
                <c:pt idx="836">
                  <c:v>200.17598593215465</c:v>
                </c:pt>
                <c:pt idx="837">
                  <c:v>200.17598593215465</c:v>
                </c:pt>
                <c:pt idx="838">
                  <c:v>200.17598593215465</c:v>
                </c:pt>
                <c:pt idx="839">
                  <c:v>200.17598593215465</c:v>
                </c:pt>
                <c:pt idx="840">
                  <c:v>200.17598593215465</c:v>
                </c:pt>
                <c:pt idx="841">
                  <c:v>200.17598593215465</c:v>
                </c:pt>
                <c:pt idx="842">
                  <c:v>200.17598593215465</c:v>
                </c:pt>
                <c:pt idx="843">
                  <c:v>200.17598593215465</c:v>
                </c:pt>
                <c:pt idx="844">
                  <c:v>200.17598593215465</c:v>
                </c:pt>
                <c:pt idx="845">
                  <c:v>200.17598593215465</c:v>
                </c:pt>
                <c:pt idx="846">
                  <c:v>200.17598593215465</c:v>
                </c:pt>
                <c:pt idx="847">
                  <c:v>200.17598593215465</c:v>
                </c:pt>
                <c:pt idx="848">
                  <c:v>200.17598593215465</c:v>
                </c:pt>
                <c:pt idx="849">
                  <c:v>200.17598593215465</c:v>
                </c:pt>
                <c:pt idx="850">
                  <c:v>200.17598593215465</c:v>
                </c:pt>
                <c:pt idx="851">
                  <c:v>200.17598593215465</c:v>
                </c:pt>
                <c:pt idx="852">
                  <c:v>200.17598593215465</c:v>
                </c:pt>
                <c:pt idx="853">
                  <c:v>200.17598593215465</c:v>
                </c:pt>
                <c:pt idx="854">
                  <c:v>200.17598593215465</c:v>
                </c:pt>
                <c:pt idx="855">
                  <c:v>200.17598593215465</c:v>
                </c:pt>
                <c:pt idx="856">
                  <c:v>200.17598593215465</c:v>
                </c:pt>
                <c:pt idx="857">
                  <c:v>200.17598593215465</c:v>
                </c:pt>
                <c:pt idx="858">
                  <c:v>200.17598593215465</c:v>
                </c:pt>
                <c:pt idx="859">
                  <c:v>200.17598593215465</c:v>
                </c:pt>
                <c:pt idx="860">
                  <c:v>200.17598593215465</c:v>
                </c:pt>
                <c:pt idx="861">
                  <c:v>200.17598593215465</c:v>
                </c:pt>
                <c:pt idx="862">
                  <c:v>200.17598593215465</c:v>
                </c:pt>
                <c:pt idx="863">
                  <c:v>200.17598593215465</c:v>
                </c:pt>
                <c:pt idx="864">
                  <c:v>200.17598593215465</c:v>
                </c:pt>
                <c:pt idx="865">
                  <c:v>200.17598593215465</c:v>
                </c:pt>
                <c:pt idx="866">
                  <c:v>200.17598593215465</c:v>
                </c:pt>
                <c:pt idx="867">
                  <c:v>200.17598593215465</c:v>
                </c:pt>
              </c:numCache>
            </c:numRef>
          </c:yVal>
          <c:smooth val="1"/>
          <c:extLst>
            <c:ext xmlns:c16="http://schemas.microsoft.com/office/drawing/2014/chart" uri="{C3380CC4-5D6E-409C-BE32-E72D297353CC}">
              <c16:uniqueId val="{00000001-D839-4947-981A-C780D80308FB}"/>
            </c:ext>
          </c:extLst>
        </c:ser>
        <c:ser>
          <c:idx val="2"/>
          <c:order val="1"/>
          <c:tx>
            <c:strRef>
              <c:f>'Force 200 keV Gabs field'!$A$1:$R$1</c:f>
              <c:strCache>
                <c:ptCount val="1"/>
                <c:pt idx="0">
                  <c:v>200 keV Gab's fields 15 mm</c:v>
                </c:pt>
              </c:strCache>
            </c:strRef>
          </c:tx>
          <c:spPr>
            <a:effectLst/>
          </c:spPr>
          <c:marker>
            <c:symbol val="none"/>
          </c:marker>
          <c:xVal>
            <c:numRef>
              <c:f>'Force 200 keV Gabs field'!$H$3:$H$870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-0.26356377040082102</c:v>
                </c:pt>
                <c:pt idx="149">
                  <c:v>-0.26252141701800902</c:v>
                </c:pt>
                <c:pt idx="150">
                  <c:v>-0.261479063635214</c:v>
                </c:pt>
                <c:pt idx="151">
                  <c:v>-0.26043671025250298</c:v>
                </c:pt>
                <c:pt idx="152">
                  <c:v>-0.25939435686986001</c:v>
                </c:pt>
                <c:pt idx="153">
                  <c:v>-0.258352003487266</c:v>
                </c:pt>
                <c:pt idx="154">
                  <c:v>-0.25730965010478501</c:v>
                </c:pt>
                <c:pt idx="155">
                  <c:v>-0.25626729672252302</c:v>
                </c:pt>
                <c:pt idx="156">
                  <c:v>-0.25522494334053097</c:v>
                </c:pt>
                <c:pt idx="157">
                  <c:v>-0.25418258995892101</c:v>
                </c:pt>
                <c:pt idx="158">
                  <c:v>-0.25314023657789902</c:v>
                </c:pt>
                <c:pt idx="159">
                  <c:v>-0.25209788319764997</c:v>
                </c:pt>
                <c:pt idx="160">
                  <c:v>-0.25105552981838603</c:v>
                </c:pt>
                <c:pt idx="161">
                  <c:v>-0.25001317644041299</c:v>
                </c:pt>
                <c:pt idx="162">
                  <c:v>-0.248970823064009</c:v>
                </c:pt>
                <c:pt idx="163">
                  <c:v>-0.247928469689499</c:v>
                </c:pt>
                <c:pt idx="164">
                  <c:v>-0.246886116317173</c:v>
                </c:pt>
                <c:pt idx="165">
                  <c:v>-0.24584376294741001</c:v>
                </c:pt>
                <c:pt idx="166">
                  <c:v>-0.24480140958066801</c:v>
                </c:pt>
                <c:pt idx="167">
                  <c:v>-0.24375905621734401</c:v>
                </c:pt>
                <c:pt idx="168">
                  <c:v>-0.24271670285781</c:v>
                </c:pt>
                <c:pt idx="169">
                  <c:v>-0.24167434950261599</c:v>
                </c:pt>
                <c:pt idx="170">
                  <c:v>-0.240631996152288</c:v>
                </c:pt>
                <c:pt idx="171">
                  <c:v>-0.23958964280735101</c:v>
                </c:pt>
                <c:pt idx="172">
                  <c:v>-0.23854728946832801</c:v>
                </c:pt>
                <c:pt idx="173">
                  <c:v>-0.23750493613571799</c:v>
                </c:pt>
                <c:pt idx="174">
                  <c:v>-0.236462582810118</c:v>
                </c:pt>
                <c:pt idx="175">
                  <c:v>-0.235420229492112</c:v>
                </c:pt>
                <c:pt idx="176">
                  <c:v>-0.234377876182226</c:v>
                </c:pt>
                <c:pt idx="177">
                  <c:v>-0.23333552288095999</c:v>
                </c:pt>
                <c:pt idx="178">
                  <c:v>-0.23229316958878901</c:v>
                </c:pt>
                <c:pt idx="179">
                  <c:v>-0.231250816306214</c:v>
                </c:pt>
                <c:pt idx="180">
                  <c:v>-0.230208463033717</c:v>
                </c:pt>
                <c:pt idx="181">
                  <c:v>-0.22916610977178301</c:v>
                </c:pt>
                <c:pt idx="182">
                  <c:v>-0.22812375652088601</c:v>
                </c:pt>
                <c:pt idx="183">
                  <c:v>-0.22708140328149401</c:v>
                </c:pt>
                <c:pt idx="184">
                  <c:v>-0.22603905005406</c:v>
                </c:pt>
                <c:pt idx="185">
                  <c:v>-0.22499669683902901</c:v>
                </c:pt>
                <c:pt idx="186">
                  <c:v>-0.223954343636836</c:v>
                </c:pt>
                <c:pt idx="187">
                  <c:v>-0.222911990447904</c:v>
                </c:pt>
                <c:pt idx="188">
                  <c:v>-0.221869637272648</c:v>
                </c:pt>
                <c:pt idx="189">
                  <c:v>-0.22082728411146901</c:v>
                </c:pt>
                <c:pt idx="190">
                  <c:v>-0.21978493096476001</c:v>
                </c:pt>
                <c:pt idx="191">
                  <c:v>-0.21874257783291001</c:v>
                </c:pt>
                <c:pt idx="192">
                  <c:v>-0.21770022471630099</c:v>
                </c:pt>
                <c:pt idx="193">
                  <c:v>-0.216657871615308</c:v>
                </c:pt>
                <c:pt idx="194">
                  <c:v>-0.21561551853031599</c:v>
                </c:pt>
                <c:pt idx="195">
                  <c:v>-0.214573165461726</c:v>
                </c:pt>
                <c:pt idx="196">
                  <c:v>-0.213530812409958</c:v>
                </c:pt>
                <c:pt idx="197">
                  <c:v>-0.21248845937546501</c:v>
                </c:pt>
                <c:pt idx="198">
                  <c:v>-0.21144610635879299</c:v>
                </c:pt>
                <c:pt idx="199">
                  <c:v>-0.21040375336069</c:v>
                </c:pt>
                <c:pt idx="200">
                  <c:v>-0.20936140038198101</c:v>
                </c:pt>
                <c:pt idx="201">
                  <c:v>-0.20831904742318699</c:v>
                </c:pt>
                <c:pt idx="202">
                  <c:v>-0.20727669448472399</c:v>
                </c:pt>
                <c:pt idx="203">
                  <c:v>-0.20623434156725301</c:v>
                </c:pt>
                <c:pt idx="204">
                  <c:v>-0.205191988671172</c:v>
                </c:pt>
                <c:pt idx="205">
                  <c:v>-0.20414963580008899</c:v>
                </c:pt>
                <c:pt idx="206">
                  <c:v>-0.20310728296047001</c:v>
                </c:pt>
                <c:pt idx="207">
                  <c:v>-0.20206493015228799</c:v>
                </c:pt>
                <c:pt idx="208">
                  <c:v>-0.20102257737638499</c:v>
                </c:pt>
                <c:pt idx="209">
                  <c:v>-0.19998022464958201</c:v>
                </c:pt>
                <c:pt idx="210">
                  <c:v>-0.19893787199540799</c:v>
                </c:pt>
                <c:pt idx="211">
                  <c:v>-0.19789551944113001</c:v>
                </c:pt>
                <c:pt idx="212">
                  <c:v>-0.19685316702554001</c:v>
                </c:pt>
                <c:pt idx="213">
                  <c:v>-0.19581081481022899</c:v>
                </c:pt>
                <c:pt idx="214">
                  <c:v>-0.19476846287174099</c:v>
                </c:pt>
                <c:pt idx="215">
                  <c:v>-0.19372611127487999</c:v>
                </c:pt>
                <c:pt idx="216">
                  <c:v>-0.19268376008293001</c:v>
                </c:pt>
                <c:pt idx="217">
                  <c:v>-0.19164140939442301</c:v>
                </c:pt>
                <c:pt idx="218">
                  <c:v>-0.190599059343243</c:v>
                </c:pt>
                <c:pt idx="219">
                  <c:v>-0.18955671005514499</c:v>
                </c:pt>
                <c:pt idx="220">
                  <c:v>-0.18851436165602301</c:v>
                </c:pt>
                <c:pt idx="221">
                  <c:v>-0.187472014241575</c:v>
                </c:pt>
                <c:pt idx="222">
                  <c:v>-0.18642966788037099</c:v>
                </c:pt>
                <c:pt idx="223">
                  <c:v>-0.18538732263197499</c:v>
                </c:pt>
                <c:pt idx="224">
                  <c:v>-0.18434497857625201</c:v>
                </c:pt>
                <c:pt idx="225">
                  <c:v>-0.18330263585604401</c:v>
                </c:pt>
                <c:pt idx="226">
                  <c:v>-0.182260294722521</c:v>
                </c:pt>
                <c:pt idx="227">
                  <c:v>-0.18121795546498401</c:v>
                </c:pt>
                <c:pt idx="228">
                  <c:v>-0.180175618398764</c:v>
                </c:pt>
                <c:pt idx="229">
                  <c:v>-0.17913328382920099</c:v>
                </c:pt>
                <c:pt idx="230">
                  <c:v>-0.17809095214673001</c:v>
                </c:pt>
                <c:pt idx="231">
                  <c:v>-0.17704862396320301</c:v>
                </c:pt>
                <c:pt idx="232">
                  <c:v>-0.17600630000933601</c:v>
                </c:pt>
                <c:pt idx="233">
                  <c:v>-0.174963980840417</c:v>
                </c:pt>
                <c:pt idx="234">
                  <c:v>-0.173921666994788</c:v>
                </c:pt>
                <c:pt idx="235">
                  <c:v>-0.17287935904426799</c:v>
                </c:pt>
                <c:pt idx="236">
                  <c:v>-0.17183705733582599</c:v>
                </c:pt>
                <c:pt idx="237">
                  <c:v>-0.170794762092113</c:v>
                </c:pt>
                <c:pt idx="238">
                  <c:v>-0.169752474072981</c:v>
                </c:pt>
                <c:pt idx="239">
                  <c:v>-0.16871019411864499</c:v>
                </c:pt>
                <c:pt idx="240">
                  <c:v>-0.167667922731496</c:v>
                </c:pt>
                <c:pt idx="241">
                  <c:v>-0.16662566022376599</c:v>
                </c:pt>
                <c:pt idx="242">
                  <c:v>-0.165583406676798</c:v>
                </c:pt>
                <c:pt idx="243">
                  <c:v>-0.16454116169216701</c:v>
                </c:pt>
                <c:pt idx="244">
                  <c:v>-0.163498924728671</c:v>
                </c:pt>
                <c:pt idx="245">
                  <c:v>-0.16245669521453199</c:v>
                </c:pt>
                <c:pt idx="246">
                  <c:v>-0.161414472496548</c:v>
                </c:pt>
                <c:pt idx="247">
                  <c:v>-0.160372255787397</c:v>
                </c:pt>
                <c:pt idx="248">
                  <c:v>-0.15933004419630001</c:v>
                </c:pt>
                <c:pt idx="249">
                  <c:v>-0.158287836710788</c:v>
                </c:pt>
                <c:pt idx="250">
                  <c:v>-0.15724563206749501</c:v>
                </c:pt>
                <c:pt idx="251">
                  <c:v>-0.15620342871534201</c:v>
                </c:pt>
                <c:pt idx="252">
                  <c:v>-0.15516122490829001</c:v>
                </c:pt>
                <c:pt idx="253">
                  <c:v>-0.15411901867851099</c:v>
                </c:pt>
                <c:pt idx="254">
                  <c:v>-0.153076807973238</c:v>
                </c:pt>
                <c:pt idx="255">
                  <c:v>-0.15203459067309999</c:v>
                </c:pt>
                <c:pt idx="256">
                  <c:v>-0.15099236454420201</c:v>
                </c:pt>
                <c:pt idx="257">
                  <c:v>-0.149950127275018</c:v>
                </c:pt>
                <c:pt idx="258">
                  <c:v>-0.148907876535253</c:v>
                </c:pt>
                <c:pt idx="259">
                  <c:v>-0.147865609883951</c:v>
                </c:pt>
                <c:pt idx="260">
                  <c:v>-0.14682332474708601</c:v>
                </c:pt>
                <c:pt idx="261">
                  <c:v>-0.14578101847828201</c:v>
                </c:pt>
                <c:pt idx="262">
                  <c:v>-0.14473868844739499</c:v>
                </c:pt>
                <c:pt idx="263">
                  <c:v>-0.143696331977991</c:v>
                </c:pt>
                <c:pt idx="264">
                  <c:v>-0.14265394627090999</c:v>
                </c:pt>
                <c:pt idx="265">
                  <c:v>-0.14161152851526701</c:v>
                </c:pt>
                <c:pt idx="266">
                  <c:v>-0.140569075944599</c:v>
                </c:pt>
                <c:pt idx="267">
                  <c:v>-0.13952658577867999</c:v>
                </c:pt>
                <c:pt idx="268">
                  <c:v>-0.13848405518892401</c:v>
                </c:pt>
                <c:pt idx="269">
                  <c:v>-0.137441481376533</c:v>
                </c:pt>
                <c:pt idx="270">
                  <c:v>-0.13639886163706899</c:v>
                </c:pt>
                <c:pt idx="271">
                  <c:v>-0.13535619326526999</c:v>
                </c:pt>
                <c:pt idx="272">
                  <c:v>-0.13431347353916601</c:v>
                </c:pt>
                <c:pt idx="273">
                  <c:v>-0.13327069982046499</c:v>
                </c:pt>
                <c:pt idx="274">
                  <c:v>-0.132227869550476</c:v>
                </c:pt>
                <c:pt idx="275">
                  <c:v>-0.13118498019425501</c:v>
                </c:pt>
                <c:pt idx="276">
                  <c:v>-0.13014202932347499</c:v>
                </c:pt>
                <c:pt idx="277">
                  <c:v>-0.12909901459989201</c:v>
                </c:pt>
                <c:pt idx="278">
                  <c:v>-0.12805593376111199</c:v>
                </c:pt>
                <c:pt idx="279">
                  <c:v>-0.12701278464433899</c:v>
                </c:pt>
                <c:pt idx="280">
                  <c:v>-0.125969565154433</c:v>
                </c:pt>
                <c:pt idx="281">
                  <c:v>-0.124926273237407</c:v>
                </c:pt>
                <c:pt idx="282">
                  <c:v>-0.123882906918815</c:v>
                </c:pt>
                <c:pt idx="283">
                  <c:v>-0.12283946431727701</c:v>
                </c:pt>
                <c:pt idx="284">
                  <c:v>-0.12179594365166101</c:v>
                </c:pt>
                <c:pt idx="285">
                  <c:v>-0.120752343209796</c:v>
                </c:pt>
                <c:pt idx="286">
                  <c:v>-0.11970866134251899</c:v>
                </c:pt>
                <c:pt idx="287">
                  <c:v>-0.118664896496668</c:v>
                </c:pt>
                <c:pt idx="288">
                  <c:v>-0.117621047233835</c:v>
                </c:pt>
                <c:pt idx="289">
                  <c:v>-0.116577112168379</c:v>
                </c:pt>
                <c:pt idx="290">
                  <c:v>-0.11553308999557001</c:v>
                </c:pt>
                <c:pt idx="291">
                  <c:v>-0.11448897950131599</c:v>
                </c:pt>
                <c:pt idx="292">
                  <c:v>-0.113444779566408</c:v>
                </c:pt>
                <c:pt idx="293">
                  <c:v>-0.11240048918651301</c:v>
                </c:pt>
                <c:pt idx="294">
                  <c:v>-0.111356107448462</c:v>
                </c:pt>
                <c:pt idx="295">
                  <c:v>-0.110311633529277</c:v>
                </c:pt>
                <c:pt idx="296">
                  <c:v>-0.109267066713474</c:v>
                </c:pt>
                <c:pt idx="297">
                  <c:v>-0.108222406376858</c:v>
                </c:pt>
                <c:pt idx="298">
                  <c:v>-0.107177651987146</c:v>
                </c:pt>
                <c:pt idx="299">
                  <c:v>-0.106132803110754</c:v>
                </c:pt>
                <c:pt idx="300">
                  <c:v>-0.105087859403119</c:v>
                </c:pt>
                <c:pt idx="301">
                  <c:v>-0.104042820598088</c:v>
                </c:pt>
                <c:pt idx="302">
                  <c:v>-0.10299768651635401</c:v>
                </c:pt>
                <c:pt idx="303">
                  <c:v>-0.101952457057548</c:v>
                </c:pt>
                <c:pt idx="304">
                  <c:v>-0.10090713220200399</c:v>
                </c:pt>
                <c:pt idx="305">
                  <c:v>-9.9861712004422495E-2</c:v>
                </c:pt>
                <c:pt idx="306">
                  <c:v>-9.8816196585860105E-2</c:v>
                </c:pt>
                <c:pt idx="307">
                  <c:v>-9.7770586134664106E-2</c:v>
                </c:pt>
                <c:pt idx="308">
                  <c:v>-9.6724880903670304E-2</c:v>
                </c:pt>
                <c:pt idx="309">
                  <c:v>-9.5679081204042601E-2</c:v>
                </c:pt>
                <c:pt idx="310">
                  <c:v>-9.4633187401105698E-2</c:v>
                </c:pt>
                <c:pt idx="311">
                  <c:v>-9.3587199912597299E-2</c:v>
                </c:pt>
                <c:pt idx="312">
                  <c:v>-9.2541119205456102E-2</c:v>
                </c:pt>
                <c:pt idx="313">
                  <c:v>-9.1494945792030699E-2</c:v>
                </c:pt>
                <c:pt idx="314">
                  <c:v>-9.0448680227158407E-2</c:v>
                </c:pt>
                <c:pt idx="315">
                  <c:v>-8.9402323105597301E-2</c:v>
                </c:pt>
                <c:pt idx="316">
                  <c:v>-8.83558750593956E-2</c:v>
                </c:pt>
                <c:pt idx="317">
                  <c:v>-8.7309336755311107E-2</c:v>
                </c:pt>
                <c:pt idx="318">
                  <c:v>-8.6262708892430304E-2</c:v>
                </c:pt>
                <c:pt idx="319">
                  <c:v>-8.5215992199961302E-2</c:v>
                </c:pt>
                <c:pt idx="320">
                  <c:v>-8.4169187435064005E-2</c:v>
                </c:pt>
                <c:pt idx="321">
                  <c:v>-8.3122295380959804E-2</c:v>
                </c:pt>
                <c:pt idx="322">
                  <c:v>-8.2075316845089799E-2</c:v>
                </c:pt>
                <c:pt idx="323">
                  <c:v>-8.10282526574026E-2</c:v>
                </c:pt>
                <c:pt idx="324">
                  <c:v>-7.9981103668771605E-2</c:v>
                </c:pt>
                <c:pt idx="325">
                  <c:v>-7.8933870749542598E-2</c:v>
                </c:pt>
                <c:pt idx="326">
                  <c:v>-7.7886554788079404E-2</c:v>
                </c:pt>
                <c:pt idx="327">
                  <c:v>-7.6839156689517699E-2</c:v>
                </c:pt>
                <c:pt idx="328">
                  <c:v>-7.5791677374604405E-2</c:v>
                </c:pt>
                <c:pt idx="329">
                  <c:v>-7.4744117778552194E-2</c:v>
                </c:pt>
                <c:pt idx="330">
                  <c:v>-7.3696478850016497E-2</c:v>
                </c:pt>
                <c:pt idx="331">
                  <c:v>-7.2648761550185598E-2</c:v>
                </c:pt>
                <c:pt idx="332">
                  <c:v>-7.16009668518829E-2</c:v>
                </c:pt>
                <c:pt idx="333">
                  <c:v>-7.0553095738754207E-2</c:v>
                </c:pt>
                <c:pt idx="334">
                  <c:v>-6.9505149204540401E-2</c:v>
                </c:pt>
                <c:pt idx="335">
                  <c:v>-6.8457128252407198E-2</c:v>
                </c:pt>
                <c:pt idx="336">
                  <c:v>-6.7409033894326106E-2</c:v>
                </c:pt>
                <c:pt idx="337">
                  <c:v>-6.6360867150516104E-2</c:v>
                </c:pt>
                <c:pt idx="338">
                  <c:v>-6.5312629048895204E-2</c:v>
                </c:pt>
                <c:pt idx="339">
                  <c:v>-6.4264320624586604E-2</c:v>
                </c:pt>
                <c:pt idx="340">
                  <c:v>-6.3215942919508397E-2</c:v>
                </c:pt>
                <c:pt idx="341">
                  <c:v>-6.2167496981993302E-2</c:v>
                </c:pt>
                <c:pt idx="342">
                  <c:v>-6.1118983866425003E-2</c:v>
                </c:pt>
                <c:pt idx="343">
                  <c:v>-6.0070404632895098E-2</c:v>
                </c:pt>
                <c:pt idx="344">
                  <c:v>-5.9021760346852803E-2</c:v>
                </c:pt>
                <c:pt idx="345">
                  <c:v>-5.7973052078790097E-2</c:v>
                </c:pt>
                <c:pt idx="346">
                  <c:v>-5.6924280903951997E-2</c:v>
                </c:pt>
                <c:pt idx="347">
                  <c:v>-5.5875447902076901E-2</c:v>
                </c:pt>
                <c:pt idx="348">
                  <c:v>-5.4826554157152901E-2</c:v>
                </c:pt>
                <c:pt idx="349">
                  <c:v>-5.37776007571776E-2</c:v>
                </c:pt>
                <c:pt idx="350">
                  <c:v>-5.2728588793968502E-2</c:v>
                </c:pt>
                <c:pt idx="351">
                  <c:v>-5.1679519362949199E-2</c:v>
                </c:pt>
                <c:pt idx="352">
                  <c:v>-5.0630393562944798E-2</c:v>
                </c:pt>
                <c:pt idx="353">
                  <c:v>-4.9581212496010198E-2</c:v>
                </c:pt>
                <c:pt idx="354">
                  <c:v>-4.8531977267283602E-2</c:v>
                </c:pt>
                <c:pt idx="355">
                  <c:v>-4.7482688984789197E-2</c:v>
                </c:pt>
                <c:pt idx="356">
                  <c:v>-4.6433348759338501E-2</c:v>
                </c:pt>
                <c:pt idx="357">
                  <c:v>-4.5383957704389598E-2</c:v>
                </c:pt>
                <c:pt idx="358">
                  <c:v>-4.4334516935901097E-2</c:v>
                </c:pt>
                <c:pt idx="359">
                  <c:v>-4.3285027572259702E-2</c:v>
                </c:pt>
                <c:pt idx="360">
                  <c:v>-4.2235490734211303E-2</c:v>
                </c:pt>
                <c:pt idx="361">
                  <c:v>-4.1185907544695199E-2</c:v>
                </c:pt>
                <c:pt idx="362">
                  <c:v>-4.0136279128771497E-2</c:v>
                </c:pt>
                <c:pt idx="363">
                  <c:v>-3.9086606613579801E-2</c:v>
                </c:pt>
                <c:pt idx="364">
                  <c:v>-3.8036891128223699E-2</c:v>
                </c:pt>
                <c:pt idx="365">
                  <c:v>-3.6987133803677102E-2</c:v>
                </c:pt>
                <c:pt idx="366">
                  <c:v>-3.5937335772715198E-2</c:v>
                </c:pt>
                <c:pt idx="367">
                  <c:v>-3.4887498169841699E-2</c:v>
                </c:pt>
                <c:pt idx="368">
                  <c:v>-3.3837622131267502E-2</c:v>
                </c:pt>
                <c:pt idx="369">
                  <c:v>-3.2787708794849699E-2</c:v>
                </c:pt>
                <c:pt idx="370">
                  <c:v>-3.1737759300038103E-2</c:v>
                </c:pt>
                <c:pt idx="371">
                  <c:v>-3.06877747878679E-2</c:v>
                </c:pt>
                <c:pt idx="372">
                  <c:v>-2.9637756400890201E-2</c:v>
                </c:pt>
                <c:pt idx="373">
                  <c:v>-2.8587705283108202E-2</c:v>
                </c:pt>
                <c:pt idx="374">
                  <c:v>-2.7537622579956501E-2</c:v>
                </c:pt>
                <c:pt idx="375">
                  <c:v>-2.64875094382373E-2</c:v>
                </c:pt>
                <c:pt idx="376">
                  <c:v>-2.5437367006084999E-2</c:v>
                </c:pt>
                <c:pt idx="377">
                  <c:v>-2.43871964328627E-2</c:v>
                </c:pt>
                <c:pt idx="378">
                  <c:v>-2.33369988690998E-2</c:v>
                </c:pt>
                <c:pt idx="379">
                  <c:v>-2.2286775466473601E-2</c:v>
                </c:pt>
                <c:pt idx="380">
                  <c:v>-2.12365273777659E-2</c:v>
                </c:pt>
                <c:pt idx="381">
                  <c:v>-2.0186255756781402E-2</c:v>
                </c:pt>
                <c:pt idx="382">
                  <c:v>-1.91359617583001E-2</c:v>
                </c:pt>
                <c:pt idx="383">
                  <c:v>-1.80856465380967E-2</c:v>
                </c:pt>
                <c:pt idx="384">
                  <c:v>-1.70353112527457E-2</c:v>
                </c:pt>
                <c:pt idx="385">
                  <c:v>-1.5984957059602602E-2</c:v>
                </c:pt>
                <c:pt idx="386">
                  <c:v>-1.49345851167541E-2</c:v>
                </c:pt>
                <c:pt idx="387">
                  <c:v>-1.38841965829406E-2</c:v>
                </c:pt>
                <c:pt idx="388">
                  <c:v>-1.28337926174682E-2</c:v>
                </c:pt>
                <c:pt idx="389">
                  <c:v>-1.17833743802699E-2</c:v>
                </c:pt>
                <c:pt idx="390">
                  <c:v>-1.0732943031846E-2</c:v>
                </c:pt>
                <c:pt idx="391">
                  <c:v>-9.6824997331231392E-3</c:v>
                </c:pt>
                <c:pt idx="392">
                  <c:v>-8.6320456454845908E-3</c:v>
                </c:pt>
                <c:pt idx="393">
                  <c:v>-7.5815819306863002E-3</c:v>
                </c:pt>
                <c:pt idx="394">
                  <c:v>-6.5311097508006502E-3</c:v>
                </c:pt>
                <c:pt idx="395">
                  <c:v>-5.4806302682109996E-3</c:v>
                </c:pt>
                <c:pt idx="396">
                  <c:v>-4.4301446455529197E-3</c:v>
                </c:pt>
                <c:pt idx="397">
                  <c:v>-3.3796540456806998E-3</c:v>
                </c:pt>
                <c:pt idx="398">
                  <c:v>-2.3291596316162202E-3</c:v>
                </c:pt>
                <c:pt idx="399">
                  <c:v>-1.27866256646643E-3</c:v>
                </c:pt>
                <c:pt idx="400">
                  <c:v>-2.2816401336524201E-4</c:v>
                </c:pt>
                <c:pt idx="401">
                  <c:v>8.22334864528374E-4</c:v>
                </c:pt>
                <c:pt idx="402">
                  <c:v>1.87283290409282E-3</c:v>
                </c:pt>
                <c:pt idx="403">
                  <c:v>2.92332894227192E-3</c:v>
                </c:pt>
                <c:pt idx="404">
                  <c:v>3.97382181609856E-3</c:v>
                </c:pt>
                <c:pt idx="405">
                  <c:v>5.0243103627805596E-3</c:v>
                </c:pt>
                <c:pt idx="406">
                  <c:v>6.07479341969682E-3</c:v>
                </c:pt>
                <c:pt idx="407">
                  <c:v>7.1252698244340601E-3</c:v>
                </c:pt>
                <c:pt idx="408">
                  <c:v>8.1757384148428997E-3</c:v>
                </c:pt>
                <c:pt idx="409">
                  <c:v>9.2261980290584706E-3</c:v>
                </c:pt>
                <c:pt idx="410">
                  <c:v>1.027664750549E-2</c:v>
                </c:pt>
                <c:pt idx="411">
                  <c:v>1.1327085682865499E-2</c:v>
                </c:pt>
                <c:pt idx="412">
                  <c:v>1.23775114002697E-2</c:v>
                </c:pt>
                <c:pt idx="413">
                  <c:v>1.3427923497203099E-2</c:v>
                </c:pt>
                <c:pt idx="414">
                  <c:v>1.44783208136134E-2</c:v>
                </c:pt>
                <c:pt idx="415">
                  <c:v>1.5528702189935999E-2</c:v>
                </c:pt>
                <c:pt idx="416">
                  <c:v>1.6579066467147099E-2</c:v>
                </c:pt>
                <c:pt idx="417">
                  <c:v>1.7629412486825601E-2</c:v>
                </c:pt>
                <c:pt idx="418">
                  <c:v>1.8679739091127901E-2</c:v>
                </c:pt>
                <c:pt idx="419">
                  <c:v>1.9730045122901E-2</c:v>
                </c:pt>
                <c:pt idx="420">
                  <c:v>2.0780329425769298E-2</c:v>
                </c:pt>
                <c:pt idx="421">
                  <c:v>2.1830590844133298E-2</c:v>
                </c:pt>
                <c:pt idx="422">
                  <c:v>2.2880828223228601E-2</c:v>
                </c:pt>
                <c:pt idx="423">
                  <c:v>2.39310404091852E-2</c:v>
                </c:pt>
                <c:pt idx="424">
                  <c:v>2.4981226249055799E-2</c:v>
                </c:pt>
                <c:pt idx="425">
                  <c:v>2.6031384590857101E-2</c:v>
                </c:pt>
                <c:pt idx="426">
                  <c:v>2.7081514283626599E-2</c:v>
                </c:pt>
                <c:pt idx="427">
                  <c:v>2.8131614177486001E-2</c:v>
                </c:pt>
                <c:pt idx="428">
                  <c:v>2.9181683123689E-2</c:v>
                </c:pt>
                <c:pt idx="429">
                  <c:v>3.0231719974646101E-2</c:v>
                </c:pt>
                <c:pt idx="430">
                  <c:v>3.1281723583989701E-2</c:v>
                </c:pt>
                <c:pt idx="431">
                  <c:v>3.2331692806675701E-2</c:v>
                </c:pt>
                <c:pt idx="432">
                  <c:v>3.3381626498985698E-2</c:v>
                </c:pt>
                <c:pt idx="433">
                  <c:v>3.4431523518511899E-2</c:v>
                </c:pt>
                <c:pt idx="434">
                  <c:v>3.5481382724260303E-2</c:v>
                </c:pt>
                <c:pt idx="435">
                  <c:v>3.6531202976698297E-2</c:v>
                </c:pt>
                <c:pt idx="436">
                  <c:v>3.7580983137787197E-2</c:v>
                </c:pt>
                <c:pt idx="437">
                  <c:v>3.8630722071066298E-2</c:v>
                </c:pt>
                <c:pt idx="438">
                  <c:v>3.9680418641771499E-2</c:v>
                </c:pt>
                <c:pt idx="439">
                  <c:v>4.0730071716893801E-2</c:v>
                </c:pt>
                <c:pt idx="440">
                  <c:v>4.1779680165247697E-2</c:v>
                </c:pt>
                <c:pt idx="441">
                  <c:v>4.2829242857499603E-2</c:v>
                </c:pt>
                <c:pt idx="442">
                  <c:v>4.3878758666290402E-2</c:v>
                </c:pt>
                <c:pt idx="443">
                  <c:v>4.4928226466315301E-2</c:v>
                </c:pt>
                <c:pt idx="444">
                  <c:v>4.5977645134437202E-2</c:v>
                </c:pt>
                <c:pt idx="445">
                  <c:v>4.7027013549812202E-2</c:v>
                </c:pt>
                <c:pt idx="446">
                  <c:v>4.8076330594012298E-2</c:v>
                </c:pt>
                <c:pt idx="447">
                  <c:v>4.91255951511433E-2</c:v>
                </c:pt>
                <c:pt idx="448">
                  <c:v>5.0174806107962301E-2</c:v>
                </c:pt>
                <c:pt idx="449">
                  <c:v>5.1223962354018999E-2</c:v>
                </c:pt>
                <c:pt idx="450">
                  <c:v>5.2273062781801501E-2</c:v>
                </c:pt>
                <c:pt idx="451">
                  <c:v>5.3322106286909303E-2</c:v>
                </c:pt>
                <c:pt idx="452">
                  <c:v>5.4371091768211498E-2</c:v>
                </c:pt>
                <c:pt idx="453">
                  <c:v>5.5420018127992597E-2</c:v>
                </c:pt>
                <c:pt idx="454">
                  <c:v>5.6468884272151902E-2</c:v>
                </c:pt>
                <c:pt idx="455">
                  <c:v>5.7517689110361502E-2</c:v>
                </c:pt>
                <c:pt idx="456">
                  <c:v>5.85664315562959E-2</c:v>
                </c:pt>
                <c:pt idx="457">
                  <c:v>5.9615110527876797E-2</c:v>
                </c:pt>
                <c:pt idx="458">
                  <c:v>6.0663724947519398E-2</c:v>
                </c:pt>
                <c:pt idx="459">
                  <c:v>6.1712273742380697E-2</c:v>
                </c:pt>
                <c:pt idx="460">
                  <c:v>6.2760755844668295E-2</c:v>
                </c:pt>
                <c:pt idx="461">
                  <c:v>6.3809170191973394E-2</c:v>
                </c:pt>
                <c:pt idx="462">
                  <c:v>6.4857515727592394E-2</c:v>
                </c:pt>
                <c:pt idx="463">
                  <c:v>6.5905791400893199E-2</c:v>
                </c:pt>
                <c:pt idx="464">
                  <c:v>6.6953996167723795E-2</c:v>
                </c:pt>
                <c:pt idx="465">
                  <c:v>6.8002128990897304E-2</c:v>
                </c:pt>
                <c:pt idx="466">
                  <c:v>6.9050188840690502E-2</c:v>
                </c:pt>
                <c:pt idx="467">
                  <c:v>7.0098174695348306E-2</c:v>
                </c:pt>
                <c:pt idx="468">
                  <c:v>7.1146085541635207E-2</c:v>
                </c:pt>
                <c:pt idx="469">
                  <c:v>7.2193920375453594E-2</c:v>
                </c:pt>
                <c:pt idx="470">
                  <c:v>7.3241678202456695E-2</c:v>
                </c:pt>
                <c:pt idx="471">
                  <c:v>7.42893580387778E-2</c:v>
                </c:pt>
                <c:pt idx="472">
                  <c:v>7.5336958911831897E-2</c:v>
                </c:pt>
                <c:pt idx="473">
                  <c:v>7.6384479861147103E-2</c:v>
                </c:pt>
                <c:pt idx="474">
                  <c:v>7.7431919939256896E-2</c:v>
                </c:pt>
                <c:pt idx="475">
                  <c:v>7.8479278212709003E-2</c:v>
                </c:pt>
                <c:pt idx="476">
                  <c:v>7.9526553763088204E-2</c:v>
                </c:pt>
                <c:pt idx="477">
                  <c:v>8.0573745688133705E-2</c:v>
                </c:pt>
                <c:pt idx="478">
                  <c:v>8.1620853102980506E-2</c:v>
                </c:pt>
                <c:pt idx="479">
                  <c:v>8.2667875141494193E-2</c:v>
                </c:pt>
                <c:pt idx="480">
                  <c:v>8.3714810957704305E-2</c:v>
                </c:pt>
                <c:pt idx="481">
                  <c:v>8.4761659727317806E-2</c:v>
                </c:pt>
                <c:pt idx="482">
                  <c:v>8.5808420649391801E-2</c:v>
                </c:pt>
                <c:pt idx="483">
                  <c:v>8.6855092948128307E-2</c:v>
                </c:pt>
                <c:pt idx="484">
                  <c:v>8.7901675874751894E-2</c:v>
                </c:pt>
                <c:pt idx="485">
                  <c:v>8.8948168709503006E-2</c:v>
                </c:pt>
                <c:pt idx="486">
                  <c:v>8.9994570763822598E-2</c:v>
                </c:pt>
                <c:pt idx="487">
                  <c:v>9.1040881382633401E-2</c:v>
                </c:pt>
                <c:pt idx="488">
                  <c:v>9.2087099946794704E-2</c:v>
                </c:pt>
                <c:pt idx="489">
                  <c:v>9.3133225875737802E-2</c:v>
                </c:pt>
                <c:pt idx="490">
                  <c:v>9.4179258630257806E-2</c:v>
                </c:pt>
                <c:pt idx="491">
                  <c:v>9.5225197715418694E-2</c:v>
                </c:pt>
                <c:pt idx="492">
                  <c:v>9.6271042683668401E-2</c:v>
                </c:pt>
                <c:pt idx="493">
                  <c:v>9.7316793138118002E-2</c:v>
                </c:pt>
                <c:pt idx="494">
                  <c:v>9.8362448736045605E-2</c:v>
                </c:pt>
                <c:pt idx="495">
                  <c:v>9.9408009192488406E-2</c:v>
                </c:pt>
                <c:pt idx="496">
                  <c:v>0.100453474284194</c:v>
                </c:pt>
                <c:pt idx="497">
                  <c:v>0.10149884385373301</c:v>
                </c:pt>
                <c:pt idx="498">
                  <c:v>0.102544117813541</c:v>
                </c:pt>
                <c:pt idx="499">
                  <c:v>0.103589296149148</c:v>
                </c:pt>
                <c:pt idx="500">
                  <c:v>0.104634378924612</c:v>
                </c:pt>
                <c:pt idx="501">
                  <c:v>0.10567936628894201</c:v>
                </c:pt>
                <c:pt idx="502">
                  <c:v>0.106724258477435</c:v>
                </c:pt>
                <c:pt idx="503">
                  <c:v>0.10776905581341099</c:v>
                </c:pt>
                <c:pt idx="504">
                  <c:v>0.108813758715973</c:v>
                </c:pt>
                <c:pt idx="505">
                  <c:v>0.10985836770221399</c:v>
                </c:pt>
                <c:pt idx="506">
                  <c:v>0.11090288338736699</c:v>
                </c:pt>
                <c:pt idx="507">
                  <c:v>0.111947306482446</c:v>
                </c:pt>
                <c:pt idx="508">
                  <c:v>0.112991637791299</c:v>
                </c:pt>
                <c:pt idx="509">
                  <c:v>0.114035878216747</c:v>
                </c:pt>
                <c:pt idx="510">
                  <c:v>0.115080028759303</c:v>
                </c:pt>
                <c:pt idx="511">
                  <c:v>0.11612409050200299</c:v>
                </c:pt>
                <c:pt idx="512">
                  <c:v>0.117168064606692</c:v>
                </c:pt>
                <c:pt idx="513">
                  <c:v>0.118211952328766</c:v>
                </c:pt>
                <c:pt idx="514">
                  <c:v>0.119255755003606</c:v>
                </c:pt>
                <c:pt idx="515">
                  <c:v>0.120299474041677</c:v>
                </c:pt>
                <c:pt idx="516">
                  <c:v>0.12134311096162401</c:v>
                </c:pt>
                <c:pt idx="517">
                  <c:v>0.122386667335793</c:v>
                </c:pt>
                <c:pt idx="518">
                  <c:v>0.123430144821771</c:v>
                </c:pt>
                <c:pt idx="519">
                  <c:v>0.12447354519869901</c:v>
                </c:pt>
                <c:pt idx="520">
                  <c:v>0.12551687032779299</c:v>
                </c:pt>
                <c:pt idx="521">
                  <c:v>0.12656012212317599</c:v>
                </c:pt>
                <c:pt idx="522">
                  <c:v>0.12760330263654901</c:v>
                </c:pt>
                <c:pt idx="523">
                  <c:v>0.12864641402872001</c:v>
                </c:pt>
                <c:pt idx="524">
                  <c:v>0.129689458482629</c:v>
                </c:pt>
                <c:pt idx="525">
                  <c:v>0.13073243826632899</c:v>
                </c:pt>
                <c:pt idx="526">
                  <c:v>0.13177535575027899</c:v>
                </c:pt>
                <c:pt idx="527">
                  <c:v>0.132818213355239</c:v>
                </c:pt>
                <c:pt idx="528">
                  <c:v>0.13386101350663701</c:v>
                </c:pt>
                <c:pt idx="529">
                  <c:v>0.13490375869552601</c:v>
                </c:pt>
                <c:pt idx="530">
                  <c:v>0.13594645150239601</c:v>
                </c:pt>
                <c:pt idx="531">
                  <c:v>0.13698909456672301</c:v>
                </c:pt>
                <c:pt idx="532">
                  <c:v>0.138031690517053</c:v>
                </c:pt>
                <c:pt idx="533">
                  <c:v>0.13907424203111099</c:v>
                </c:pt>
                <c:pt idx="534">
                  <c:v>0.14011675180416899</c:v>
                </c:pt>
                <c:pt idx="535">
                  <c:v>0.141159222528461</c:v>
                </c:pt>
                <c:pt idx="536">
                  <c:v>0.14220165692617001</c:v>
                </c:pt>
                <c:pt idx="537">
                  <c:v>0.14324405780414301</c:v>
                </c:pt>
                <c:pt idx="538">
                  <c:v>0.144286427959018</c:v>
                </c:pt>
                <c:pt idx="539">
                  <c:v>0.14532877019621601</c:v>
                </c:pt>
                <c:pt idx="540">
                  <c:v>0.146371087336719</c:v>
                </c:pt>
                <c:pt idx="541">
                  <c:v>0.14741338215216901</c:v>
                </c:pt>
                <c:pt idx="542">
                  <c:v>0.14845565736136701</c:v>
                </c:pt>
                <c:pt idx="543">
                  <c:v>0.14949791570635099</c:v>
                </c:pt>
                <c:pt idx="544">
                  <c:v>0.150540159818326</c:v>
                </c:pt>
                <c:pt idx="545">
                  <c:v>0.15158239225708101</c:v>
                </c:pt>
                <c:pt idx="546">
                  <c:v>0.15262461539739</c:v>
                </c:pt>
                <c:pt idx="547">
                  <c:v>0.15366683146576901</c:v>
                </c:pt>
                <c:pt idx="548">
                  <c:v>0.15470904244625699</c:v>
                </c:pt>
                <c:pt idx="549">
                  <c:v>0.155751250114774</c:v>
                </c:pt>
                <c:pt idx="550">
                  <c:v>0.15679345589640001</c:v>
                </c:pt>
                <c:pt idx="551">
                  <c:v>0.157835660902157</c:v>
                </c:pt>
                <c:pt idx="552">
                  <c:v>0.15887786599907899</c:v>
                </c:pt>
                <c:pt idx="553">
                  <c:v>0.15992007180371801</c:v>
                </c:pt>
                <c:pt idx="554">
                  <c:v>0.16096227861026799</c:v>
                </c:pt>
                <c:pt idx="555">
                  <c:v>0.16200448657303801</c:v>
                </c:pt>
                <c:pt idx="556">
                  <c:v>0.163046695760143</c:v>
                </c:pt>
                <c:pt idx="557">
                  <c:v>0.164088906082756</c:v>
                </c:pt>
                <c:pt idx="558">
                  <c:v>0.165131117495389</c:v>
                </c:pt>
                <c:pt idx="559">
                  <c:v>0.16617333003745199</c:v>
                </c:pt>
                <c:pt idx="560">
                  <c:v>0.16721554379145601</c:v>
                </c:pt>
                <c:pt idx="561">
                  <c:v>0.16825775908445001</c:v>
                </c:pt>
                <c:pt idx="562">
                  <c:v>0.169299976382768</c:v>
                </c:pt>
                <c:pt idx="563">
                  <c:v>0.170342196155536</c:v>
                </c:pt>
                <c:pt idx="564">
                  <c:v>0.17138441886137201</c:v>
                </c:pt>
                <c:pt idx="565">
                  <c:v>0.172426645046624</c:v>
                </c:pt>
                <c:pt idx="566">
                  <c:v>0.17346887501188399</c:v>
                </c:pt>
                <c:pt idx="567">
                  <c:v>0.174511108777929</c:v>
                </c:pt>
                <c:pt idx="568">
                  <c:v>0.17555334618354199</c:v>
                </c:pt>
                <c:pt idx="569">
                  <c:v>0.17659558706992001</c:v>
                </c:pt>
                <c:pt idx="570">
                  <c:v>0.17763783144221901</c:v>
                </c:pt>
                <c:pt idx="571">
                  <c:v>0.178680079206394</c:v>
                </c:pt>
                <c:pt idx="572">
                  <c:v>0.179722330341094</c:v>
                </c:pt>
                <c:pt idx="573">
                  <c:v>0.18076458487546801</c:v>
                </c:pt>
                <c:pt idx="574">
                  <c:v>0.18180684270879499</c:v>
                </c:pt>
                <c:pt idx="575">
                  <c:v>0.18284910345764599</c:v>
                </c:pt>
                <c:pt idx="576">
                  <c:v>0.18389136661255201</c:v>
                </c:pt>
                <c:pt idx="577">
                  <c:v>0.184933631863688</c:v>
                </c:pt>
                <c:pt idx="578">
                  <c:v>0.18597589891236299</c:v>
                </c:pt>
                <c:pt idx="579">
                  <c:v>0.187018167474369</c:v>
                </c:pt>
                <c:pt idx="580">
                  <c:v>0.18806043741423101</c:v>
                </c:pt>
                <c:pt idx="581">
                  <c:v>0.189102708589445</c:v>
                </c:pt>
                <c:pt idx="582">
                  <c:v>0.19014498089266099</c:v>
                </c:pt>
                <c:pt idx="583">
                  <c:v>0.19118725428258501</c:v>
                </c:pt>
                <c:pt idx="584">
                  <c:v>0.192229528691931</c:v>
                </c:pt>
                <c:pt idx="585">
                  <c:v>0.19327180400476801</c:v>
                </c:pt>
                <c:pt idx="586">
                  <c:v>0.19431408012288101</c:v>
                </c:pt>
                <c:pt idx="587">
                  <c:v>0.19535635692511299</c:v>
                </c:pt>
                <c:pt idx="588">
                  <c:v>0.19639863423950199</c:v>
                </c:pt>
                <c:pt idx="589">
                  <c:v>0.19744091186554399</c:v>
                </c:pt>
                <c:pt idx="590">
                  <c:v>0.198483189664624</c:v>
                </c:pt>
                <c:pt idx="591">
                  <c:v>0.199525467618551</c:v>
                </c:pt>
                <c:pt idx="592">
                  <c:v>0.20056774572059799</c:v>
                </c:pt>
                <c:pt idx="593">
                  <c:v>0.201610023923426</c:v>
                </c:pt>
                <c:pt idx="594">
                  <c:v>0.20265230220338401</c:v>
                </c:pt>
                <c:pt idx="595">
                  <c:v>0.203694580562614</c:v>
                </c:pt>
                <c:pt idx="596">
                  <c:v>0.20473685899585001</c:v>
                </c:pt>
                <c:pt idx="597">
                  <c:v>0.20577913747955401</c:v>
                </c:pt>
                <c:pt idx="598">
                  <c:v>0.20682141599100601</c:v>
                </c:pt>
                <c:pt idx="599">
                  <c:v>0.207863694527127</c:v>
                </c:pt>
                <c:pt idx="600">
                  <c:v>0.20890597308372999</c:v>
                </c:pt>
                <c:pt idx="601">
                  <c:v>0.20994825164919301</c:v>
                </c:pt>
                <c:pt idx="602">
                  <c:v>0.21099053021749201</c:v>
                </c:pt>
                <c:pt idx="603">
                  <c:v>0.21203280878933001</c:v>
                </c:pt>
                <c:pt idx="604">
                  <c:v>0.213075087367294</c:v>
                </c:pt>
                <c:pt idx="605">
                  <c:v>0.21411736595397801</c:v>
                </c:pt>
                <c:pt idx="606">
                  <c:v>0.215159644550973</c:v>
                </c:pt>
                <c:pt idx="607">
                  <c:v>0.21620192315883399</c:v>
                </c:pt>
                <c:pt idx="608">
                  <c:v>0.21724420177777001</c:v>
                </c:pt>
                <c:pt idx="609">
                  <c:v>0.218286480407893</c:v>
                </c:pt>
                <c:pt idx="610">
                  <c:v>0.21932875904920901</c:v>
                </c:pt>
                <c:pt idx="611">
                  <c:v>0.22037103770163199</c:v>
                </c:pt>
                <c:pt idx="612">
                  <c:v>0.221413316365</c:v>
                </c:pt>
                <c:pt idx="613">
                  <c:v>0.222455595039079</c:v>
                </c:pt>
                <c:pt idx="614">
                  <c:v>0.22349787372357299</c:v>
                </c:pt>
                <c:pt idx="615">
                  <c:v>0.22454015241813299</c:v>
                </c:pt>
                <c:pt idx="616">
                  <c:v>0.22558243112236601</c:v>
                </c:pt>
                <c:pt idx="617">
                  <c:v>0.226624709835856</c:v>
                </c:pt>
                <c:pt idx="618">
                  <c:v>0.22766698855815901</c:v>
                </c:pt>
                <c:pt idx="619">
                  <c:v>0.228709267288809</c:v>
                </c:pt>
                <c:pt idx="620">
                  <c:v>0.22975154602732201</c:v>
                </c:pt>
                <c:pt idx="621">
                  <c:v>0.23079382477320701</c:v>
                </c:pt>
                <c:pt idx="622">
                  <c:v>0.23183610352596201</c:v>
                </c:pt>
                <c:pt idx="623">
                  <c:v>0.23287838228507801</c:v>
                </c:pt>
                <c:pt idx="624">
                  <c:v>0.23392066105003401</c:v>
                </c:pt>
                <c:pt idx="625">
                  <c:v>0.23496293982032099</c:v>
                </c:pt>
                <c:pt idx="626">
                  <c:v>0.23600521859544299</c:v>
                </c:pt>
                <c:pt idx="627">
                  <c:v>0.23704749737484401</c:v>
                </c:pt>
                <c:pt idx="628">
                  <c:v>0.23808977615799401</c:v>
                </c:pt>
                <c:pt idx="629">
                  <c:v>0.239132054944445</c:v>
                </c:pt>
                <c:pt idx="630">
                  <c:v>0.24017433373378599</c:v>
                </c:pt>
                <c:pt idx="631">
                  <c:v>0.24121661252554</c:v>
                </c:pt>
                <c:pt idx="632">
                  <c:v>0.242258891319443</c:v>
                </c:pt>
                <c:pt idx="633">
                  <c:v>0.24330117011531499</c:v>
                </c:pt>
                <c:pt idx="634">
                  <c:v>0.244343448912932</c:v>
                </c:pt>
                <c:pt idx="635">
                  <c:v>0.245385727712187</c:v>
                </c:pt>
                <c:pt idx="636">
                  <c:v>0.24642800651314101</c:v>
                </c:pt>
                <c:pt idx="637">
                  <c:v>0.247470285315775</c:v>
                </c:pt>
                <c:pt idx="638">
                  <c:v>0.24851256411994599</c:v>
                </c:pt>
                <c:pt idx="639">
                  <c:v>0.24955484292555599</c:v>
                </c:pt>
                <c:pt idx="640">
                  <c:v>0.25059712173252202</c:v>
                </c:pt>
                <c:pt idx="641">
                  <c:v>0.25163940054086897</c:v>
                </c:pt>
                <c:pt idx="642">
                  <c:v>0.25268167935048602</c:v>
                </c:pt>
                <c:pt idx="643">
                  <c:v>0.25372395816110499</c:v>
                </c:pt>
                <c:pt idx="644">
                  <c:v>0.25476623697265799</c:v>
                </c:pt>
                <c:pt idx="645">
                  <c:v>0.25580851578493802</c:v>
                </c:pt>
                <c:pt idx="646">
                  <c:v>0.25685079459762</c:v>
                </c:pt>
                <c:pt idx="647">
                  <c:v>0.25789307341054701</c:v>
                </c:pt>
                <c:pt idx="648">
                  <c:v>0.25893535222368902</c:v>
                </c:pt>
                <c:pt idx="649">
                  <c:v>0.25997763103693899</c:v>
                </c:pt>
                <c:pt idx="650">
                  <c:v>0.26101990985016199</c:v>
                </c:pt>
                <c:pt idx="651">
                  <c:v>0.26206218866328301</c:v>
                </c:pt>
                <c:pt idx="652">
                  <c:v>0.26310446747636701</c:v>
                </c:pt>
                <c:pt idx="653">
                  <c:v>0.26414674628955298</c:v>
                </c:pt>
                <c:pt idx="654">
                  <c:v>0.26518902510276599</c:v>
                </c:pt>
                <c:pt idx="655">
                  <c:v>0.26623130391598099</c:v>
                </c:pt>
                <c:pt idx="656">
                  <c:v>0.26727358272917101</c:v>
                </c:pt>
                <c:pt idx="657">
                  <c:v>0.26831586154234499</c:v>
                </c:pt>
                <c:pt idx="658">
                  <c:v>0.26935814035550998</c:v>
                </c:pt>
                <c:pt idx="659">
                  <c:v>0.27040041916867202</c:v>
                </c:pt>
                <c:pt idx="660">
                  <c:v>0.27144269798183401</c:v>
                </c:pt>
                <c:pt idx="661">
                  <c:v>0.272484976794996</c:v>
                </c:pt>
                <c:pt idx="662">
                  <c:v>0.27352725560815799</c:v>
                </c:pt>
                <c:pt idx="663">
                  <c:v>0.27456953442131998</c:v>
                </c:pt>
                <c:pt idx="664">
                  <c:v>0.27561181323448197</c:v>
                </c:pt>
                <c:pt idx="665">
                  <c:v>0.27665409204764402</c:v>
                </c:pt>
                <c:pt idx="666">
                  <c:v>0.27769637086080601</c:v>
                </c:pt>
                <c:pt idx="667">
                  <c:v>0.278738649673968</c:v>
                </c:pt>
                <c:pt idx="668">
                  <c:v>0.27978092848712999</c:v>
                </c:pt>
                <c:pt idx="669">
                  <c:v>0.28082320730029198</c:v>
                </c:pt>
                <c:pt idx="670">
                  <c:v>0.28186548611345402</c:v>
                </c:pt>
                <c:pt idx="671">
                  <c:v>0.28290776492661501</c:v>
                </c:pt>
                <c:pt idx="672">
                  <c:v>0.283950043739778</c:v>
                </c:pt>
                <c:pt idx="673">
                  <c:v>0.28499232255293899</c:v>
                </c:pt>
                <c:pt idx="674">
                  <c:v>0.28603460136610098</c:v>
                </c:pt>
                <c:pt idx="675">
                  <c:v>0.28707688017926303</c:v>
                </c:pt>
                <c:pt idx="676">
                  <c:v>0.28811915899242502</c:v>
                </c:pt>
                <c:pt idx="677">
                  <c:v>0.28916143780558701</c:v>
                </c:pt>
                <c:pt idx="678">
                  <c:v>0.290203716618749</c:v>
                </c:pt>
                <c:pt idx="679">
                  <c:v>0.29124599543191099</c:v>
                </c:pt>
                <c:pt idx="680">
                  <c:v>0.29228827424507298</c:v>
                </c:pt>
                <c:pt idx="681">
                  <c:v>0.29333055305823502</c:v>
                </c:pt>
                <c:pt idx="682">
                  <c:v>0.29437283187139701</c:v>
                </c:pt>
                <c:pt idx="683">
                  <c:v>0.295415110684559</c:v>
                </c:pt>
                <c:pt idx="684">
                  <c:v>0.29645738949772099</c:v>
                </c:pt>
                <c:pt idx="685">
                  <c:v>0.29749966831088298</c:v>
                </c:pt>
                <c:pt idx="686">
                  <c:v>0.29854194712404503</c:v>
                </c:pt>
                <c:pt idx="687">
                  <c:v>0.29958422593720702</c:v>
                </c:pt>
                <c:pt idx="688">
                  <c:v>0.30062650475036901</c:v>
                </c:pt>
                <c:pt idx="689">
                  <c:v>0.30166878356353</c:v>
                </c:pt>
                <c:pt idx="690">
                  <c:v>0.30271106237669299</c:v>
                </c:pt>
                <c:pt idx="691">
                  <c:v>0.30375334118985498</c:v>
                </c:pt>
                <c:pt idx="692">
                  <c:v>0.30479562000301602</c:v>
                </c:pt>
                <c:pt idx="693">
                  <c:v>0.30583789881617901</c:v>
                </c:pt>
                <c:pt idx="694">
                  <c:v>0.30688017762934</c:v>
                </c:pt>
                <c:pt idx="695">
                  <c:v>0.30792245644250199</c:v>
                </c:pt>
                <c:pt idx="696">
                  <c:v>0.30896473525566398</c:v>
                </c:pt>
                <c:pt idx="697">
                  <c:v>0.31000701406882603</c:v>
                </c:pt>
                <c:pt idx="698">
                  <c:v>0.31104929288198802</c:v>
                </c:pt>
                <c:pt idx="699">
                  <c:v>0.31209157169515001</c:v>
                </c:pt>
                <c:pt idx="700">
                  <c:v>0.31313385050831199</c:v>
                </c:pt>
                <c:pt idx="701">
                  <c:v>0.31417612932147398</c:v>
                </c:pt>
                <c:pt idx="702">
                  <c:v>0.31521840813463498</c:v>
                </c:pt>
                <c:pt idx="703">
                  <c:v>0.31626068694779802</c:v>
                </c:pt>
                <c:pt idx="704">
                  <c:v>0.31730296576096001</c:v>
                </c:pt>
                <c:pt idx="705">
                  <c:v>0.318345244574122</c:v>
                </c:pt>
                <c:pt idx="706">
                  <c:v>0.31938752338728399</c:v>
                </c:pt>
                <c:pt idx="707">
                  <c:v>0.32042980220044598</c:v>
                </c:pt>
                <c:pt idx="708">
                  <c:v>0.32147208101360802</c:v>
                </c:pt>
                <c:pt idx="709">
                  <c:v>0.32251435982677001</c:v>
                </c:pt>
                <c:pt idx="710">
                  <c:v>0.323556638639931</c:v>
                </c:pt>
                <c:pt idx="711">
                  <c:v>0.32459891745309299</c:v>
                </c:pt>
                <c:pt idx="712">
                  <c:v>0.32564119626625498</c:v>
                </c:pt>
                <c:pt idx="713">
                  <c:v>0.32668347507941697</c:v>
                </c:pt>
                <c:pt idx="714">
                  <c:v>0.32772575389257902</c:v>
                </c:pt>
                <c:pt idx="715">
                  <c:v>0.32876803270574101</c:v>
                </c:pt>
                <c:pt idx="716">
                  <c:v>0.329810311518903</c:v>
                </c:pt>
                <c:pt idx="717">
                  <c:v>0.33085259033206499</c:v>
                </c:pt>
                <c:pt idx="718">
                  <c:v>0.33189486914522698</c:v>
                </c:pt>
                <c:pt idx="719">
                  <c:v>0.33293714795838902</c:v>
                </c:pt>
                <c:pt idx="720">
                  <c:v>0.33397942677155101</c:v>
                </c:pt>
                <c:pt idx="721">
                  <c:v>0.335021705584713</c:v>
                </c:pt>
                <c:pt idx="722">
                  <c:v>0.33606398439787499</c:v>
                </c:pt>
                <c:pt idx="723">
                  <c:v>0.33710626321103698</c:v>
                </c:pt>
                <c:pt idx="724">
                  <c:v>0.33814854202419897</c:v>
                </c:pt>
                <c:pt idx="725">
                  <c:v>0.33919082083736102</c:v>
                </c:pt>
                <c:pt idx="726">
                  <c:v>0.34023309965052301</c:v>
                </c:pt>
                <c:pt idx="727">
                  <c:v>0.341275378463685</c:v>
                </c:pt>
                <c:pt idx="728">
                  <c:v>0.34231765727684599</c:v>
                </c:pt>
                <c:pt idx="729">
                  <c:v>0.34335993609000798</c:v>
                </c:pt>
                <c:pt idx="730">
                  <c:v>0.34440221490317002</c:v>
                </c:pt>
                <c:pt idx="731">
                  <c:v>0.34544449371633201</c:v>
                </c:pt>
                <c:pt idx="732">
                  <c:v>0.346486772529494</c:v>
                </c:pt>
                <c:pt idx="733">
                  <c:v>0.34752905134265599</c:v>
                </c:pt>
                <c:pt idx="734">
                  <c:v>0.34857133015581798</c:v>
                </c:pt>
                <c:pt idx="735">
                  <c:v>0.34961360896898003</c:v>
                </c:pt>
                <c:pt idx="736">
                  <c:v>0.35065588778214202</c:v>
                </c:pt>
                <c:pt idx="737">
                  <c:v>0.35169816659530401</c:v>
                </c:pt>
                <c:pt idx="738">
                  <c:v>0.352740445408466</c:v>
                </c:pt>
                <c:pt idx="739">
                  <c:v>0.35378272422162799</c:v>
                </c:pt>
                <c:pt idx="740">
                  <c:v>0.35482500303478998</c:v>
                </c:pt>
                <c:pt idx="741">
                  <c:v>0.35586728184795202</c:v>
                </c:pt>
                <c:pt idx="742">
                  <c:v>0.35690956066111401</c:v>
                </c:pt>
                <c:pt idx="743">
                  <c:v>0.357951839474276</c:v>
                </c:pt>
                <c:pt idx="744">
                  <c:v>0.35899411828743799</c:v>
                </c:pt>
                <c:pt idx="745">
                  <c:v>0.36003639710059998</c:v>
                </c:pt>
                <c:pt idx="746">
                  <c:v>0.36107867591376103</c:v>
                </c:pt>
                <c:pt idx="747">
                  <c:v>0.36212095472692302</c:v>
                </c:pt>
                <c:pt idx="748">
                  <c:v>0.36316323354008501</c:v>
                </c:pt>
                <c:pt idx="749">
                  <c:v>0.364205512353247</c:v>
                </c:pt>
                <c:pt idx="750">
                  <c:v>0.36524779116640899</c:v>
                </c:pt>
                <c:pt idx="751">
                  <c:v>0.36629006997957098</c:v>
                </c:pt>
                <c:pt idx="752">
                  <c:v>0.36733234879273302</c:v>
                </c:pt>
                <c:pt idx="753">
                  <c:v>0.36837462760589501</c:v>
                </c:pt>
                <c:pt idx="754">
                  <c:v>0.369416906419057</c:v>
                </c:pt>
                <c:pt idx="755">
                  <c:v>0.37045918523221899</c:v>
                </c:pt>
                <c:pt idx="756">
                  <c:v>0.37150146404538098</c:v>
                </c:pt>
                <c:pt idx="757">
                  <c:v>0.37254374285854303</c:v>
                </c:pt>
                <c:pt idx="758">
                  <c:v>0.37358602167170502</c:v>
                </c:pt>
                <c:pt idx="759">
                  <c:v>0.37462830048486701</c:v>
                </c:pt>
                <c:pt idx="760">
                  <c:v>0.375670579298028</c:v>
                </c:pt>
                <c:pt idx="761">
                  <c:v>0.37671285811119098</c:v>
                </c:pt>
                <c:pt idx="762">
                  <c:v>0.37775513692435297</c:v>
                </c:pt>
                <c:pt idx="763">
                  <c:v>0.37879741573751402</c:v>
                </c:pt>
                <c:pt idx="764">
                  <c:v>0.37983969455067601</c:v>
                </c:pt>
                <c:pt idx="765">
                  <c:v>0.380881973363839</c:v>
                </c:pt>
                <c:pt idx="766">
                  <c:v>0.38192425217699999</c:v>
                </c:pt>
                <c:pt idx="767">
                  <c:v>0.38296653099016198</c:v>
                </c:pt>
                <c:pt idx="768">
                  <c:v>0.38400880980332402</c:v>
                </c:pt>
                <c:pt idx="769">
                  <c:v>0.38505108861648601</c:v>
                </c:pt>
                <c:pt idx="770">
                  <c:v>0.386093367429648</c:v>
                </c:pt>
                <c:pt idx="771">
                  <c:v>0.38713564624280999</c:v>
                </c:pt>
                <c:pt idx="772">
                  <c:v>0.38817792505597198</c:v>
                </c:pt>
                <c:pt idx="773">
                  <c:v>0.38922020386913397</c:v>
                </c:pt>
                <c:pt idx="774">
                  <c:v>0.39026248268229602</c:v>
                </c:pt>
                <c:pt idx="775">
                  <c:v>0.39130476149545801</c:v>
                </c:pt>
                <c:pt idx="776">
                  <c:v>0.39234704030862</c:v>
                </c:pt>
                <c:pt idx="777">
                  <c:v>0.39338931912178199</c:v>
                </c:pt>
                <c:pt idx="778">
                  <c:v>0.39443159793494398</c:v>
                </c:pt>
                <c:pt idx="779">
                  <c:v>0.39547387674810602</c:v>
                </c:pt>
                <c:pt idx="780">
                  <c:v>0.39651615556126801</c:v>
                </c:pt>
                <c:pt idx="781">
                  <c:v>0.39755843437443</c:v>
                </c:pt>
                <c:pt idx="782">
                  <c:v>0.39860071318759199</c:v>
                </c:pt>
                <c:pt idx="783">
                  <c:v>0.39964299200075298</c:v>
                </c:pt>
                <c:pt idx="784">
                  <c:v>0.40068527081391497</c:v>
                </c:pt>
                <c:pt idx="785">
                  <c:v>0.40172754962707702</c:v>
                </c:pt>
                <c:pt idx="786">
                  <c:v>0.40276982844023901</c:v>
                </c:pt>
                <c:pt idx="787">
                  <c:v>0.403812107253401</c:v>
                </c:pt>
                <c:pt idx="788">
                  <c:v>0.40485438606656299</c:v>
                </c:pt>
                <c:pt idx="789">
                  <c:v>0.40589666487972498</c:v>
                </c:pt>
                <c:pt idx="790">
                  <c:v>0.40693894369288702</c:v>
                </c:pt>
                <c:pt idx="791">
                  <c:v>0.40798122250604901</c:v>
                </c:pt>
                <c:pt idx="792">
                  <c:v>0.409023501319211</c:v>
                </c:pt>
                <c:pt idx="793">
                  <c:v>0.41006578013237299</c:v>
                </c:pt>
                <c:pt idx="794">
                  <c:v>0.41110805894553498</c:v>
                </c:pt>
                <c:pt idx="795">
                  <c:v>0.41215033775869703</c:v>
                </c:pt>
                <c:pt idx="796">
                  <c:v>0.41319261657185902</c:v>
                </c:pt>
                <c:pt idx="797">
                  <c:v>0.41423489538502101</c:v>
                </c:pt>
                <c:pt idx="798">
                  <c:v>0.415277174198183</c:v>
                </c:pt>
                <c:pt idx="799">
                  <c:v>0.41631945301134499</c:v>
                </c:pt>
                <c:pt idx="800">
                  <c:v>0.41736173182450598</c:v>
                </c:pt>
                <c:pt idx="801">
                  <c:v>0.41840401063766802</c:v>
                </c:pt>
                <c:pt idx="802">
                  <c:v>0.41944628945083001</c:v>
                </c:pt>
                <c:pt idx="803">
                  <c:v>0.420488568263992</c:v>
                </c:pt>
                <c:pt idx="804">
                  <c:v>0.42153084707715499</c:v>
                </c:pt>
                <c:pt idx="805">
                  <c:v>0.42257312589031698</c:v>
                </c:pt>
                <c:pt idx="806">
                  <c:v>0.42361540470347803</c:v>
                </c:pt>
                <c:pt idx="807">
                  <c:v>0.42465768351664002</c:v>
                </c:pt>
                <c:pt idx="808">
                  <c:v>0.42569996232980201</c:v>
                </c:pt>
                <c:pt idx="809">
                  <c:v>0.426742241142964</c:v>
                </c:pt>
                <c:pt idx="810">
                  <c:v>0.42778451995612599</c:v>
                </c:pt>
                <c:pt idx="811">
                  <c:v>0.42882679876928798</c:v>
                </c:pt>
                <c:pt idx="812">
                  <c:v>0.42986907758245002</c:v>
                </c:pt>
                <c:pt idx="813">
                  <c:v>0.43091135639561201</c:v>
                </c:pt>
                <c:pt idx="814">
                  <c:v>0.431953635208774</c:v>
                </c:pt>
                <c:pt idx="815">
                  <c:v>0.43299591402193499</c:v>
                </c:pt>
                <c:pt idx="816">
                  <c:v>0.43403819283509798</c:v>
                </c:pt>
                <c:pt idx="817">
                  <c:v>0.43508047164826003</c:v>
                </c:pt>
                <c:pt idx="818">
                  <c:v>0.43612275046142202</c:v>
                </c:pt>
                <c:pt idx="819">
                  <c:v>0.43716502927458301</c:v>
                </c:pt>
                <c:pt idx="820">
                  <c:v>0.438207308087745</c:v>
                </c:pt>
                <c:pt idx="821">
                  <c:v>0.43924958690090699</c:v>
                </c:pt>
                <c:pt idx="822">
                  <c:v>0.44029186571406898</c:v>
                </c:pt>
                <c:pt idx="823">
                  <c:v>0.44133414452723102</c:v>
                </c:pt>
                <c:pt idx="824">
                  <c:v>0.44237642334039301</c:v>
                </c:pt>
                <c:pt idx="825">
                  <c:v>0.443418702153555</c:v>
                </c:pt>
                <c:pt idx="826">
                  <c:v>0.44446098096671699</c:v>
                </c:pt>
                <c:pt idx="827">
                  <c:v>0.44550325977987898</c:v>
                </c:pt>
                <c:pt idx="828">
                  <c:v>0.44654553859304102</c:v>
                </c:pt>
                <c:pt idx="829">
                  <c:v>0.44758781740620301</c:v>
                </c:pt>
                <c:pt idx="830">
                  <c:v>0.448630096219365</c:v>
                </c:pt>
                <c:pt idx="831">
                  <c:v>0.44967237503252699</c:v>
                </c:pt>
                <c:pt idx="832">
                  <c:v>0.45071465384568898</c:v>
                </c:pt>
                <c:pt idx="833">
                  <c:v>0.45175693265885097</c:v>
                </c:pt>
                <c:pt idx="834">
                  <c:v>0.45279921147201302</c:v>
                </c:pt>
                <c:pt idx="835">
                  <c:v>0.45384149028517401</c:v>
                </c:pt>
                <c:pt idx="836">
                  <c:v>0.454883769098337</c:v>
                </c:pt>
                <c:pt idx="837">
                  <c:v>0.45592604791149899</c:v>
                </c:pt>
                <c:pt idx="838">
                  <c:v>0.45696832672465998</c:v>
                </c:pt>
                <c:pt idx="839">
                  <c:v>0.45801060553782202</c:v>
                </c:pt>
                <c:pt idx="840">
                  <c:v>0.45905288435098401</c:v>
                </c:pt>
                <c:pt idx="841">
                  <c:v>0.460095163164146</c:v>
                </c:pt>
                <c:pt idx="842">
                  <c:v>0.46113744197730799</c:v>
                </c:pt>
                <c:pt idx="843">
                  <c:v>0.46217972079046998</c:v>
                </c:pt>
                <c:pt idx="844">
                  <c:v>0.46322199960363197</c:v>
                </c:pt>
                <c:pt idx="845">
                  <c:v>0.46426427841679402</c:v>
                </c:pt>
                <c:pt idx="846">
                  <c:v>0.46530655722995601</c:v>
                </c:pt>
                <c:pt idx="847">
                  <c:v>0.466348836043118</c:v>
                </c:pt>
                <c:pt idx="848">
                  <c:v>0.46739111485627999</c:v>
                </c:pt>
                <c:pt idx="849">
                  <c:v>0.46843339366944198</c:v>
                </c:pt>
                <c:pt idx="850">
                  <c:v>0.46947567248260302</c:v>
                </c:pt>
                <c:pt idx="851">
                  <c:v>0.47051795129576601</c:v>
                </c:pt>
                <c:pt idx="852">
                  <c:v>0.471560230108928</c:v>
                </c:pt>
                <c:pt idx="853">
                  <c:v>0.47260250892208999</c:v>
                </c:pt>
                <c:pt idx="854">
                  <c:v>0.47364478773525198</c:v>
                </c:pt>
                <c:pt idx="855">
                  <c:v>0.47468706654841403</c:v>
                </c:pt>
                <c:pt idx="856">
                  <c:v>0.47572934536157502</c:v>
                </c:pt>
                <c:pt idx="857">
                  <c:v>0.47677162417473801</c:v>
                </c:pt>
                <c:pt idx="858">
                  <c:v>0.477813902987899</c:v>
                </c:pt>
                <c:pt idx="859">
                  <c:v>0.47885618180106199</c:v>
                </c:pt>
                <c:pt idx="860">
                  <c:v>0.47989846061422298</c:v>
                </c:pt>
                <c:pt idx="861">
                  <c:v>0.48094073942738502</c:v>
                </c:pt>
                <c:pt idx="862">
                  <c:v>0.48198301824054701</c:v>
                </c:pt>
                <c:pt idx="863">
                  <c:v>0.48302529705371</c:v>
                </c:pt>
                <c:pt idx="864">
                  <c:v>0.48406757586687099</c:v>
                </c:pt>
                <c:pt idx="865">
                  <c:v>0.48510985468003298</c:v>
                </c:pt>
                <c:pt idx="866">
                  <c:v>0.48615213349319503</c:v>
                </c:pt>
                <c:pt idx="867">
                  <c:v>0.48719441230635702</c:v>
                </c:pt>
              </c:numCache>
            </c:numRef>
          </c:xVal>
          <c:yVal>
            <c:numRef>
              <c:f>'Force 200 keV Gabs field'!$J$3:$J$870</c:f>
              <c:numCache>
                <c:formatCode>General</c:formatCode>
                <c:ptCount val="868"/>
                <c:pt idx="0">
                  <c:v>200.11911858809103</c:v>
                </c:pt>
                <c:pt idx="1">
                  <c:v>200.10981510432336</c:v>
                </c:pt>
                <c:pt idx="2">
                  <c:v>200.10142500700988</c:v>
                </c:pt>
                <c:pt idx="3">
                  <c:v>200.09568818965704</c:v>
                </c:pt>
                <c:pt idx="4">
                  <c:v>200.08821891659713</c:v>
                </c:pt>
                <c:pt idx="5">
                  <c:v>200.08209093697647</c:v>
                </c:pt>
                <c:pt idx="6">
                  <c:v>200.07801774009465</c:v>
                </c:pt>
                <c:pt idx="7">
                  <c:v>200.07394038138858</c:v>
                </c:pt>
                <c:pt idx="8">
                  <c:v>200.0716288833232</c:v>
                </c:pt>
                <c:pt idx="9">
                  <c:v>200.07039763391279</c:v>
                </c:pt>
                <c:pt idx="10">
                  <c:v>200.06908432552132</c:v>
                </c:pt>
                <c:pt idx="11">
                  <c:v>200.06829530027343</c:v>
                </c:pt>
                <c:pt idx="12">
                  <c:v>200.06774839436784</c:v>
                </c:pt>
                <c:pt idx="13">
                  <c:v>200.06732711947308</c:v>
                </c:pt>
                <c:pt idx="14">
                  <c:v>200.06703620640138</c:v>
                </c:pt>
                <c:pt idx="15">
                  <c:v>200.06683744222559</c:v>
                </c:pt>
                <c:pt idx="16">
                  <c:v>200.06663858931449</c:v>
                </c:pt>
                <c:pt idx="17">
                  <c:v>200.06661220004293</c:v>
                </c:pt>
                <c:pt idx="18">
                  <c:v>200.06656597083878</c:v>
                </c:pt>
                <c:pt idx="19">
                  <c:v>200.06652252813797</c:v>
                </c:pt>
                <c:pt idx="20">
                  <c:v>200.06652252813797</c:v>
                </c:pt>
                <c:pt idx="21">
                  <c:v>200.06652252813797</c:v>
                </c:pt>
                <c:pt idx="22">
                  <c:v>200.06652252813797</c:v>
                </c:pt>
                <c:pt idx="23">
                  <c:v>200.06652252813797</c:v>
                </c:pt>
                <c:pt idx="24">
                  <c:v>200.06652252813797</c:v>
                </c:pt>
                <c:pt idx="25">
                  <c:v>200.06652252813797</c:v>
                </c:pt>
                <c:pt idx="26">
                  <c:v>200.06652252813797</c:v>
                </c:pt>
                <c:pt idx="27">
                  <c:v>200.06652252813797</c:v>
                </c:pt>
                <c:pt idx="28">
                  <c:v>200.06652252813797</c:v>
                </c:pt>
                <c:pt idx="29">
                  <c:v>200.06652252813797</c:v>
                </c:pt>
                <c:pt idx="30">
                  <c:v>200.06652252813797</c:v>
                </c:pt>
                <c:pt idx="31">
                  <c:v>200.06652252813797</c:v>
                </c:pt>
                <c:pt idx="32">
                  <c:v>200.06652252813797</c:v>
                </c:pt>
                <c:pt idx="33">
                  <c:v>200.06652252813797</c:v>
                </c:pt>
                <c:pt idx="34">
                  <c:v>200.06652252813797</c:v>
                </c:pt>
                <c:pt idx="35">
                  <c:v>200.06652252813797</c:v>
                </c:pt>
                <c:pt idx="36">
                  <c:v>200.06652252813797</c:v>
                </c:pt>
                <c:pt idx="37">
                  <c:v>200.06652252813797</c:v>
                </c:pt>
                <c:pt idx="38">
                  <c:v>200.06652252813797</c:v>
                </c:pt>
                <c:pt idx="39">
                  <c:v>200.06652252813797</c:v>
                </c:pt>
                <c:pt idx="40">
                  <c:v>200.06652252813797</c:v>
                </c:pt>
                <c:pt idx="41">
                  <c:v>200.06652252813797</c:v>
                </c:pt>
                <c:pt idx="42">
                  <c:v>200.06652252813797</c:v>
                </c:pt>
                <c:pt idx="43">
                  <c:v>200.06652252813797</c:v>
                </c:pt>
                <c:pt idx="44">
                  <c:v>200.06652252813797</c:v>
                </c:pt>
                <c:pt idx="45">
                  <c:v>200.06652252813797</c:v>
                </c:pt>
                <c:pt idx="46">
                  <c:v>200.06652252813797</c:v>
                </c:pt>
                <c:pt idx="47">
                  <c:v>200.06652252813797</c:v>
                </c:pt>
                <c:pt idx="48">
                  <c:v>200.06652252813797</c:v>
                </c:pt>
                <c:pt idx="49">
                  <c:v>200.06652252813797</c:v>
                </c:pt>
                <c:pt idx="50">
                  <c:v>200.06652252813797</c:v>
                </c:pt>
                <c:pt idx="51">
                  <c:v>200.06652252813797</c:v>
                </c:pt>
                <c:pt idx="52">
                  <c:v>200.06652252813797</c:v>
                </c:pt>
                <c:pt idx="53">
                  <c:v>200.06652252813797</c:v>
                </c:pt>
                <c:pt idx="54">
                  <c:v>200.06652252813797</c:v>
                </c:pt>
                <c:pt idx="55">
                  <c:v>200.06652252813797</c:v>
                </c:pt>
                <c:pt idx="56">
                  <c:v>200.06652252813797</c:v>
                </c:pt>
                <c:pt idx="57">
                  <c:v>200.06652252813797</c:v>
                </c:pt>
                <c:pt idx="58">
                  <c:v>200.06652252813797</c:v>
                </c:pt>
                <c:pt idx="59">
                  <c:v>200.06652252813797</c:v>
                </c:pt>
                <c:pt idx="60">
                  <c:v>200.06652252813797</c:v>
                </c:pt>
                <c:pt idx="61">
                  <c:v>200.06652252813797</c:v>
                </c:pt>
                <c:pt idx="62">
                  <c:v>200.06652252813797</c:v>
                </c:pt>
                <c:pt idx="63">
                  <c:v>200.06652252813797</c:v>
                </c:pt>
                <c:pt idx="64">
                  <c:v>200.06652252813797</c:v>
                </c:pt>
                <c:pt idx="65">
                  <c:v>200.06652252813797</c:v>
                </c:pt>
                <c:pt idx="66">
                  <c:v>200.06652252813797</c:v>
                </c:pt>
                <c:pt idx="67">
                  <c:v>200.06652252813797</c:v>
                </c:pt>
                <c:pt idx="68">
                  <c:v>200.06652252813797</c:v>
                </c:pt>
                <c:pt idx="69">
                  <c:v>200.06652252813797</c:v>
                </c:pt>
                <c:pt idx="70">
                  <c:v>200.06652252813797</c:v>
                </c:pt>
                <c:pt idx="71">
                  <c:v>200.06652252813797</c:v>
                </c:pt>
                <c:pt idx="72">
                  <c:v>200.06652252813797</c:v>
                </c:pt>
                <c:pt idx="73">
                  <c:v>200.06652252813797</c:v>
                </c:pt>
                <c:pt idx="74">
                  <c:v>200.06652252813797</c:v>
                </c:pt>
                <c:pt idx="75">
                  <c:v>200.06652252813797</c:v>
                </c:pt>
                <c:pt idx="76">
                  <c:v>200.06652252813797</c:v>
                </c:pt>
                <c:pt idx="77">
                  <c:v>200.06652252813797</c:v>
                </c:pt>
                <c:pt idx="78">
                  <c:v>200.06652252813797</c:v>
                </c:pt>
                <c:pt idx="79">
                  <c:v>200.06652252813797</c:v>
                </c:pt>
                <c:pt idx="80">
                  <c:v>200.06652252813797</c:v>
                </c:pt>
                <c:pt idx="81">
                  <c:v>200.06652252813797</c:v>
                </c:pt>
                <c:pt idx="82">
                  <c:v>200.06652252813797</c:v>
                </c:pt>
                <c:pt idx="83">
                  <c:v>200.06652252813797</c:v>
                </c:pt>
                <c:pt idx="84">
                  <c:v>200.06652252813797</c:v>
                </c:pt>
                <c:pt idx="85">
                  <c:v>200.06652252813797</c:v>
                </c:pt>
                <c:pt idx="86">
                  <c:v>200.06652252813797</c:v>
                </c:pt>
                <c:pt idx="87">
                  <c:v>200.06652252813797</c:v>
                </c:pt>
                <c:pt idx="88">
                  <c:v>200.06652252813797</c:v>
                </c:pt>
                <c:pt idx="89">
                  <c:v>200.06652252813797</c:v>
                </c:pt>
                <c:pt idx="90">
                  <c:v>200.06652252813797</c:v>
                </c:pt>
                <c:pt idx="91">
                  <c:v>200.06652252813797</c:v>
                </c:pt>
                <c:pt idx="92">
                  <c:v>200.06652252813797</c:v>
                </c:pt>
                <c:pt idx="93">
                  <c:v>200.06652252813797</c:v>
                </c:pt>
                <c:pt idx="94">
                  <c:v>200.06652252813797</c:v>
                </c:pt>
                <c:pt idx="95">
                  <c:v>200.06652252813797</c:v>
                </c:pt>
                <c:pt idx="96">
                  <c:v>200.06652252813797</c:v>
                </c:pt>
                <c:pt idx="97">
                  <c:v>200.06652252813797</c:v>
                </c:pt>
                <c:pt idx="98">
                  <c:v>200.06652252813797</c:v>
                </c:pt>
                <c:pt idx="99">
                  <c:v>200.06652252813797</c:v>
                </c:pt>
                <c:pt idx="100">
                  <c:v>200.06652252813797</c:v>
                </c:pt>
                <c:pt idx="101">
                  <c:v>200.06652252813797</c:v>
                </c:pt>
                <c:pt idx="102">
                  <c:v>200.06652252813797</c:v>
                </c:pt>
                <c:pt idx="103">
                  <c:v>200.06652252813797</c:v>
                </c:pt>
                <c:pt idx="104">
                  <c:v>200.06652252813797</c:v>
                </c:pt>
                <c:pt idx="105">
                  <c:v>200.06652252813797</c:v>
                </c:pt>
                <c:pt idx="106">
                  <c:v>200.06652252813797</c:v>
                </c:pt>
                <c:pt idx="107">
                  <c:v>200.06652252813797</c:v>
                </c:pt>
                <c:pt idx="108">
                  <c:v>200.06652252813797</c:v>
                </c:pt>
                <c:pt idx="109">
                  <c:v>200.06652252813797</c:v>
                </c:pt>
                <c:pt idx="110">
                  <c:v>200.06652252813797</c:v>
                </c:pt>
                <c:pt idx="111">
                  <c:v>200.06652252813797</c:v>
                </c:pt>
                <c:pt idx="112">
                  <c:v>200.06652252813797</c:v>
                </c:pt>
                <c:pt idx="113">
                  <c:v>200.06652252813797</c:v>
                </c:pt>
                <c:pt idx="114">
                  <c:v>200.06652252813797</c:v>
                </c:pt>
                <c:pt idx="115">
                  <c:v>200.06652252813797</c:v>
                </c:pt>
                <c:pt idx="116">
                  <c:v>200.06652252813797</c:v>
                </c:pt>
                <c:pt idx="117">
                  <c:v>200.06652252813797</c:v>
                </c:pt>
                <c:pt idx="118">
                  <c:v>200.06652252813797</c:v>
                </c:pt>
                <c:pt idx="119">
                  <c:v>200.06652252813797</c:v>
                </c:pt>
                <c:pt idx="120">
                  <c:v>200.06652252813797</c:v>
                </c:pt>
                <c:pt idx="121">
                  <c:v>200.06652252813797</c:v>
                </c:pt>
                <c:pt idx="122">
                  <c:v>200.06652252813797</c:v>
                </c:pt>
                <c:pt idx="123">
                  <c:v>200.06652252813797</c:v>
                </c:pt>
                <c:pt idx="124">
                  <c:v>200.06652252813797</c:v>
                </c:pt>
                <c:pt idx="125">
                  <c:v>200.06652252813797</c:v>
                </c:pt>
                <c:pt idx="126">
                  <c:v>200.06652252813797</c:v>
                </c:pt>
                <c:pt idx="127">
                  <c:v>200.06652252813797</c:v>
                </c:pt>
                <c:pt idx="128">
                  <c:v>200.06652252813797</c:v>
                </c:pt>
                <c:pt idx="129">
                  <c:v>200.06652252813797</c:v>
                </c:pt>
                <c:pt idx="130">
                  <c:v>200.06652252813797</c:v>
                </c:pt>
                <c:pt idx="131">
                  <c:v>200.06652252813797</c:v>
                </c:pt>
                <c:pt idx="132">
                  <c:v>200.06652252813797</c:v>
                </c:pt>
                <c:pt idx="133">
                  <c:v>200.06652252813797</c:v>
                </c:pt>
                <c:pt idx="134">
                  <c:v>200.06652252813797</c:v>
                </c:pt>
                <c:pt idx="135">
                  <c:v>200.06652252813797</c:v>
                </c:pt>
                <c:pt idx="136">
                  <c:v>200.06652252813797</c:v>
                </c:pt>
                <c:pt idx="137">
                  <c:v>200.06652252813797</c:v>
                </c:pt>
                <c:pt idx="138">
                  <c:v>200.06652252813797</c:v>
                </c:pt>
                <c:pt idx="139">
                  <c:v>200.06652252813797</c:v>
                </c:pt>
                <c:pt idx="140">
                  <c:v>200.06652252813797</c:v>
                </c:pt>
                <c:pt idx="141">
                  <c:v>200.06652252813797</c:v>
                </c:pt>
                <c:pt idx="142">
                  <c:v>200.06652252813797</c:v>
                </c:pt>
                <c:pt idx="143">
                  <c:v>200.06652252813797</c:v>
                </c:pt>
                <c:pt idx="144">
                  <c:v>200.06652252813797</c:v>
                </c:pt>
                <c:pt idx="145">
                  <c:v>200.06652252813797</c:v>
                </c:pt>
                <c:pt idx="146">
                  <c:v>200.06652252814305</c:v>
                </c:pt>
                <c:pt idx="147">
                  <c:v>200.0665225281534</c:v>
                </c:pt>
                <c:pt idx="148">
                  <c:v>200.0665225281534</c:v>
                </c:pt>
                <c:pt idx="149">
                  <c:v>200.06652252816872</c:v>
                </c:pt>
                <c:pt idx="150">
                  <c:v>200.06652252817892</c:v>
                </c:pt>
                <c:pt idx="151">
                  <c:v>200.06652252821465</c:v>
                </c:pt>
                <c:pt idx="152">
                  <c:v>200.06652252822997</c:v>
                </c:pt>
                <c:pt idx="153">
                  <c:v>200.06652252825552</c:v>
                </c:pt>
                <c:pt idx="154">
                  <c:v>200.06652252829124</c:v>
                </c:pt>
                <c:pt idx="155">
                  <c:v>200.06652252836795</c:v>
                </c:pt>
                <c:pt idx="156">
                  <c:v>200.06652252844464</c:v>
                </c:pt>
                <c:pt idx="157">
                  <c:v>200.06652252849571</c:v>
                </c:pt>
                <c:pt idx="158">
                  <c:v>200.06652252860815</c:v>
                </c:pt>
                <c:pt idx="159">
                  <c:v>200.06652252870518</c:v>
                </c:pt>
                <c:pt idx="160">
                  <c:v>200.06652252880741</c:v>
                </c:pt>
                <c:pt idx="161">
                  <c:v>200.06652252887901</c:v>
                </c:pt>
                <c:pt idx="162">
                  <c:v>200.06652252894537</c:v>
                </c:pt>
                <c:pt idx="163">
                  <c:v>200.06652252900153</c:v>
                </c:pt>
                <c:pt idx="164">
                  <c:v>200.06652252905781</c:v>
                </c:pt>
                <c:pt idx="165">
                  <c:v>200.0665225291344</c:v>
                </c:pt>
                <c:pt idx="166">
                  <c:v>200.066522529206</c:v>
                </c:pt>
                <c:pt idx="167">
                  <c:v>200.06652252927239</c:v>
                </c:pt>
                <c:pt idx="168">
                  <c:v>200.06652252930823</c:v>
                </c:pt>
                <c:pt idx="169">
                  <c:v>200.06652252932355</c:v>
                </c:pt>
                <c:pt idx="170">
                  <c:v>200.06652252934907</c:v>
                </c:pt>
                <c:pt idx="171">
                  <c:v>200.06652252937971</c:v>
                </c:pt>
                <c:pt idx="172">
                  <c:v>200.06652252940015</c:v>
                </c:pt>
                <c:pt idx="173">
                  <c:v>200.06652252942567</c:v>
                </c:pt>
                <c:pt idx="174">
                  <c:v>200.06652252943599</c:v>
                </c:pt>
                <c:pt idx="175">
                  <c:v>200.0665225294411</c:v>
                </c:pt>
                <c:pt idx="176">
                  <c:v>200.0665225294513</c:v>
                </c:pt>
                <c:pt idx="177">
                  <c:v>200.06652252946662</c:v>
                </c:pt>
                <c:pt idx="178">
                  <c:v>200.06652252946662</c:v>
                </c:pt>
                <c:pt idx="179">
                  <c:v>200.06652252947683</c:v>
                </c:pt>
                <c:pt idx="180">
                  <c:v>200.06652252954322</c:v>
                </c:pt>
                <c:pt idx="181">
                  <c:v>200.06652252995204</c:v>
                </c:pt>
                <c:pt idx="182">
                  <c:v>200.06652253071348</c:v>
                </c:pt>
                <c:pt idx="183">
                  <c:v>200.06652253176611</c:v>
                </c:pt>
                <c:pt idx="184">
                  <c:v>200.06652253408089</c:v>
                </c:pt>
                <c:pt idx="185">
                  <c:v>200.0665225383222</c:v>
                </c:pt>
                <c:pt idx="186">
                  <c:v>200.0665225450316</c:v>
                </c:pt>
                <c:pt idx="187">
                  <c:v>200.06652255550202</c:v>
                </c:pt>
                <c:pt idx="188">
                  <c:v>200.06652257202785</c:v>
                </c:pt>
                <c:pt idx="189">
                  <c:v>200.06652259706169</c:v>
                </c:pt>
                <c:pt idx="190">
                  <c:v>200.06652262946417</c:v>
                </c:pt>
                <c:pt idx="191">
                  <c:v>200.06652267027269</c:v>
                </c:pt>
                <c:pt idx="192">
                  <c:v>200.06652272084122</c:v>
                </c:pt>
                <c:pt idx="193">
                  <c:v>200.06652278129255</c:v>
                </c:pt>
                <c:pt idx="194">
                  <c:v>200.06652284125323</c:v>
                </c:pt>
                <c:pt idx="195">
                  <c:v>200.06652289137722</c:v>
                </c:pt>
                <c:pt idx="196">
                  <c:v>200.06652291955893</c:v>
                </c:pt>
                <c:pt idx="197">
                  <c:v>200.06652290270611</c:v>
                </c:pt>
                <c:pt idx="198">
                  <c:v>200.06652275056607</c:v>
                </c:pt>
                <c:pt idx="199">
                  <c:v>200.06652233979366</c:v>
                </c:pt>
                <c:pt idx="200">
                  <c:v>200.06652176170948</c:v>
                </c:pt>
                <c:pt idx="201">
                  <c:v>200.06652129766539</c:v>
                </c:pt>
                <c:pt idx="202">
                  <c:v>200.0665208000637</c:v>
                </c:pt>
                <c:pt idx="203">
                  <c:v>200.06652031793524</c:v>
                </c:pt>
                <c:pt idx="204">
                  <c:v>200.06651965415645</c:v>
                </c:pt>
                <c:pt idx="205">
                  <c:v>200.06651553297206</c:v>
                </c:pt>
                <c:pt idx="206">
                  <c:v>200.06650879993393</c:v>
                </c:pt>
                <c:pt idx="207">
                  <c:v>200.06650468888276</c:v>
                </c:pt>
                <c:pt idx="208">
                  <c:v>200.06649626912557</c:v>
                </c:pt>
                <c:pt idx="209">
                  <c:v>200.06647312935414</c:v>
                </c:pt>
                <c:pt idx="210">
                  <c:v>200.06643598094695</c:v>
                </c:pt>
                <c:pt idx="211">
                  <c:v>200.06637789860198</c:v>
                </c:pt>
                <c:pt idx="212">
                  <c:v>200.066290528747</c:v>
                </c:pt>
                <c:pt idx="213">
                  <c:v>200.06615350206826</c:v>
                </c:pt>
                <c:pt idx="214">
                  <c:v>200.0659722483345</c:v>
                </c:pt>
                <c:pt idx="215">
                  <c:v>200.06575121143155</c:v>
                </c:pt>
                <c:pt idx="216">
                  <c:v>200.06548005142267</c:v>
                </c:pt>
                <c:pt idx="217">
                  <c:v>200.06512992472366</c:v>
                </c:pt>
                <c:pt idx="218">
                  <c:v>200.06469307764556</c:v>
                </c:pt>
                <c:pt idx="219">
                  <c:v>200.06417274262091</c:v>
                </c:pt>
                <c:pt idx="220">
                  <c:v>200.0635777045778</c:v>
                </c:pt>
                <c:pt idx="221">
                  <c:v>200.06293372030257</c:v>
                </c:pt>
                <c:pt idx="222">
                  <c:v>200.06224380471062</c:v>
                </c:pt>
                <c:pt idx="223">
                  <c:v>200.06151806238239</c:v>
                </c:pt>
                <c:pt idx="224">
                  <c:v>200.06072746630511</c:v>
                </c:pt>
                <c:pt idx="225">
                  <c:v>200.05981334806813</c:v>
                </c:pt>
                <c:pt idx="226">
                  <c:v>200.05871768862914</c:v>
                </c:pt>
                <c:pt idx="227">
                  <c:v>200.05743657048851</c:v>
                </c:pt>
                <c:pt idx="228">
                  <c:v>200.05595325224388</c:v>
                </c:pt>
                <c:pt idx="229">
                  <c:v>200.05426401976302</c:v>
                </c:pt>
                <c:pt idx="230">
                  <c:v>200.05227345788956</c:v>
                </c:pt>
                <c:pt idx="231">
                  <c:v>200.04981213507378</c:v>
                </c:pt>
                <c:pt idx="232">
                  <c:v>200.04693375581135</c:v>
                </c:pt>
                <c:pt idx="233">
                  <c:v>200.04372313181977</c:v>
                </c:pt>
                <c:pt idx="234">
                  <c:v>200.04015072100859</c:v>
                </c:pt>
                <c:pt idx="235">
                  <c:v>200.03623417734951</c:v>
                </c:pt>
                <c:pt idx="236">
                  <c:v>200.03220795629403</c:v>
                </c:pt>
                <c:pt idx="237">
                  <c:v>200.0278912208388</c:v>
                </c:pt>
                <c:pt idx="238">
                  <c:v>200.02297492578762</c:v>
                </c:pt>
                <c:pt idx="239">
                  <c:v>200.01764454542777</c:v>
                </c:pt>
                <c:pt idx="240">
                  <c:v>200.01209822778137</c:v>
                </c:pt>
                <c:pt idx="241">
                  <c:v>200.00641085121666</c:v>
                </c:pt>
                <c:pt idx="242">
                  <c:v>200.00088392503912</c:v>
                </c:pt>
                <c:pt idx="243">
                  <c:v>199.99575490829676</c:v>
                </c:pt>
                <c:pt idx="244">
                  <c:v>199.99104509265788</c:v>
                </c:pt>
                <c:pt idx="245">
                  <c:v>199.98681263311636</c:v>
                </c:pt>
                <c:pt idx="246">
                  <c:v>199.98314396420804</c:v>
                </c:pt>
                <c:pt idx="247">
                  <c:v>199.98014673003496</c:v>
                </c:pt>
                <c:pt idx="248">
                  <c:v>199.97787787106157</c:v>
                </c:pt>
                <c:pt idx="249">
                  <c:v>199.97647298998317</c:v>
                </c:pt>
                <c:pt idx="250">
                  <c:v>199.97614283449792</c:v>
                </c:pt>
                <c:pt idx="251">
                  <c:v>199.97703413286476</c:v>
                </c:pt>
                <c:pt idx="252">
                  <c:v>199.9792969124355</c:v>
                </c:pt>
                <c:pt idx="253">
                  <c:v>199.98304039637344</c:v>
                </c:pt>
                <c:pt idx="254">
                  <c:v>199.98829436313221</c:v>
                </c:pt>
                <c:pt idx="255">
                  <c:v>199.99512560298714</c:v>
                </c:pt>
                <c:pt idx="256">
                  <c:v>200.00360489066463</c:v>
                </c:pt>
                <c:pt idx="257">
                  <c:v>200.01374813974221</c:v>
                </c:pt>
                <c:pt idx="258">
                  <c:v>200.02559215182643</c:v>
                </c:pt>
                <c:pt idx="259">
                  <c:v>200.03922641561863</c:v>
                </c:pt>
                <c:pt idx="260">
                  <c:v>200.0547186083422</c:v>
                </c:pt>
                <c:pt idx="261">
                  <c:v>200.07208261479693</c:v>
                </c:pt>
                <c:pt idx="262">
                  <c:v>200.0913103556386</c:v>
                </c:pt>
                <c:pt idx="263">
                  <c:v>200.11246853840154</c:v>
                </c:pt>
                <c:pt idx="264">
                  <c:v>200.13561718415943</c:v>
                </c:pt>
                <c:pt idx="265">
                  <c:v>200.16072204746044</c:v>
                </c:pt>
                <c:pt idx="266">
                  <c:v>200.18777167441831</c:v>
                </c:pt>
                <c:pt idx="267">
                  <c:v>200.21679179193623</c:v>
                </c:pt>
                <c:pt idx="268">
                  <c:v>200.24779805328819</c:v>
                </c:pt>
                <c:pt idx="269">
                  <c:v>200.28073139680785</c:v>
                </c:pt>
                <c:pt idx="270">
                  <c:v>200.31554609402508</c:v>
                </c:pt>
                <c:pt idx="271">
                  <c:v>200.35226157296572</c:v>
                </c:pt>
                <c:pt idx="272">
                  <c:v>200.39084287640591</c:v>
                </c:pt>
                <c:pt idx="273">
                  <c:v>200.43120293098295</c:v>
                </c:pt>
                <c:pt idx="274">
                  <c:v>200.47330191707817</c:v>
                </c:pt>
                <c:pt idx="275">
                  <c:v>200.51708272501966</c:v>
                </c:pt>
                <c:pt idx="276">
                  <c:v>200.56243891489754</c:v>
                </c:pt>
                <c:pt idx="277">
                  <c:v>200.60930125512363</c:v>
                </c:pt>
                <c:pt idx="278">
                  <c:v>200.65757792483848</c:v>
                </c:pt>
                <c:pt idx="279">
                  <c:v>200.707184160742</c:v>
                </c:pt>
                <c:pt idx="280">
                  <c:v>200.75805132395479</c:v>
                </c:pt>
                <c:pt idx="281">
                  <c:v>200.81011299666943</c:v>
                </c:pt>
                <c:pt idx="282">
                  <c:v>200.86327673886825</c:v>
                </c:pt>
                <c:pt idx="283">
                  <c:v>200.91744995835288</c:v>
                </c:pt>
                <c:pt idx="284">
                  <c:v>200.97254595358984</c:v>
                </c:pt>
                <c:pt idx="285">
                  <c:v>201.02850043852555</c:v>
                </c:pt>
                <c:pt idx="286">
                  <c:v>201.0852470277141</c:v>
                </c:pt>
                <c:pt idx="287">
                  <c:v>201.1426865197547</c:v>
                </c:pt>
                <c:pt idx="288">
                  <c:v>201.200751713165</c:v>
                </c:pt>
                <c:pt idx="289">
                  <c:v>201.2593960191501</c:v>
                </c:pt>
                <c:pt idx="290">
                  <c:v>201.31855436598886</c:v>
                </c:pt>
                <c:pt idx="291">
                  <c:v>201.37816717215952</c:v>
                </c:pt>
                <c:pt idx="292">
                  <c:v>201.43816315197151</c:v>
                </c:pt>
                <c:pt idx="293">
                  <c:v>201.4984781198236</c:v>
                </c:pt>
                <c:pt idx="294">
                  <c:v>201.55906460963101</c:v>
                </c:pt>
                <c:pt idx="295">
                  <c:v>201.61986281898191</c:v>
                </c:pt>
                <c:pt idx="296">
                  <c:v>201.68081984382675</c:v>
                </c:pt>
                <c:pt idx="297">
                  <c:v>201.7418888131605</c:v>
                </c:pt>
                <c:pt idx="298">
                  <c:v>201.80302165668178</c:v>
                </c:pt>
                <c:pt idx="299">
                  <c:v>201.86416859567302</c:v>
                </c:pt>
                <c:pt idx="300">
                  <c:v>201.92529275579167</c:v>
                </c:pt>
                <c:pt idx="301">
                  <c:v>201.98635308541341</c:v>
                </c:pt>
                <c:pt idx="302">
                  <c:v>202.04731066491297</c:v>
                </c:pt>
                <c:pt idx="303">
                  <c:v>202.10812722249557</c:v>
                </c:pt>
                <c:pt idx="304">
                  <c:v>202.16876554698302</c:v>
                </c:pt>
                <c:pt idx="305">
                  <c:v>202.22919492636564</c:v>
                </c:pt>
                <c:pt idx="306">
                  <c:v>202.28938474097671</c:v>
                </c:pt>
                <c:pt idx="307">
                  <c:v>202.34930397151666</c:v>
                </c:pt>
                <c:pt idx="308">
                  <c:v>202.4089246905223</c:v>
                </c:pt>
                <c:pt idx="309">
                  <c:v>202.46822215553723</c:v>
                </c:pt>
                <c:pt idx="310">
                  <c:v>202.52717246625329</c:v>
                </c:pt>
                <c:pt idx="311">
                  <c:v>202.58575244772709</c:v>
                </c:pt>
                <c:pt idx="312">
                  <c:v>202.64394090681591</c:v>
                </c:pt>
                <c:pt idx="313">
                  <c:v>202.70171824171845</c:v>
                </c:pt>
                <c:pt idx="314">
                  <c:v>202.75906596467422</c:v>
                </c:pt>
                <c:pt idx="315">
                  <c:v>202.81596672479589</c:v>
                </c:pt>
                <c:pt idx="316">
                  <c:v>202.87240435646044</c:v>
                </c:pt>
                <c:pt idx="317">
                  <c:v>202.92836381330358</c:v>
                </c:pt>
                <c:pt idx="318">
                  <c:v>202.983831033341</c:v>
                </c:pt>
                <c:pt idx="319">
                  <c:v>203.03879293931629</c:v>
                </c:pt>
                <c:pt idx="320">
                  <c:v>203.09323734182024</c:v>
                </c:pt>
                <c:pt idx="321">
                  <c:v>203.1471528412807</c:v>
                </c:pt>
                <c:pt idx="322">
                  <c:v>203.20052882399273</c:v>
                </c:pt>
                <c:pt idx="323">
                  <c:v>203.25335538080259</c:v>
                </c:pt>
                <c:pt idx="324">
                  <c:v>203.30562324728569</c:v>
                </c:pt>
                <c:pt idx="325">
                  <c:v>203.35732378003513</c:v>
                </c:pt>
                <c:pt idx="326">
                  <c:v>203.40844894687197</c:v>
                </c:pt>
                <c:pt idx="327">
                  <c:v>203.45899118418885</c:v>
                </c:pt>
                <c:pt idx="328">
                  <c:v>203.50894343986383</c:v>
                </c:pt>
                <c:pt idx="329">
                  <c:v>203.55829913506324</c:v>
                </c:pt>
                <c:pt idx="330">
                  <c:v>203.6070520871622</c:v>
                </c:pt>
                <c:pt idx="331">
                  <c:v>203.65519649582538</c:v>
                </c:pt>
                <c:pt idx="332">
                  <c:v>203.7027269374417</c:v>
                </c:pt>
                <c:pt idx="333">
                  <c:v>203.74963830836816</c:v>
                </c:pt>
                <c:pt idx="334">
                  <c:v>203.79592580344681</c:v>
                </c:pt>
                <c:pt idx="335">
                  <c:v>203.84158488303032</c:v>
                </c:pt>
                <c:pt idx="336">
                  <c:v>203.88661126383494</c:v>
                </c:pt>
                <c:pt idx="337">
                  <c:v>203.93100088390634</c:v>
                </c:pt>
                <c:pt idx="338">
                  <c:v>203.97474992636077</c:v>
                </c:pt>
                <c:pt idx="339">
                  <c:v>204.01785475540251</c:v>
                </c:pt>
                <c:pt idx="340">
                  <c:v>204.06031189884771</c:v>
                </c:pt>
                <c:pt idx="341">
                  <c:v>204.1021180347725</c:v>
                </c:pt>
                <c:pt idx="342">
                  <c:v>204.14326999896258</c:v>
                </c:pt>
                <c:pt idx="343">
                  <c:v>204.18376477462718</c:v>
                </c:pt>
                <c:pt idx="344">
                  <c:v>204.22359951121933</c:v>
                </c:pt>
                <c:pt idx="345">
                  <c:v>204.26277147916099</c:v>
                </c:pt>
                <c:pt idx="346">
                  <c:v>204.30127809669602</c:v>
                </c:pt>
                <c:pt idx="347">
                  <c:v>204.33911687428889</c:v>
                </c:pt>
                <c:pt idx="348">
                  <c:v>204.37628545715947</c:v>
                </c:pt>
                <c:pt idx="349">
                  <c:v>204.41278157682555</c:v>
                </c:pt>
                <c:pt idx="350">
                  <c:v>204.44860306916618</c:v>
                </c:pt>
                <c:pt idx="351">
                  <c:v>204.48374786721209</c:v>
                </c:pt>
                <c:pt idx="352">
                  <c:v>204.51821401238712</c:v>
                </c:pt>
                <c:pt idx="353">
                  <c:v>204.55199960625464</c:v>
                </c:pt>
                <c:pt idx="354">
                  <c:v>204.58510285265493</c:v>
                </c:pt>
                <c:pt idx="355">
                  <c:v>204.61752202924177</c:v>
                </c:pt>
                <c:pt idx="356">
                  <c:v>204.64925546441179</c:v>
                </c:pt>
                <c:pt idx="357">
                  <c:v>204.6803015695987</c:v>
                </c:pt>
                <c:pt idx="358">
                  <c:v>204.71065882402067</c:v>
                </c:pt>
                <c:pt idx="359">
                  <c:v>204.74032571351805</c:v>
                </c:pt>
                <c:pt idx="360">
                  <c:v>204.76930080055607</c:v>
                </c:pt>
                <c:pt idx="361">
                  <c:v>204.79758273176634</c:v>
                </c:pt>
                <c:pt idx="362">
                  <c:v>204.82517015486425</c:v>
                </c:pt>
                <c:pt idx="363">
                  <c:v>204.85206177113292</c:v>
                </c:pt>
                <c:pt idx="364">
                  <c:v>204.87825634588384</c:v>
                </c:pt>
                <c:pt idx="365">
                  <c:v>204.90375268705137</c:v>
                </c:pt>
                <c:pt idx="366">
                  <c:v>204.92854964901929</c:v>
                </c:pt>
                <c:pt idx="367">
                  <c:v>204.95264610870683</c:v>
                </c:pt>
                <c:pt idx="368">
                  <c:v>204.97604095644681</c:v>
                </c:pt>
                <c:pt idx="369">
                  <c:v>204.99873313494433</c:v>
                </c:pt>
                <c:pt idx="370">
                  <c:v>205.02072158935238</c:v>
                </c:pt>
                <c:pt idx="371">
                  <c:v>205.04200528393017</c:v>
                </c:pt>
                <c:pt idx="372">
                  <c:v>205.06258324080261</c:v>
                </c:pt>
                <c:pt idx="373">
                  <c:v>205.08245449515553</c:v>
                </c:pt>
                <c:pt idx="374">
                  <c:v>205.1016181147362</c:v>
                </c:pt>
                <c:pt idx="375">
                  <c:v>205.12007319556992</c:v>
                </c:pt>
                <c:pt idx="376">
                  <c:v>205.13781887201782</c:v>
                </c:pt>
                <c:pt idx="377">
                  <c:v>205.15485435332263</c:v>
                </c:pt>
                <c:pt idx="378">
                  <c:v>205.1711788596574</c:v>
                </c:pt>
                <c:pt idx="379">
                  <c:v>205.1867916361885</c:v>
                </c:pt>
                <c:pt idx="380">
                  <c:v>205.20169194959493</c:v>
                </c:pt>
                <c:pt idx="381">
                  <c:v>205.21587916178083</c:v>
                </c:pt>
                <c:pt idx="382">
                  <c:v>205.22935257633497</c:v>
                </c:pt>
                <c:pt idx="383">
                  <c:v>205.24211158798303</c:v>
                </c:pt>
                <c:pt idx="384">
                  <c:v>205.25415568643527</c:v>
                </c:pt>
                <c:pt idx="385">
                  <c:v>205.26548433839667</c:v>
                </c:pt>
                <c:pt idx="386">
                  <c:v>205.27609708129984</c:v>
                </c:pt>
                <c:pt idx="387">
                  <c:v>205.28599350063703</c:v>
                </c:pt>
                <c:pt idx="388">
                  <c:v>205.29517321028624</c:v>
                </c:pt>
                <c:pt idx="389">
                  <c:v>205.30363576947431</c:v>
                </c:pt>
                <c:pt idx="390">
                  <c:v>205.3113808570684</c:v>
                </c:pt>
                <c:pt idx="391">
                  <c:v>205.31840818222773</c:v>
                </c:pt>
                <c:pt idx="392">
                  <c:v>205.32471743687552</c:v>
                </c:pt>
                <c:pt idx="393">
                  <c:v>205.33030840743425</c:v>
                </c:pt>
                <c:pt idx="394">
                  <c:v>205.33518086771474</c:v>
                </c:pt>
                <c:pt idx="395">
                  <c:v>205.33933462748712</c:v>
                </c:pt>
                <c:pt idx="396">
                  <c:v>205.34276952288903</c:v>
                </c:pt>
                <c:pt idx="397">
                  <c:v>205.34548542027861</c:v>
                </c:pt>
                <c:pt idx="398">
                  <c:v>205.34748222612757</c:v>
                </c:pt>
                <c:pt idx="399">
                  <c:v>205.3487599098832</c:v>
                </c:pt>
                <c:pt idx="400">
                  <c:v>205.34931844811609</c:v>
                </c:pt>
                <c:pt idx="401">
                  <c:v>205.34915783987071</c:v>
                </c:pt>
                <c:pt idx="402">
                  <c:v>205.34827812857699</c:v>
                </c:pt>
                <c:pt idx="403">
                  <c:v>205.34667935171674</c:v>
                </c:pt>
                <c:pt idx="404">
                  <c:v>205.34436160649759</c:v>
                </c:pt>
                <c:pt idx="405">
                  <c:v>205.34132501494614</c:v>
                </c:pt>
                <c:pt idx="406">
                  <c:v>205.33756969924258</c:v>
                </c:pt>
                <c:pt idx="407">
                  <c:v>205.33309582191563</c:v>
                </c:pt>
                <c:pt idx="408">
                  <c:v>205.32790358226546</c:v>
                </c:pt>
                <c:pt idx="409">
                  <c:v>205.32199316760941</c:v>
                </c:pt>
                <c:pt idx="410">
                  <c:v>205.31536478228094</c:v>
                </c:pt>
                <c:pt idx="411">
                  <c:v>205.30801866495804</c:v>
                </c:pt>
                <c:pt idx="412">
                  <c:v>205.29995508470762</c:v>
                </c:pt>
                <c:pt idx="413">
                  <c:v>205.29117434314756</c:v>
                </c:pt>
                <c:pt idx="414">
                  <c:v>205.28167677090497</c:v>
                </c:pt>
                <c:pt idx="415">
                  <c:v>205.27146271765221</c:v>
                </c:pt>
                <c:pt idx="416">
                  <c:v>205.26053259726842</c:v>
                </c:pt>
                <c:pt idx="417">
                  <c:v>205.24888681699511</c:v>
                </c:pt>
                <c:pt idx="418">
                  <c:v>205.23652580705351</c:v>
                </c:pt>
                <c:pt idx="419">
                  <c:v>205.22345009488751</c:v>
                </c:pt>
                <c:pt idx="420">
                  <c:v>205.20966021657185</c:v>
                </c:pt>
                <c:pt idx="421">
                  <c:v>205.19515673100778</c:v>
                </c:pt>
                <c:pt idx="422">
                  <c:v>205.17994023816539</c:v>
                </c:pt>
                <c:pt idx="423">
                  <c:v>205.16401137199125</c:v>
                </c:pt>
                <c:pt idx="424">
                  <c:v>205.14737078014224</c:v>
                </c:pt>
                <c:pt idx="425">
                  <c:v>205.13001915128277</c:v>
                </c:pt>
                <c:pt idx="426">
                  <c:v>205.11195720555497</c:v>
                </c:pt>
                <c:pt idx="427">
                  <c:v>205.09318571192176</c:v>
                </c:pt>
                <c:pt idx="428">
                  <c:v>205.07370545347536</c:v>
                </c:pt>
                <c:pt idx="429">
                  <c:v>205.05351723588393</c:v>
                </c:pt>
                <c:pt idx="430">
                  <c:v>205.03262192768909</c:v>
                </c:pt>
                <c:pt idx="431">
                  <c:v>205.01102044538462</c:v>
                </c:pt>
                <c:pt idx="432">
                  <c:v>204.98871366567784</c:v>
                </c:pt>
                <c:pt idx="433">
                  <c:v>204.96570250444435</c:v>
                </c:pt>
                <c:pt idx="434">
                  <c:v>204.94198793421936</c:v>
                </c:pt>
                <c:pt idx="435">
                  <c:v>204.91757094246429</c:v>
                </c:pt>
                <c:pt idx="436">
                  <c:v>204.89245253747933</c:v>
                </c:pt>
                <c:pt idx="437">
                  <c:v>204.86663381201751</c:v>
                </c:pt>
                <c:pt idx="438">
                  <c:v>204.84011589596622</c:v>
                </c:pt>
                <c:pt idx="439">
                  <c:v>204.81289996931142</c:v>
                </c:pt>
                <c:pt idx="440">
                  <c:v>204.78498721634665</c:v>
                </c:pt>
                <c:pt idx="441">
                  <c:v>204.75637886820883</c:v>
                </c:pt>
                <c:pt idx="442">
                  <c:v>204.72707622379355</c:v>
                </c:pt>
                <c:pt idx="443">
                  <c:v>204.6970806131113</c:v>
                </c:pt>
                <c:pt idx="444">
                  <c:v>204.66639345535199</c:v>
                </c:pt>
                <c:pt idx="445">
                  <c:v>204.63501622034076</c:v>
                </c:pt>
                <c:pt idx="446">
                  <c:v>204.60295045598858</c:v>
                </c:pt>
                <c:pt idx="447">
                  <c:v>204.57019775958946</c:v>
                </c:pt>
                <c:pt idx="448">
                  <c:v>204.53675979538878</c:v>
                </c:pt>
                <c:pt idx="449">
                  <c:v>204.50263830553862</c:v>
                </c:pt>
                <c:pt idx="450">
                  <c:v>204.46783510774785</c:v>
                </c:pt>
                <c:pt idx="451">
                  <c:v>204.43235211293671</c:v>
                </c:pt>
                <c:pt idx="452">
                  <c:v>204.39619129201694</c:v>
                </c:pt>
                <c:pt idx="453">
                  <c:v>204.35935470357245</c:v>
                </c:pt>
                <c:pt idx="454">
                  <c:v>204.32184448909686</c:v>
                </c:pt>
                <c:pt idx="455">
                  <c:v>204.28366286783253</c:v>
                </c:pt>
                <c:pt idx="456">
                  <c:v>204.24481218804422</c:v>
                </c:pt>
                <c:pt idx="457">
                  <c:v>204.20529490165825</c:v>
                </c:pt>
                <c:pt idx="458">
                  <c:v>204.16511357718514</c:v>
                </c:pt>
                <c:pt idx="459">
                  <c:v>204.12427089676709</c:v>
                </c:pt>
                <c:pt idx="460">
                  <c:v>204.0827697066689</c:v>
                </c:pt>
                <c:pt idx="461">
                  <c:v>204.04061298504962</c:v>
                </c:pt>
                <c:pt idx="462">
                  <c:v>203.99780386897928</c:v>
                </c:pt>
                <c:pt idx="463">
                  <c:v>203.95434565012036</c:v>
                </c:pt>
                <c:pt idx="464">
                  <c:v>203.91024183288044</c:v>
                </c:pt>
                <c:pt idx="465">
                  <c:v>203.86549614344571</c:v>
                </c:pt>
                <c:pt idx="466">
                  <c:v>203.82011252752329</c:v>
                </c:pt>
                <c:pt idx="467">
                  <c:v>203.774095145481</c:v>
                </c:pt>
                <c:pt idx="468">
                  <c:v>203.727448418455</c:v>
                </c:pt>
                <c:pt idx="469">
                  <c:v>203.68017702725646</c:v>
                </c:pt>
                <c:pt idx="470">
                  <c:v>203.63228591846752</c:v>
                </c:pt>
                <c:pt idx="471">
                  <c:v>203.5837803880155</c:v>
                </c:pt>
                <c:pt idx="472">
                  <c:v>203.53466607861293</c:v>
                </c:pt>
                <c:pt idx="473">
                  <c:v>203.4849489875549</c:v>
                </c:pt>
                <c:pt idx="474">
                  <c:v>203.43463552161143</c:v>
                </c:pt>
                <c:pt idx="475">
                  <c:v>203.38373252697642</c:v>
                </c:pt>
                <c:pt idx="476">
                  <c:v>203.33224727940589</c:v>
                </c:pt>
                <c:pt idx="477">
                  <c:v>203.28018756186924</c:v>
                </c:pt>
                <c:pt idx="478">
                  <c:v>203.22756170295119</c:v>
                </c:pt>
                <c:pt idx="479">
                  <c:v>203.17437863362858</c:v>
                </c:pt>
                <c:pt idx="480">
                  <c:v>203.12064789804771</c:v>
                </c:pt>
                <c:pt idx="481">
                  <c:v>203.06637972809452</c:v>
                </c:pt>
                <c:pt idx="482">
                  <c:v>203.01158510594078</c:v>
                </c:pt>
                <c:pt idx="483">
                  <c:v>202.95627581848623</c:v>
                </c:pt>
                <c:pt idx="484">
                  <c:v>202.90046446773189</c:v>
                </c:pt>
                <c:pt idx="485">
                  <c:v>202.84416457385356</c:v>
                </c:pt>
                <c:pt idx="486">
                  <c:v>202.78739063579687</c:v>
                </c:pt>
                <c:pt idx="487">
                  <c:v>202.73015818009725</c:v>
                </c:pt>
                <c:pt idx="488">
                  <c:v>202.67248386392913</c:v>
                </c:pt>
                <c:pt idx="489">
                  <c:v>202.61438556374355</c:v>
                </c:pt>
                <c:pt idx="490">
                  <c:v>202.5558824247278</c:v>
                </c:pt>
                <c:pt idx="491">
                  <c:v>202.49699493485446</c:v>
                </c:pt>
                <c:pt idx="492">
                  <c:v>202.43774505097099</c:v>
                </c:pt>
                <c:pt idx="493">
                  <c:v>202.37815626694092</c:v>
                </c:pt>
                <c:pt idx="494">
                  <c:v>202.31825372195613</c:v>
                </c:pt>
                <c:pt idx="495">
                  <c:v>202.25806431649264</c:v>
                </c:pt>
                <c:pt idx="496">
                  <c:v>202.19761683507809</c:v>
                </c:pt>
                <c:pt idx="497">
                  <c:v>202.13694217907323</c:v>
                </c:pt>
                <c:pt idx="498">
                  <c:v>202.07607283119967</c:v>
                </c:pt>
                <c:pt idx="499">
                  <c:v>202.01504280087838</c:v>
                </c:pt>
                <c:pt idx="500">
                  <c:v>201.95389042361049</c:v>
                </c:pt>
                <c:pt idx="501">
                  <c:v>201.89265658822094</c:v>
                </c:pt>
                <c:pt idx="502">
                  <c:v>201.83138067366778</c:v>
                </c:pt>
                <c:pt idx="503">
                  <c:v>201.77010519747594</c:v>
                </c:pt>
                <c:pt idx="504">
                  <c:v>201.70887986047629</c:v>
                </c:pt>
                <c:pt idx="505">
                  <c:v>201.64775222242517</c:v>
                </c:pt>
                <c:pt idx="506">
                  <c:v>201.5867710565249</c:v>
                </c:pt>
                <c:pt idx="507">
                  <c:v>201.52598607917653</c:v>
                </c:pt>
                <c:pt idx="508">
                  <c:v>201.46544702440559</c:v>
                </c:pt>
                <c:pt idx="509">
                  <c:v>201.40521500838437</c:v>
                </c:pt>
                <c:pt idx="510">
                  <c:v>201.34534481621492</c:v>
                </c:pt>
                <c:pt idx="511">
                  <c:v>201.28588646348362</c:v>
                </c:pt>
                <c:pt idx="512">
                  <c:v>201.22689723767499</c:v>
                </c:pt>
                <c:pt idx="513">
                  <c:v>201.16845302888598</c:v>
                </c:pt>
                <c:pt idx="514">
                  <c:v>201.11060834134227</c:v>
                </c:pt>
                <c:pt idx="515">
                  <c:v>201.05344145631446</c:v>
                </c:pt>
                <c:pt idx="516">
                  <c:v>200.99703305845912</c:v>
                </c:pt>
                <c:pt idx="517">
                  <c:v>200.94143758985942</c:v>
                </c:pt>
                <c:pt idx="518">
                  <c:v>200.88676119396877</c:v>
                </c:pt>
                <c:pt idx="519">
                  <c:v>200.83310359425624</c:v>
                </c:pt>
                <c:pt idx="520">
                  <c:v>200.78052799378247</c:v>
                </c:pt>
                <c:pt idx="521">
                  <c:v>200.72912503553638</c:v>
                </c:pt>
                <c:pt idx="522">
                  <c:v>200.67902809198455</c:v>
                </c:pt>
                <c:pt idx="523">
                  <c:v>200.63029185430722</c:v>
                </c:pt>
                <c:pt idx="524">
                  <c:v>200.58297816464926</c:v>
                </c:pt>
                <c:pt idx="525">
                  <c:v>200.53717681219536</c:v>
                </c:pt>
                <c:pt idx="526">
                  <c:v>200.49297627573696</c:v>
                </c:pt>
                <c:pt idx="527">
                  <c:v>200.45039622437443</c:v>
                </c:pt>
                <c:pt idx="528">
                  <c:v>200.40948433021222</c:v>
                </c:pt>
                <c:pt idx="529">
                  <c:v>200.37029585579543</c:v>
                </c:pt>
                <c:pt idx="530">
                  <c:v>200.33292135310353</c:v>
                </c:pt>
                <c:pt idx="531">
                  <c:v>200.29736372220978</c:v>
                </c:pt>
                <c:pt idx="532">
                  <c:v>200.26364137005993</c:v>
                </c:pt>
                <c:pt idx="533">
                  <c:v>200.23179799821713</c:v>
                </c:pt>
                <c:pt idx="534">
                  <c:v>200.20183543753802</c:v>
                </c:pt>
                <c:pt idx="535">
                  <c:v>200.17375183332257</c:v>
                </c:pt>
                <c:pt idx="536">
                  <c:v>200.14760360340995</c:v>
                </c:pt>
                <c:pt idx="537">
                  <c:v>200.1234210449901</c:v>
                </c:pt>
                <c:pt idx="538">
                  <c:v>200.10119114622978</c:v>
                </c:pt>
                <c:pt idx="539">
                  <c:v>200.08093902644802</c:v>
                </c:pt>
                <c:pt idx="540">
                  <c:v>200.06266150409249</c:v>
                </c:pt>
                <c:pt idx="541">
                  <c:v>200.04631124743531</c:v>
                </c:pt>
                <c:pt idx="542">
                  <c:v>200.0319004871954</c:v>
                </c:pt>
                <c:pt idx="543">
                  <c:v>200.01940773523489</c:v>
                </c:pt>
                <c:pt idx="544">
                  <c:v>200.0087670612966</c:v>
                </c:pt>
                <c:pt idx="545">
                  <c:v>199.99991531612804</c:v>
                </c:pt>
                <c:pt idx="546">
                  <c:v>199.99273139539687</c:v>
                </c:pt>
                <c:pt idx="547">
                  <c:v>199.98709450498313</c:v>
                </c:pt>
                <c:pt idx="548">
                  <c:v>199.98285997871227</c:v>
                </c:pt>
                <c:pt idx="549">
                  <c:v>199.97986463956238</c:v>
                </c:pt>
                <c:pt idx="550">
                  <c:v>199.97783526588466</c:v>
                </c:pt>
                <c:pt idx="551">
                  <c:v>199.9766231375832</c:v>
                </c:pt>
                <c:pt idx="552">
                  <c:v>199.9760443828873</c:v>
                </c:pt>
                <c:pt idx="553">
                  <c:v>199.97591131500224</c:v>
                </c:pt>
                <c:pt idx="554">
                  <c:v>199.97601907075776</c:v>
                </c:pt>
                <c:pt idx="555">
                  <c:v>199.97633197034028</c:v>
                </c:pt>
                <c:pt idx="556">
                  <c:v>199.9767347964692</c:v>
                </c:pt>
                <c:pt idx="557">
                  <c:v>199.97714414210984</c:v>
                </c:pt>
                <c:pt idx="558">
                  <c:v>199.9776429278557</c:v>
                </c:pt>
                <c:pt idx="559">
                  <c:v>199.97822028632592</c:v>
                </c:pt>
                <c:pt idx="560">
                  <c:v>199.97895591452669</c:v>
                </c:pt>
                <c:pt idx="561">
                  <c:v>199.98000642167347</c:v>
                </c:pt>
                <c:pt idx="562">
                  <c:v>199.98138206408308</c:v>
                </c:pt>
                <c:pt idx="563">
                  <c:v>199.98306051810221</c:v>
                </c:pt>
                <c:pt idx="564">
                  <c:v>199.9850768739424</c:v>
                </c:pt>
                <c:pt idx="565">
                  <c:v>199.98741255470469</c:v>
                </c:pt>
                <c:pt idx="566">
                  <c:v>199.9898301337997</c:v>
                </c:pt>
                <c:pt idx="567">
                  <c:v>199.99220730429226</c:v>
                </c:pt>
                <c:pt idx="568">
                  <c:v>199.9944334601455</c:v>
                </c:pt>
                <c:pt idx="569">
                  <c:v>199.99664586582668</c:v>
                </c:pt>
                <c:pt idx="570">
                  <c:v>199.99882840035897</c:v>
                </c:pt>
                <c:pt idx="571">
                  <c:v>200.00096483069308</c:v>
                </c:pt>
                <c:pt idx="572">
                  <c:v>200.00310721453488</c:v>
                </c:pt>
                <c:pt idx="573">
                  <c:v>200.00525873950241</c:v>
                </c:pt>
                <c:pt idx="574">
                  <c:v>200.00726109213875</c:v>
                </c:pt>
                <c:pt idx="575">
                  <c:v>200.00893430352278</c:v>
                </c:pt>
                <c:pt idx="576">
                  <c:v>200.01034165248083</c:v>
                </c:pt>
                <c:pt idx="577">
                  <c:v>200.01158466777864</c:v>
                </c:pt>
                <c:pt idx="578">
                  <c:v>200.01261311208648</c:v>
                </c:pt>
                <c:pt idx="579">
                  <c:v>200.01351519057073</c:v>
                </c:pt>
                <c:pt idx="580">
                  <c:v>200.01434504573047</c:v>
                </c:pt>
                <c:pt idx="581">
                  <c:v>200.01507733521055</c:v>
                </c:pt>
                <c:pt idx="582">
                  <c:v>200.01576929089325</c:v>
                </c:pt>
                <c:pt idx="583">
                  <c:v>200.01643883870997</c:v>
                </c:pt>
                <c:pt idx="584">
                  <c:v>200.017036265857</c:v>
                </c:pt>
                <c:pt idx="585">
                  <c:v>200.017565497877</c:v>
                </c:pt>
                <c:pt idx="586">
                  <c:v>200.01803442162606</c:v>
                </c:pt>
                <c:pt idx="587">
                  <c:v>200.01840445998678</c:v>
                </c:pt>
                <c:pt idx="588">
                  <c:v>200.01865375808711</c:v>
                </c:pt>
                <c:pt idx="589">
                  <c:v>200.01878057766334</c:v>
                </c:pt>
                <c:pt idx="590">
                  <c:v>200.01886174263453</c:v>
                </c:pt>
                <c:pt idx="591">
                  <c:v>200.0189496490448</c:v>
                </c:pt>
                <c:pt idx="592">
                  <c:v>200.01901771136275</c:v>
                </c:pt>
                <c:pt idx="593">
                  <c:v>200.01905599363803</c:v>
                </c:pt>
                <c:pt idx="594">
                  <c:v>200.01909273709811</c:v>
                </c:pt>
                <c:pt idx="595">
                  <c:v>200.01913099194803</c:v>
                </c:pt>
                <c:pt idx="596">
                  <c:v>200.01916010081774</c:v>
                </c:pt>
                <c:pt idx="597">
                  <c:v>200.01917139539452</c:v>
                </c:pt>
                <c:pt idx="598">
                  <c:v>200.01917548357846</c:v>
                </c:pt>
                <c:pt idx="599">
                  <c:v>200.01918009518488</c:v>
                </c:pt>
                <c:pt idx="600">
                  <c:v>200.01917861087807</c:v>
                </c:pt>
                <c:pt idx="601">
                  <c:v>200.01917108005645</c:v>
                </c:pt>
                <c:pt idx="602">
                  <c:v>200.0191626910001</c:v>
                </c:pt>
                <c:pt idx="603">
                  <c:v>200.01915600905164</c:v>
                </c:pt>
                <c:pt idx="604">
                  <c:v>200.01915139450193</c:v>
                </c:pt>
                <c:pt idx="605">
                  <c:v>200.01914849555806</c:v>
                </c:pt>
                <c:pt idx="606">
                  <c:v>200.01914648856976</c:v>
                </c:pt>
                <c:pt idx="607">
                  <c:v>200.01914493836438</c:v>
                </c:pt>
                <c:pt idx="608">
                  <c:v>200.01914376755104</c:v>
                </c:pt>
                <c:pt idx="609">
                  <c:v>200.01914290191189</c:v>
                </c:pt>
                <c:pt idx="610">
                  <c:v>200.01914227805239</c:v>
                </c:pt>
                <c:pt idx="611">
                  <c:v>200.01914184446383</c:v>
                </c:pt>
                <c:pt idx="612">
                  <c:v>200.01914155663803</c:v>
                </c:pt>
                <c:pt idx="613">
                  <c:v>200.01914137456356</c:v>
                </c:pt>
                <c:pt idx="614">
                  <c:v>200.01914126635424</c:v>
                </c:pt>
                <c:pt idx="615">
                  <c:v>200.01914120310261</c:v>
                </c:pt>
                <c:pt idx="616">
                  <c:v>200.01914117087384</c:v>
                </c:pt>
                <c:pt idx="617">
                  <c:v>200.01914115865074</c:v>
                </c:pt>
                <c:pt idx="618">
                  <c:v>200.01914115552341</c:v>
                </c:pt>
                <c:pt idx="619">
                  <c:v>200.01914115473642</c:v>
                </c:pt>
                <c:pt idx="620">
                  <c:v>200.01914115415389</c:v>
                </c:pt>
                <c:pt idx="621">
                  <c:v>200.01914115393421</c:v>
                </c:pt>
                <c:pt idx="622">
                  <c:v>200.01914115401593</c:v>
                </c:pt>
                <c:pt idx="623">
                  <c:v>200.01914115418464</c:v>
                </c:pt>
                <c:pt idx="624">
                  <c:v>200.01914115428164</c:v>
                </c:pt>
                <c:pt idx="625">
                  <c:v>200.01914115430208</c:v>
                </c:pt>
                <c:pt idx="626">
                  <c:v>200.01914115430719</c:v>
                </c:pt>
                <c:pt idx="627">
                  <c:v>200.01914115430719</c:v>
                </c:pt>
                <c:pt idx="628">
                  <c:v>200.0191411543174</c:v>
                </c:pt>
                <c:pt idx="629">
                  <c:v>200.01914115433283</c:v>
                </c:pt>
                <c:pt idx="630">
                  <c:v>200.01914115435326</c:v>
                </c:pt>
                <c:pt idx="631">
                  <c:v>200.01914115438899</c:v>
                </c:pt>
                <c:pt idx="632">
                  <c:v>200.01914115443495</c:v>
                </c:pt>
                <c:pt idx="633">
                  <c:v>200.01914115449122</c:v>
                </c:pt>
                <c:pt idx="634">
                  <c:v>200.0191411545627</c:v>
                </c:pt>
                <c:pt idx="635">
                  <c:v>200.01914115463941</c:v>
                </c:pt>
                <c:pt idx="636">
                  <c:v>200.01914115472621</c:v>
                </c:pt>
                <c:pt idx="637">
                  <c:v>200.01914115481313</c:v>
                </c:pt>
                <c:pt idx="638">
                  <c:v>200.01914115489492</c:v>
                </c:pt>
                <c:pt idx="639">
                  <c:v>200.01914115498684</c:v>
                </c:pt>
                <c:pt idx="640">
                  <c:v>200.01914115506355</c:v>
                </c:pt>
                <c:pt idx="641">
                  <c:v>200.01914115515035</c:v>
                </c:pt>
                <c:pt idx="642">
                  <c:v>200.01914115520663</c:v>
                </c:pt>
                <c:pt idx="643">
                  <c:v>200.01914115528319</c:v>
                </c:pt>
                <c:pt idx="644">
                  <c:v>200.0191411553497</c:v>
                </c:pt>
                <c:pt idx="645">
                  <c:v>200.01914115540586</c:v>
                </c:pt>
                <c:pt idx="646">
                  <c:v>200.01914115546725</c:v>
                </c:pt>
                <c:pt idx="647">
                  <c:v>200.0191411555183</c:v>
                </c:pt>
                <c:pt idx="648">
                  <c:v>200.01914115553873</c:v>
                </c:pt>
                <c:pt idx="649">
                  <c:v>200.01914115555914</c:v>
                </c:pt>
                <c:pt idx="650">
                  <c:v>200.01914115558469</c:v>
                </c:pt>
                <c:pt idx="651">
                  <c:v>200.01914115560012</c:v>
                </c:pt>
                <c:pt idx="652">
                  <c:v>200.01914115561033</c:v>
                </c:pt>
                <c:pt idx="653">
                  <c:v>200.01914115562053</c:v>
                </c:pt>
                <c:pt idx="654">
                  <c:v>200.01914115562565</c:v>
                </c:pt>
                <c:pt idx="655">
                  <c:v>200.01914115563585</c:v>
                </c:pt>
                <c:pt idx="656">
                  <c:v>200.01914115563585</c:v>
                </c:pt>
                <c:pt idx="657">
                  <c:v>200.01914115563585</c:v>
                </c:pt>
                <c:pt idx="658">
                  <c:v>200.01914115564097</c:v>
                </c:pt>
                <c:pt idx="659">
                  <c:v>200.01914115564097</c:v>
                </c:pt>
                <c:pt idx="660">
                  <c:v>200.01914115564097</c:v>
                </c:pt>
                <c:pt idx="661">
                  <c:v>200.01914115564097</c:v>
                </c:pt>
                <c:pt idx="662">
                  <c:v>200.01914115564097</c:v>
                </c:pt>
                <c:pt idx="663">
                  <c:v>200.01914115564097</c:v>
                </c:pt>
                <c:pt idx="664">
                  <c:v>200.01914115564097</c:v>
                </c:pt>
                <c:pt idx="665">
                  <c:v>200.01914115564097</c:v>
                </c:pt>
                <c:pt idx="666">
                  <c:v>200.01914115564097</c:v>
                </c:pt>
                <c:pt idx="667">
                  <c:v>200.01914115564097</c:v>
                </c:pt>
                <c:pt idx="668">
                  <c:v>200.01914115564097</c:v>
                </c:pt>
                <c:pt idx="669">
                  <c:v>200.01914115564097</c:v>
                </c:pt>
                <c:pt idx="670">
                  <c:v>200.01914115564097</c:v>
                </c:pt>
                <c:pt idx="671">
                  <c:v>200.01914115564097</c:v>
                </c:pt>
                <c:pt idx="672">
                  <c:v>200.01914115564097</c:v>
                </c:pt>
                <c:pt idx="673">
                  <c:v>200.01914115564097</c:v>
                </c:pt>
                <c:pt idx="674">
                  <c:v>200.01914115564097</c:v>
                </c:pt>
                <c:pt idx="675">
                  <c:v>200.01914115564097</c:v>
                </c:pt>
                <c:pt idx="676">
                  <c:v>200.01914115564097</c:v>
                </c:pt>
                <c:pt idx="677">
                  <c:v>200.01914115564097</c:v>
                </c:pt>
                <c:pt idx="678">
                  <c:v>200.01914115564097</c:v>
                </c:pt>
                <c:pt idx="679">
                  <c:v>200.01914115564097</c:v>
                </c:pt>
                <c:pt idx="680">
                  <c:v>200.01914115564097</c:v>
                </c:pt>
                <c:pt idx="681">
                  <c:v>200.01914115564097</c:v>
                </c:pt>
                <c:pt idx="682">
                  <c:v>200.01914115564097</c:v>
                </c:pt>
                <c:pt idx="683">
                  <c:v>200.01914115564097</c:v>
                </c:pt>
                <c:pt idx="684">
                  <c:v>200.01914115564097</c:v>
                </c:pt>
                <c:pt idx="685">
                  <c:v>200.01914115564097</c:v>
                </c:pt>
                <c:pt idx="686">
                  <c:v>200.01914115564097</c:v>
                </c:pt>
                <c:pt idx="687">
                  <c:v>200.01914115564097</c:v>
                </c:pt>
                <c:pt idx="688">
                  <c:v>200.01914115564097</c:v>
                </c:pt>
                <c:pt idx="689">
                  <c:v>200.01914115564097</c:v>
                </c:pt>
                <c:pt idx="690">
                  <c:v>200.01914115564097</c:v>
                </c:pt>
                <c:pt idx="691">
                  <c:v>200.01914115564097</c:v>
                </c:pt>
                <c:pt idx="692">
                  <c:v>200.01914115564097</c:v>
                </c:pt>
                <c:pt idx="693">
                  <c:v>200.01914115564097</c:v>
                </c:pt>
                <c:pt idx="694">
                  <c:v>200.01914115564097</c:v>
                </c:pt>
                <c:pt idx="695">
                  <c:v>200.01914115564097</c:v>
                </c:pt>
                <c:pt idx="696">
                  <c:v>200.01914115564097</c:v>
                </c:pt>
                <c:pt idx="697">
                  <c:v>200.01914115564097</c:v>
                </c:pt>
                <c:pt idx="698">
                  <c:v>200.01914115564097</c:v>
                </c:pt>
                <c:pt idx="699">
                  <c:v>200.01914115564097</c:v>
                </c:pt>
                <c:pt idx="700">
                  <c:v>200.01914115564097</c:v>
                </c:pt>
                <c:pt idx="701">
                  <c:v>200.01914115564097</c:v>
                </c:pt>
                <c:pt idx="702">
                  <c:v>200.01914115564097</c:v>
                </c:pt>
                <c:pt idx="703">
                  <c:v>200.01914115564097</c:v>
                </c:pt>
                <c:pt idx="704">
                  <c:v>200.01914115564097</c:v>
                </c:pt>
                <c:pt idx="705">
                  <c:v>200.01914115564097</c:v>
                </c:pt>
                <c:pt idx="706">
                  <c:v>200.01914115564097</c:v>
                </c:pt>
                <c:pt idx="707">
                  <c:v>200.01914115564097</c:v>
                </c:pt>
                <c:pt idx="708">
                  <c:v>200.01914115564097</c:v>
                </c:pt>
                <c:pt idx="709">
                  <c:v>200.01914115564097</c:v>
                </c:pt>
                <c:pt idx="710">
                  <c:v>200.01914115564097</c:v>
                </c:pt>
                <c:pt idx="711">
                  <c:v>200.01914115564097</c:v>
                </c:pt>
                <c:pt idx="712">
                  <c:v>200.01914115564097</c:v>
                </c:pt>
                <c:pt idx="713">
                  <c:v>200.01914115564097</c:v>
                </c:pt>
                <c:pt idx="714">
                  <c:v>200.01914115564097</c:v>
                </c:pt>
                <c:pt idx="715">
                  <c:v>200.01914115564097</c:v>
                </c:pt>
                <c:pt idx="716">
                  <c:v>200.01914115564097</c:v>
                </c:pt>
                <c:pt idx="717">
                  <c:v>200.01914115564097</c:v>
                </c:pt>
                <c:pt idx="718">
                  <c:v>200.01914115564097</c:v>
                </c:pt>
                <c:pt idx="719">
                  <c:v>200.01914115564097</c:v>
                </c:pt>
                <c:pt idx="720">
                  <c:v>200.01914115564097</c:v>
                </c:pt>
                <c:pt idx="721">
                  <c:v>200.01914115564097</c:v>
                </c:pt>
                <c:pt idx="722">
                  <c:v>200.01914115564097</c:v>
                </c:pt>
                <c:pt idx="723">
                  <c:v>200.01914115564097</c:v>
                </c:pt>
                <c:pt idx="724">
                  <c:v>200.01914115564097</c:v>
                </c:pt>
                <c:pt idx="725">
                  <c:v>200.01914115564097</c:v>
                </c:pt>
                <c:pt idx="726">
                  <c:v>200.01914115564097</c:v>
                </c:pt>
                <c:pt idx="727">
                  <c:v>200.01914115564097</c:v>
                </c:pt>
                <c:pt idx="728">
                  <c:v>200.01914115564097</c:v>
                </c:pt>
                <c:pt idx="729">
                  <c:v>200.01914115564097</c:v>
                </c:pt>
                <c:pt idx="730">
                  <c:v>200.01914115564097</c:v>
                </c:pt>
                <c:pt idx="731">
                  <c:v>200.01914115564097</c:v>
                </c:pt>
                <c:pt idx="732">
                  <c:v>200.01914115564097</c:v>
                </c:pt>
                <c:pt idx="733">
                  <c:v>200.01914115564097</c:v>
                </c:pt>
                <c:pt idx="734">
                  <c:v>200.01914115564097</c:v>
                </c:pt>
                <c:pt idx="735">
                  <c:v>200.01914115564097</c:v>
                </c:pt>
                <c:pt idx="736">
                  <c:v>200.01914115564097</c:v>
                </c:pt>
                <c:pt idx="737">
                  <c:v>200.01914115564097</c:v>
                </c:pt>
                <c:pt idx="738">
                  <c:v>200.01914115564097</c:v>
                </c:pt>
                <c:pt idx="739">
                  <c:v>200.01914115564097</c:v>
                </c:pt>
                <c:pt idx="740">
                  <c:v>200.01914115564097</c:v>
                </c:pt>
                <c:pt idx="741">
                  <c:v>200.01914115564097</c:v>
                </c:pt>
                <c:pt idx="742">
                  <c:v>200.01914115564097</c:v>
                </c:pt>
                <c:pt idx="743">
                  <c:v>200.01914115564097</c:v>
                </c:pt>
                <c:pt idx="744">
                  <c:v>200.01914115564097</c:v>
                </c:pt>
                <c:pt idx="745">
                  <c:v>200.01914115564097</c:v>
                </c:pt>
                <c:pt idx="746">
                  <c:v>200.01914115564097</c:v>
                </c:pt>
                <c:pt idx="747">
                  <c:v>200.01914115564097</c:v>
                </c:pt>
                <c:pt idx="748">
                  <c:v>200.01914115564097</c:v>
                </c:pt>
                <c:pt idx="749">
                  <c:v>200.01914115564097</c:v>
                </c:pt>
                <c:pt idx="750">
                  <c:v>200.01914115564097</c:v>
                </c:pt>
                <c:pt idx="751">
                  <c:v>200.01914115564097</c:v>
                </c:pt>
                <c:pt idx="752">
                  <c:v>200.01914115564097</c:v>
                </c:pt>
                <c:pt idx="753">
                  <c:v>200.01914115564097</c:v>
                </c:pt>
                <c:pt idx="754">
                  <c:v>200.01914115564097</c:v>
                </c:pt>
                <c:pt idx="755">
                  <c:v>200.01914115564097</c:v>
                </c:pt>
                <c:pt idx="756">
                  <c:v>200.01914115564097</c:v>
                </c:pt>
                <c:pt idx="757">
                  <c:v>200.01914115564097</c:v>
                </c:pt>
                <c:pt idx="758">
                  <c:v>200.01914115564097</c:v>
                </c:pt>
                <c:pt idx="759">
                  <c:v>200.01914115564097</c:v>
                </c:pt>
                <c:pt idx="760">
                  <c:v>200.01914115564097</c:v>
                </c:pt>
                <c:pt idx="761">
                  <c:v>200.01914115564097</c:v>
                </c:pt>
                <c:pt idx="762">
                  <c:v>200.01914115564097</c:v>
                </c:pt>
                <c:pt idx="763">
                  <c:v>200.01914115564097</c:v>
                </c:pt>
                <c:pt idx="764">
                  <c:v>200.01914115564097</c:v>
                </c:pt>
                <c:pt idx="765">
                  <c:v>200.01914115564097</c:v>
                </c:pt>
                <c:pt idx="766">
                  <c:v>200.01914115564097</c:v>
                </c:pt>
                <c:pt idx="767">
                  <c:v>200.01914115564097</c:v>
                </c:pt>
                <c:pt idx="768">
                  <c:v>200.01914115564097</c:v>
                </c:pt>
                <c:pt idx="769">
                  <c:v>200.01914115564097</c:v>
                </c:pt>
                <c:pt idx="770">
                  <c:v>200.01914115564097</c:v>
                </c:pt>
                <c:pt idx="771">
                  <c:v>200.01914115564097</c:v>
                </c:pt>
                <c:pt idx="772">
                  <c:v>200.01914115564097</c:v>
                </c:pt>
                <c:pt idx="773">
                  <c:v>200.01914115564097</c:v>
                </c:pt>
                <c:pt idx="774">
                  <c:v>200.01914115564097</c:v>
                </c:pt>
                <c:pt idx="775">
                  <c:v>200.01914115564097</c:v>
                </c:pt>
                <c:pt idx="776">
                  <c:v>200.01914115564097</c:v>
                </c:pt>
                <c:pt idx="777">
                  <c:v>200.01914115564097</c:v>
                </c:pt>
                <c:pt idx="778">
                  <c:v>200.01914115564097</c:v>
                </c:pt>
                <c:pt idx="779">
                  <c:v>200.01914115564097</c:v>
                </c:pt>
                <c:pt idx="780">
                  <c:v>200.01914115564097</c:v>
                </c:pt>
                <c:pt idx="781">
                  <c:v>200.01914115564097</c:v>
                </c:pt>
                <c:pt idx="782">
                  <c:v>200.01914115564097</c:v>
                </c:pt>
                <c:pt idx="783">
                  <c:v>200.01914115564097</c:v>
                </c:pt>
                <c:pt idx="784">
                  <c:v>200.01914115564097</c:v>
                </c:pt>
                <c:pt idx="785">
                  <c:v>200.01914115564097</c:v>
                </c:pt>
                <c:pt idx="786">
                  <c:v>200.01914115564097</c:v>
                </c:pt>
                <c:pt idx="787">
                  <c:v>200.01914115564097</c:v>
                </c:pt>
                <c:pt idx="788">
                  <c:v>200.01914115564097</c:v>
                </c:pt>
                <c:pt idx="789">
                  <c:v>200.01914115564097</c:v>
                </c:pt>
                <c:pt idx="790">
                  <c:v>200.01914115564097</c:v>
                </c:pt>
                <c:pt idx="791">
                  <c:v>200.01914115564097</c:v>
                </c:pt>
                <c:pt idx="792">
                  <c:v>200.01914115564097</c:v>
                </c:pt>
                <c:pt idx="793">
                  <c:v>200.01914115564097</c:v>
                </c:pt>
                <c:pt idx="794">
                  <c:v>200.01914115564097</c:v>
                </c:pt>
                <c:pt idx="795">
                  <c:v>200.01914115564097</c:v>
                </c:pt>
                <c:pt idx="796">
                  <c:v>200.01914115564097</c:v>
                </c:pt>
                <c:pt idx="797">
                  <c:v>200.01914115564097</c:v>
                </c:pt>
                <c:pt idx="798">
                  <c:v>200.01914115564097</c:v>
                </c:pt>
                <c:pt idx="799">
                  <c:v>200.01914115564097</c:v>
                </c:pt>
                <c:pt idx="800">
                  <c:v>200.01914115564097</c:v>
                </c:pt>
                <c:pt idx="801">
                  <c:v>200.01914115564097</c:v>
                </c:pt>
                <c:pt idx="802">
                  <c:v>200.01914115564097</c:v>
                </c:pt>
                <c:pt idx="803">
                  <c:v>200.01914115564097</c:v>
                </c:pt>
                <c:pt idx="804">
                  <c:v>200.01914115564097</c:v>
                </c:pt>
                <c:pt idx="805">
                  <c:v>200.01914115564097</c:v>
                </c:pt>
                <c:pt idx="806">
                  <c:v>200.01914115564097</c:v>
                </c:pt>
                <c:pt idx="807">
                  <c:v>200.01914115564097</c:v>
                </c:pt>
                <c:pt idx="808">
                  <c:v>200.01914115564097</c:v>
                </c:pt>
                <c:pt idx="809">
                  <c:v>200.01914115564097</c:v>
                </c:pt>
                <c:pt idx="810">
                  <c:v>200.01914115564097</c:v>
                </c:pt>
                <c:pt idx="811">
                  <c:v>200.01914115564097</c:v>
                </c:pt>
                <c:pt idx="812">
                  <c:v>200.01914115564097</c:v>
                </c:pt>
                <c:pt idx="813">
                  <c:v>200.01914115564097</c:v>
                </c:pt>
                <c:pt idx="814">
                  <c:v>200.01914115564097</c:v>
                </c:pt>
                <c:pt idx="815">
                  <c:v>200.01914115564097</c:v>
                </c:pt>
                <c:pt idx="816">
                  <c:v>200.01914115564097</c:v>
                </c:pt>
                <c:pt idx="817">
                  <c:v>200.01914115564097</c:v>
                </c:pt>
                <c:pt idx="818">
                  <c:v>200.01914115564097</c:v>
                </c:pt>
                <c:pt idx="819">
                  <c:v>200.01914115564097</c:v>
                </c:pt>
                <c:pt idx="820">
                  <c:v>200.01914115564097</c:v>
                </c:pt>
                <c:pt idx="821">
                  <c:v>200.01914115564097</c:v>
                </c:pt>
                <c:pt idx="822">
                  <c:v>200.01914115564097</c:v>
                </c:pt>
                <c:pt idx="823">
                  <c:v>200.01914115564097</c:v>
                </c:pt>
                <c:pt idx="824">
                  <c:v>200.01914115564097</c:v>
                </c:pt>
                <c:pt idx="825">
                  <c:v>200.01914115564097</c:v>
                </c:pt>
                <c:pt idx="826">
                  <c:v>200.01914115564097</c:v>
                </c:pt>
                <c:pt idx="827">
                  <c:v>200.01914115564097</c:v>
                </c:pt>
                <c:pt idx="828">
                  <c:v>200.01914115564097</c:v>
                </c:pt>
                <c:pt idx="829">
                  <c:v>200.01914115564097</c:v>
                </c:pt>
                <c:pt idx="830">
                  <c:v>200.01914115564097</c:v>
                </c:pt>
                <c:pt idx="831">
                  <c:v>200.01914115564097</c:v>
                </c:pt>
                <c:pt idx="832">
                  <c:v>200.01914115564097</c:v>
                </c:pt>
                <c:pt idx="833">
                  <c:v>200.01914115564097</c:v>
                </c:pt>
                <c:pt idx="834">
                  <c:v>200.01914115564097</c:v>
                </c:pt>
                <c:pt idx="835">
                  <c:v>200.01914115564097</c:v>
                </c:pt>
                <c:pt idx="836">
                  <c:v>200.01914115564097</c:v>
                </c:pt>
                <c:pt idx="837">
                  <c:v>200.01914115564097</c:v>
                </c:pt>
                <c:pt idx="838">
                  <c:v>200.01914115564097</c:v>
                </c:pt>
                <c:pt idx="839">
                  <c:v>200.01914115564097</c:v>
                </c:pt>
                <c:pt idx="840">
                  <c:v>200.01914115564097</c:v>
                </c:pt>
                <c:pt idx="841">
                  <c:v>200.01914115564097</c:v>
                </c:pt>
                <c:pt idx="842">
                  <c:v>200.01914115564097</c:v>
                </c:pt>
                <c:pt idx="843">
                  <c:v>200.01914115564097</c:v>
                </c:pt>
                <c:pt idx="844">
                  <c:v>200.01914115564097</c:v>
                </c:pt>
                <c:pt idx="845">
                  <c:v>200.01914115564097</c:v>
                </c:pt>
                <c:pt idx="846">
                  <c:v>200.01914115564097</c:v>
                </c:pt>
                <c:pt idx="847">
                  <c:v>200.01914115564097</c:v>
                </c:pt>
                <c:pt idx="848">
                  <c:v>200.01914115564097</c:v>
                </c:pt>
                <c:pt idx="849">
                  <c:v>200.01914115564097</c:v>
                </c:pt>
                <c:pt idx="850">
                  <c:v>200.01914115564097</c:v>
                </c:pt>
                <c:pt idx="851">
                  <c:v>200.01914115564097</c:v>
                </c:pt>
                <c:pt idx="852">
                  <c:v>200.01914115564097</c:v>
                </c:pt>
                <c:pt idx="853">
                  <c:v>200.01914115564097</c:v>
                </c:pt>
                <c:pt idx="854">
                  <c:v>200.01914115564097</c:v>
                </c:pt>
                <c:pt idx="855">
                  <c:v>200.01914115564097</c:v>
                </c:pt>
                <c:pt idx="856">
                  <c:v>200.01914115564097</c:v>
                </c:pt>
                <c:pt idx="857">
                  <c:v>200.01914115564097</c:v>
                </c:pt>
                <c:pt idx="858">
                  <c:v>200.01914115564097</c:v>
                </c:pt>
                <c:pt idx="859">
                  <c:v>200.01914115564097</c:v>
                </c:pt>
                <c:pt idx="860">
                  <c:v>200.01914115564097</c:v>
                </c:pt>
                <c:pt idx="861">
                  <c:v>200.01914115564097</c:v>
                </c:pt>
                <c:pt idx="862">
                  <c:v>200.01914115564097</c:v>
                </c:pt>
                <c:pt idx="863">
                  <c:v>200.01914115564097</c:v>
                </c:pt>
                <c:pt idx="864">
                  <c:v>200.01914115564097</c:v>
                </c:pt>
                <c:pt idx="865">
                  <c:v>200.01914115564097</c:v>
                </c:pt>
                <c:pt idx="866">
                  <c:v>200.01914115564097</c:v>
                </c:pt>
                <c:pt idx="867">
                  <c:v>200.01914115564097</c:v>
                </c:pt>
              </c:numCache>
            </c:numRef>
          </c:yVal>
          <c:smooth val="1"/>
          <c:extLst>
            <c:ext xmlns:c16="http://schemas.microsoft.com/office/drawing/2014/chart" uri="{C3380CC4-5D6E-409C-BE32-E72D297353CC}">
              <c16:uniqueId val="{00000003-D839-4947-981A-C780D80308FB}"/>
            </c:ext>
          </c:extLst>
        </c:ser>
        <c:ser>
          <c:idx val="0"/>
          <c:order val="2"/>
          <c:tx>
            <c:strRef>
              <c:f>'Force 200 keV Spline surveyed'!$A$1:$Q$1</c:f>
              <c:strCache>
                <c:ptCount val="1"/>
                <c:pt idx="0">
                  <c:v>200 keV Spline surveyed</c:v>
                </c:pt>
              </c:strCache>
            </c:strRef>
          </c:tx>
          <c:spPr>
            <a:effectLst/>
          </c:spPr>
          <c:marker>
            <c:symbol val="none"/>
          </c:marker>
          <c:xVal>
            <c:numRef>
              <c:f>'Force 200 keV Spline surveyed'!$H$3:$H$870</c:f>
              <c:numCache>
                <c:formatCode>0.00E+00</c:formatCode>
                <c:ptCount val="868"/>
                <c:pt idx="0">
                  <c:v>-0.41308000504001602</c:v>
                </c:pt>
                <c:pt idx="1">
                  <c:v>-0.41261839519597598</c:v>
                </c:pt>
                <c:pt idx="2">
                  <c:v>-0.41210557025634498</c:v>
                </c:pt>
                <c:pt idx="3">
                  <c:v>-0.41143668556554103</c:v>
                </c:pt>
                <c:pt idx="4">
                  <c:v>-0.41094062719105801</c:v>
                </c:pt>
                <c:pt idx="5">
                  <c:v>-0.41036742858787001</c:v>
                </c:pt>
                <c:pt idx="6">
                  <c:v>-0.40966478745082802</c:v>
                </c:pt>
                <c:pt idx="7">
                  <c:v>-0.40902893960240799</c:v>
                </c:pt>
                <c:pt idx="8">
                  <c:v>-0.40825315923734401</c:v>
                </c:pt>
                <c:pt idx="9">
                  <c:v>-0.40738861852584102</c:v>
                </c:pt>
                <c:pt idx="10">
                  <c:v>-0.40655958205409198</c:v>
                </c:pt>
                <c:pt idx="11">
                  <c:v>-0.40567727821014699</c:v>
                </c:pt>
                <c:pt idx="12">
                  <c:v>-0.40477798081313199</c:v>
                </c:pt>
                <c:pt idx="13">
                  <c:v>-0.403856859638341</c:v>
                </c:pt>
                <c:pt idx="14">
                  <c:v>-0.40292553179894303</c:v>
                </c:pt>
                <c:pt idx="15">
                  <c:v>-0.40196839959879699</c:v>
                </c:pt>
                <c:pt idx="16">
                  <c:v>-0.40103225354130601</c:v>
                </c:pt>
                <c:pt idx="17">
                  <c:v>-0.400008399899489</c:v>
                </c:pt>
                <c:pt idx="18">
                  <c:v>-0.39900654299282201</c:v>
                </c:pt>
                <c:pt idx="19">
                  <c:v>-0.39802735678399598</c:v>
                </c:pt>
                <c:pt idx="20">
                  <c:v>-0.39698500340118098</c:v>
                </c:pt>
                <c:pt idx="21">
                  <c:v>-0.39594265001836498</c:v>
                </c:pt>
                <c:pt idx="22">
                  <c:v>-0.39490029663554999</c:v>
                </c:pt>
                <c:pt idx="23">
                  <c:v>-0.39385794325273499</c:v>
                </c:pt>
                <c:pt idx="24">
                  <c:v>-0.39281558986991899</c:v>
                </c:pt>
                <c:pt idx="25">
                  <c:v>-0.39177323648710399</c:v>
                </c:pt>
                <c:pt idx="26">
                  <c:v>-0.390730883104288</c:v>
                </c:pt>
                <c:pt idx="27">
                  <c:v>-0.389688529721473</c:v>
                </c:pt>
                <c:pt idx="28">
                  <c:v>-0.388646176338658</c:v>
                </c:pt>
                <c:pt idx="29">
                  <c:v>-0.387603822955842</c:v>
                </c:pt>
                <c:pt idx="30">
                  <c:v>-0.38656146957302701</c:v>
                </c:pt>
                <c:pt idx="31">
                  <c:v>-0.38551911619021201</c:v>
                </c:pt>
                <c:pt idx="32">
                  <c:v>-0.38447676280739601</c:v>
                </c:pt>
                <c:pt idx="33">
                  <c:v>-0.38343440942458101</c:v>
                </c:pt>
                <c:pt idx="34">
                  <c:v>-0.38239205604176602</c:v>
                </c:pt>
                <c:pt idx="35">
                  <c:v>-0.38134970265895002</c:v>
                </c:pt>
                <c:pt idx="36">
                  <c:v>-0.38030734927613502</c:v>
                </c:pt>
                <c:pt idx="37">
                  <c:v>-0.37926499589332002</c:v>
                </c:pt>
                <c:pt idx="38">
                  <c:v>-0.37822264251050403</c:v>
                </c:pt>
                <c:pt idx="39">
                  <c:v>-0.37718028912768897</c:v>
                </c:pt>
                <c:pt idx="40">
                  <c:v>-0.37613793574487298</c:v>
                </c:pt>
                <c:pt idx="41">
                  <c:v>-0.37509558236205798</c:v>
                </c:pt>
                <c:pt idx="42">
                  <c:v>-0.37405322897924298</c:v>
                </c:pt>
                <c:pt idx="43">
                  <c:v>-0.37301087559642798</c:v>
                </c:pt>
                <c:pt idx="44">
                  <c:v>-0.37196852221361199</c:v>
                </c:pt>
                <c:pt idx="45">
                  <c:v>-0.37092616883079599</c:v>
                </c:pt>
                <c:pt idx="46">
                  <c:v>-0.36988381544798099</c:v>
                </c:pt>
                <c:pt idx="47">
                  <c:v>-0.36884146206516599</c:v>
                </c:pt>
                <c:pt idx="48">
                  <c:v>-0.36779910868235099</c:v>
                </c:pt>
                <c:pt idx="49">
                  <c:v>-0.366756755299535</c:v>
                </c:pt>
                <c:pt idx="50">
                  <c:v>-0.36571440191672</c:v>
                </c:pt>
                <c:pt idx="51">
                  <c:v>-0.364672048533905</c:v>
                </c:pt>
                <c:pt idx="52">
                  <c:v>-0.36362969515108901</c:v>
                </c:pt>
                <c:pt idx="53">
                  <c:v>-0.36258734176827401</c:v>
                </c:pt>
                <c:pt idx="54">
                  <c:v>-0.36154498838545901</c:v>
                </c:pt>
                <c:pt idx="55">
                  <c:v>-0.36050263500264301</c:v>
                </c:pt>
                <c:pt idx="56">
                  <c:v>-0.35946028161982801</c:v>
                </c:pt>
                <c:pt idx="57">
                  <c:v>-0.35841792823701302</c:v>
                </c:pt>
                <c:pt idx="58">
                  <c:v>-0.35737557485419702</c:v>
                </c:pt>
                <c:pt idx="59">
                  <c:v>-0.35633322147138202</c:v>
                </c:pt>
                <c:pt idx="60">
                  <c:v>-0.35529086808856702</c:v>
                </c:pt>
                <c:pt idx="61">
                  <c:v>-0.35424851470575103</c:v>
                </c:pt>
                <c:pt idx="62">
                  <c:v>-0.35320616132293597</c:v>
                </c:pt>
                <c:pt idx="63">
                  <c:v>-0.35216380794011998</c:v>
                </c:pt>
                <c:pt idx="64">
                  <c:v>-0.35112145455730498</c:v>
                </c:pt>
                <c:pt idx="65">
                  <c:v>-0.35007910117448998</c:v>
                </c:pt>
                <c:pt idx="66">
                  <c:v>-0.34903674779167398</c:v>
                </c:pt>
                <c:pt idx="67">
                  <c:v>-0.34799439440885899</c:v>
                </c:pt>
                <c:pt idx="68">
                  <c:v>-0.34695204102604399</c:v>
                </c:pt>
                <c:pt idx="69">
                  <c:v>-0.34590968764322899</c:v>
                </c:pt>
                <c:pt idx="70">
                  <c:v>-0.34486733426041299</c:v>
                </c:pt>
                <c:pt idx="71">
                  <c:v>-0.343824980877598</c:v>
                </c:pt>
                <c:pt idx="72">
                  <c:v>-0.342782627494782</c:v>
                </c:pt>
                <c:pt idx="73">
                  <c:v>-0.341740274111967</c:v>
                </c:pt>
                <c:pt idx="74">
                  <c:v>-0.340697920729152</c:v>
                </c:pt>
                <c:pt idx="75">
                  <c:v>-0.33965556734633601</c:v>
                </c:pt>
                <c:pt idx="76">
                  <c:v>-0.33861321396352101</c:v>
                </c:pt>
                <c:pt idx="77">
                  <c:v>-0.33757086058070501</c:v>
                </c:pt>
                <c:pt idx="78">
                  <c:v>-0.33652850719789001</c:v>
                </c:pt>
                <c:pt idx="79">
                  <c:v>-0.33548615381507502</c:v>
                </c:pt>
                <c:pt idx="80">
                  <c:v>-0.33444380043225902</c:v>
                </c:pt>
                <c:pt idx="81">
                  <c:v>-0.33340144704944402</c:v>
                </c:pt>
                <c:pt idx="82">
                  <c:v>-0.33235909366662902</c:v>
                </c:pt>
                <c:pt idx="83">
                  <c:v>-0.33131674028381403</c:v>
                </c:pt>
                <c:pt idx="84">
                  <c:v>-0.33027438690099797</c:v>
                </c:pt>
                <c:pt idx="85">
                  <c:v>-0.32923203351818298</c:v>
                </c:pt>
                <c:pt idx="86">
                  <c:v>-0.32818968013536698</c:v>
                </c:pt>
                <c:pt idx="87">
                  <c:v>-0.32714732675255198</c:v>
                </c:pt>
                <c:pt idx="88">
                  <c:v>-0.32610497336973598</c:v>
                </c:pt>
                <c:pt idx="89">
                  <c:v>-0.32506261998692099</c:v>
                </c:pt>
                <c:pt idx="90">
                  <c:v>-0.32402026660410599</c:v>
                </c:pt>
                <c:pt idx="91">
                  <c:v>-0.32297791322129099</c:v>
                </c:pt>
                <c:pt idx="92">
                  <c:v>-0.32193555983847499</c:v>
                </c:pt>
                <c:pt idx="93">
                  <c:v>-0.32089320645566</c:v>
                </c:pt>
                <c:pt idx="94">
                  <c:v>-0.319850853072844</c:v>
                </c:pt>
                <c:pt idx="95">
                  <c:v>-0.318808499690029</c:v>
                </c:pt>
                <c:pt idx="96">
                  <c:v>-0.317766146307214</c:v>
                </c:pt>
                <c:pt idx="97">
                  <c:v>-0.31672379292439901</c:v>
                </c:pt>
                <c:pt idx="98">
                  <c:v>-0.31568143954158301</c:v>
                </c:pt>
                <c:pt idx="99">
                  <c:v>-0.31463908615876801</c:v>
                </c:pt>
                <c:pt idx="100">
                  <c:v>-0.31359673277595301</c:v>
                </c:pt>
                <c:pt idx="101">
                  <c:v>-0.31255437939313702</c:v>
                </c:pt>
                <c:pt idx="102">
                  <c:v>-0.31151202601032202</c:v>
                </c:pt>
                <c:pt idx="103">
                  <c:v>-0.31046967262750702</c:v>
                </c:pt>
                <c:pt idx="104">
                  <c:v>-0.30942731924469102</c:v>
                </c:pt>
                <c:pt idx="105">
                  <c:v>-0.30838496586187603</c:v>
                </c:pt>
                <c:pt idx="106">
                  <c:v>-0.30734261247905997</c:v>
                </c:pt>
                <c:pt idx="107">
                  <c:v>-0.30630025909624498</c:v>
                </c:pt>
                <c:pt idx="108">
                  <c:v>-0.30525790571342898</c:v>
                </c:pt>
                <c:pt idx="109">
                  <c:v>-0.30421555233061398</c:v>
                </c:pt>
                <c:pt idx="110">
                  <c:v>-0.30317319894779898</c:v>
                </c:pt>
                <c:pt idx="111">
                  <c:v>-0.30213084556498299</c:v>
                </c:pt>
                <c:pt idx="112">
                  <c:v>-0.30108849218216799</c:v>
                </c:pt>
                <c:pt idx="113">
                  <c:v>-0.30004613879935299</c:v>
                </c:pt>
                <c:pt idx="114">
                  <c:v>-0.29900378541653799</c:v>
                </c:pt>
                <c:pt idx="115">
                  <c:v>-0.297961432033722</c:v>
                </c:pt>
                <c:pt idx="116">
                  <c:v>-0.296919078650907</c:v>
                </c:pt>
                <c:pt idx="117">
                  <c:v>-0.295876725268091</c:v>
                </c:pt>
                <c:pt idx="118">
                  <c:v>-0.294834371885276</c:v>
                </c:pt>
                <c:pt idx="119">
                  <c:v>-0.29379201850246101</c:v>
                </c:pt>
                <c:pt idx="120">
                  <c:v>-0.29274966511964501</c:v>
                </c:pt>
                <c:pt idx="121">
                  <c:v>-0.29170731173683001</c:v>
                </c:pt>
                <c:pt idx="122">
                  <c:v>-0.29066495835401501</c:v>
                </c:pt>
                <c:pt idx="123">
                  <c:v>-0.28962260497119902</c:v>
                </c:pt>
                <c:pt idx="124">
                  <c:v>-0.28858025158838402</c:v>
                </c:pt>
                <c:pt idx="125">
                  <c:v>-0.28753789820556902</c:v>
                </c:pt>
                <c:pt idx="126">
                  <c:v>-0.28649554482275302</c:v>
                </c:pt>
                <c:pt idx="127">
                  <c:v>-0.28545319143993803</c:v>
                </c:pt>
                <c:pt idx="128">
                  <c:v>-0.28441083805712303</c:v>
                </c:pt>
                <c:pt idx="129">
                  <c:v>-0.28336848467430698</c:v>
                </c:pt>
                <c:pt idx="130">
                  <c:v>-0.28232613129149198</c:v>
                </c:pt>
                <c:pt idx="131">
                  <c:v>-0.28128377790867598</c:v>
                </c:pt>
                <c:pt idx="132">
                  <c:v>-0.28024142452586098</c:v>
                </c:pt>
                <c:pt idx="133">
                  <c:v>-0.27919907114304598</c:v>
                </c:pt>
                <c:pt idx="134">
                  <c:v>-0.27815671776022999</c:v>
                </c:pt>
                <c:pt idx="135">
                  <c:v>-0.27711436437741499</c:v>
                </c:pt>
                <c:pt idx="136">
                  <c:v>-0.27607201099459999</c:v>
                </c:pt>
                <c:pt idx="137">
                  <c:v>-0.275029657611784</c:v>
                </c:pt>
                <c:pt idx="138">
                  <c:v>-0.273987304228969</c:v>
                </c:pt>
                <c:pt idx="139">
                  <c:v>-0.272944950846154</c:v>
                </c:pt>
                <c:pt idx="140">
                  <c:v>-0.271902597463338</c:v>
                </c:pt>
                <c:pt idx="141">
                  <c:v>-0.270860244080523</c:v>
                </c:pt>
                <c:pt idx="142">
                  <c:v>-0.26981789069770801</c:v>
                </c:pt>
                <c:pt idx="143">
                  <c:v>-0.26877553731489201</c:v>
                </c:pt>
                <c:pt idx="144">
                  <c:v>-0.26773318393207701</c:v>
                </c:pt>
                <c:pt idx="145">
                  <c:v>-0.26669083054926201</c:v>
                </c:pt>
                <c:pt idx="146">
                  <c:v>-0.26564847716644602</c:v>
                </c:pt>
                <c:pt idx="147">
                  <c:v>-0.26460612378363402</c:v>
                </c:pt>
                <c:pt idx="148">
                  <c:v>-0.26356377040081902</c:v>
                </c:pt>
                <c:pt idx="149">
                  <c:v>-0.26252141701800602</c:v>
                </c:pt>
                <c:pt idx="150">
                  <c:v>-0.26147906363520601</c:v>
                </c:pt>
                <c:pt idx="151">
                  <c:v>-0.26043671025248699</c:v>
                </c:pt>
                <c:pt idx="152">
                  <c:v>-0.25939435686982898</c:v>
                </c:pt>
                <c:pt idx="153">
                  <c:v>-0.25835200348720899</c:v>
                </c:pt>
                <c:pt idx="154">
                  <c:v>-0.25730965010468698</c:v>
                </c:pt>
                <c:pt idx="155">
                  <c:v>-0.25626729672235998</c:v>
                </c:pt>
                <c:pt idx="156">
                  <c:v>-0.25522494334027002</c:v>
                </c:pt>
                <c:pt idx="157">
                  <c:v>-0.254182589958518</c:v>
                </c:pt>
                <c:pt idx="158">
                  <c:v>-0.25314023657729701</c:v>
                </c:pt>
                <c:pt idx="159">
                  <c:v>-0.25209788319677701</c:v>
                </c:pt>
                <c:pt idx="160">
                  <c:v>-0.25105552981715601</c:v>
                </c:pt>
                <c:pt idx="161">
                  <c:v>-0.25001317643872301</c:v>
                </c:pt>
                <c:pt idx="162">
                  <c:v>-0.24897082306173801</c:v>
                </c:pt>
                <c:pt idx="163">
                  <c:v>-0.247928469686511</c:v>
                </c:pt>
                <c:pt idx="164">
                  <c:v>-0.246886116313314</c:v>
                </c:pt>
                <c:pt idx="165">
                  <c:v>-0.24584376294251101</c:v>
                </c:pt>
                <c:pt idx="166">
                  <c:v>-0.244801409574539</c:v>
                </c:pt>
                <c:pt idx="167">
                  <c:v>-0.243759056209776</c:v>
                </c:pt>
                <c:pt idx="168">
                  <c:v>-0.24271670284857699</c:v>
                </c:pt>
                <c:pt idx="169">
                  <c:v>-0.24167434949146999</c:v>
                </c:pt>
                <c:pt idx="170">
                  <c:v>-0.240631996138961</c:v>
                </c:pt>
                <c:pt idx="171">
                  <c:v>-0.23958964279155601</c:v>
                </c:pt>
                <c:pt idx="172">
                  <c:v>-0.23854728944975401</c:v>
                </c:pt>
                <c:pt idx="173">
                  <c:v>-0.23750493611403201</c:v>
                </c:pt>
                <c:pt idx="174">
                  <c:v>-0.23646258278495599</c:v>
                </c:pt>
                <c:pt idx="175">
                  <c:v>-0.235420229463081</c:v>
                </c:pt>
                <c:pt idx="176">
                  <c:v>-0.23437787614889899</c:v>
                </c:pt>
                <c:pt idx="177">
                  <c:v>-0.23333552284287201</c:v>
                </c:pt>
                <c:pt idx="178">
                  <c:v>-0.232293169545428</c:v>
                </c:pt>
                <c:pt idx="179">
                  <c:v>-0.23125081625701799</c:v>
                </c:pt>
                <c:pt idx="180">
                  <c:v>-0.23020846297806699</c:v>
                </c:pt>
                <c:pt idx="181">
                  <c:v>-0.22916610970899201</c:v>
                </c:pt>
                <c:pt idx="182">
                  <c:v>-0.22812375645019201</c:v>
                </c:pt>
                <c:pt idx="183">
                  <c:v>-0.22708140320204301</c:v>
                </c:pt>
                <c:pt idx="184">
                  <c:v>-0.22603904996489799</c:v>
                </c:pt>
                <c:pt idx="185">
                  <c:v>-0.22499669673908301</c:v>
                </c:pt>
                <c:pt idx="186">
                  <c:v>-0.22395434352489299</c:v>
                </c:pt>
                <c:pt idx="187">
                  <c:v>-0.22291199032259501</c:v>
                </c:pt>
                <c:pt idx="188">
                  <c:v>-0.221869637132415</c:v>
                </c:pt>
                <c:pt idx="189">
                  <c:v>-0.22082728395453799</c:v>
                </c:pt>
                <c:pt idx="190">
                  <c:v>-0.21978493078910299</c:v>
                </c:pt>
                <c:pt idx="191">
                  <c:v>-0.21874257763619201</c:v>
                </c:pt>
                <c:pt idx="192">
                  <c:v>-0.21770022449582099</c:v>
                </c:pt>
                <c:pt idx="193">
                  <c:v>-0.216657871367928</c:v>
                </c:pt>
                <c:pt idx="194">
                  <c:v>-0.215615518252355</c:v>
                </c:pt>
                <c:pt idx="195">
                  <c:v>-0.21457316514882699</c:v>
                </c:pt>
                <c:pt idx="196">
                  <c:v>-0.21353081205691801</c:v>
                </c:pt>
                <c:pt idx="197">
                  <c:v>-0.21248845897600999</c:v>
                </c:pt>
                <c:pt idx="198">
                  <c:v>-0.211446105905231</c:v>
                </c:pt>
                <c:pt idx="199">
                  <c:v>-0.21040375284337601</c:v>
                </c:pt>
                <c:pt idx="200">
                  <c:v>-0.20936139978877899</c:v>
                </c:pt>
                <c:pt idx="201">
                  <c:v>-0.208319046739148</c:v>
                </c:pt>
                <c:pt idx="202">
                  <c:v>-0.20727669369131799</c:v>
                </c:pt>
                <c:pt idx="203">
                  <c:v>-0.20623434064090099</c:v>
                </c:pt>
                <c:pt idx="204">
                  <c:v>-0.20519198758180399</c:v>
                </c:pt>
                <c:pt idx="205">
                  <c:v>-0.20414963450555801</c:v>
                </c:pt>
                <c:pt idx="206">
                  <c:v>-0.20310728140036099</c:v>
                </c:pt>
                <c:pt idx="207">
                  <c:v>-0.20206492824983299</c:v>
                </c:pt>
                <c:pt idx="208">
                  <c:v>-0.201022575031336</c:v>
                </c:pt>
                <c:pt idx="209">
                  <c:v>-0.19998022171386901</c:v>
                </c:pt>
                <c:pt idx="210">
                  <c:v>-0.198937868255459</c:v>
                </c:pt>
                <c:pt idx="211">
                  <c:v>-0.197895514600333</c:v>
                </c:pt>
                <c:pt idx="212">
                  <c:v>-0.19685316067519901</c:v>
                </c:pt>
                <c:pt idx="213">
                  <c:v>-0.19581080638491999</c:v>
                </c:pt>
                <c:pt idx="214">
                  <c:v>-0.19476845160856299</c:v>
                </c:pt>
                <c:pt idx="215">
                  <c:v>-0.193726096195422</c:v>
                </c:pt>
                <c:pt idx="216">
                  <c:v>-0.192683739960649</c:v>
                </c:pt>
                <c:pt idx="217">
                  <c:v>-0.19164138268164099</c:v>
                </c:pt>
                <c:pt idx="218">
                  <c:v>-0.19059902409596499</c:v>
                </c:pt>
                <c:pt idx="219">
                  <c:v>-0.189556663901744</c:v>
                </c:pt>
                <c:pt idx="220">
                  <c:v>-0.188514301757882</c:v>
                </c:pt>
                <c:pt idx="221">
                  <c:v>-0.18747193728679001</c:v>
                </c:pt>
                <c:pt idx="222">
                  <c:v>-0.186429570078188</c:v>
                </c:pt>
                <c:pt idx="223">
                  <c:v>-0.18538719969790901</c:v>
                </c:pt>
                <c:pt idx="224">
                  <c:v>-0.18434482569328001</c:v>
                </c:pt>
                <c:pt idx="225">
                  <c:v>-0.183302447599516</c:v>
                </c:pt>
                <c:pt idx="226">
                  <c:v>-0.18226006494840399</c:v>
                </c:pt>
                <c:pt idx="227">
                  <c:v>-0.181217677276413</c:v>
                </c:pt>
                <c:pt idx="228">
                  <c:v>-0.180175284132914</c:v>
                </c:pt>
                <c:pt idx="229">
                  <c:v>-0.179132885086081</c:v>
                </c:pt>
                <c:pt idx="230">
                  <c:v>-0.17809047973162501</c:v>
                </c:pt>
                <c:pt idx="231">
                  <c:v>-0.177048067697819</c:v>
                </c:pt>
                <c:pt idx="232">
                  <c:v>-0.17600564864586801</c:v>
                </c:pt>
                <c:pt idx="233">
                  <c:v>-0.174963222267007</c:v>
                </c:pt>
                <c:pt idx="234">
                  <c:v>-0.17392078828094701</c:v>
                </c:pt>
                <c:pt idx="235">
                  <c:v>-0.17287834643333</c:v>
                </c:pt>
                <c:pt idx="236">
                  <c:v>-0.171835896486878</c:v>
                </c:pt>
                <c:pt idx="237">
                  <c:v>-0.170793438213555</c:v>
                </c:pt>
                <c:pt idx="238">
                  <c:v>-0.16975097138579701</c:v>
                </c:pt>
                <c:pt idx="239">
                  <c:v>-0.16870849576641</c:v>
                </c:pt>
                <c:pt idx="240">
                  <c:v>-0.16766601109502599</c:v>
                </c:pt>
                <c:pt idx="241">
                  <c:v>-0.16662351708061901</c:v>
                </c:pt>
                <c:pt idx="242">
                  <c:v>-0.16558101338652401</c:v>
                </c:pt>
                <c:pt idx="243">
                  <c:v>-0.16453849961591299</c:v>
                </c:pt>
                <c:pt idx="244">
                  <c:v>-0.16349597529904999</c:v>
                </c:pt>
                <c:pt idx="245">
                  <c:v>-0.16245343988038499</c:v>
                </c:pt>
                <c:pt idx="246">
                  <c:v>-0.16141089270563899</c:v>
                </c:pt>
                <c:pt idx="247">
                  <c:v>-0.16036833300810999</c:v>
                </c:pt>
                <c:pt idx="248">
                  <c:v>-0.15932575990414499</c:v>
                </c:pt>
                <c:pt idx="249">
                  <c:v>-0.15828317238109099</c:v>
                </c:pt>
                <c:pt idx="250">
                  <c:v>-0.157240569295484</c:v>
                </c:pt>
                <c:pt idx="251">
                  <c:v>-0.156197949369064</c:v>
                </c:pt>
                <c:pt idx="252">
                  <c:v>-0.155155311193857</c:v>
                </c:pt>
                <c:pt idx="253">
                  <c:v>-0.15411265323131701</c:v>
                </c:pt>
                <c:pt idx="254">
                  <c:v>-0.153069973823734</c:v>
                </c:pt>
                <c:pt idx="255">
                  <c:v>-0.15202727120781101</c:v>
                </c:pt>
                <c:pt idx="256">
                  <c:v>-0.150984543522871</c:v>
                </c:pt>
                <c:pt idx="257">
                  <c:v>-0.149941788829005</c:v>
                </c:pt>
                <c:pt idx="258">
                  <c:v>-0.14889900512516399</c:v>
                </c:pt>
                <c:pt idx="259">
                  <c:v>-0.147856190366604</c:v>
                </c:pt>
                <c:pt idx="260">
                  <c:v>-0.146813342485211</c:v>
                </c:pt>
                <c:pt idx="261">
                  <c:v>-0.14577045940553801</c:v>
                </c:pt>
                <c:pt idx="262">
                  <c:v>-0.14472753906539099</c:v>
                </c:pt>
                <c:pt idx="263">
                  <c:v>-0.14368457943388199</c:v>
                </c:pt>
                <c:pt idx="264">
                  <c:v>-0.14264157852721401</c:v>
                </c:pt>
                <c:pt idx="265">
                  <c:v>-0.14159853442394399</c:v>
                </c:pt>
                <c:pt idx="266">
                  <c:v>-0.14055544527953601</c:v>
                </c:pt>
                <c:pt idx="267">
                  <c:v>-0.13951230934464301</c:v>
                </c:pt>
                <c:pt idx="268">
                  <c:v>-0.13846912497081099</c:v>
                </c:pt>
                <c:pt idx="269">
                  <c:v>-0.137425890622279</c:v>
                </c:pt>
                <c:pt idx="270">
                  <c:v>-0.136382604883451</c:v>
                </c:pt>
                <c:pt idx="271">
                  <c:v>-0.13533926647063901</c:v>
                </c:pt>
                <c:pt idx="272">
                  <c:v>-0.13429587423332301</c:v>
                </c:pt>
                <c:pt idx="273">
                  <c:v>-0.133252427157947</c:v>
                </c:pt>
                <c:pt idx="274">
                  <c:v>-0.132208924372264</c:v>
                </c:pt>
                <c:pt idx="275">
                  <c:v>-0.13116536514558799</c:v>
                </c:pt>
                <c:pt idx="276">
                  <c:v>-0.13012174888779701</c:v>
                </c:pt>
                <c:pt idx="277">
                  <c:v>-0.129078075145484</c:v>
                </c:pt>
                <c:pt idx="278">
                  <c:v>-0.128034343599082</c:v>
                </c:pt>
                <c:pt idx="279">
                  <c:v>-0.126990554059151</c:v>
                </c:pt>
                <c:pt idx="280">
                  <c:v>-0.12594670646085199</c:v>
                </c:pt>
                <c:pt idx="281">
                  <c:v>-0.124902800853243</c:v>
                </c:pt>
                <c:pt idx="282">
                  <c:v>-0.12385883739716901</c:v>
                </c:pt>
                <c:pt idx="283">
                  <c:v>-0.122814816353983</c:v>
                </c:pt>
                <c:pt idx="284">
                  <c:v>-0.121770738076103</c:v>
                </c:pt>
                <c:pt idx="285">
                  <c:v>-0.12072660299935099</c:v>
                </c:pt>
                <c:pt idx="286">
                  <c:v>-0.11968241163342</c:v>
                </c:pt>
                <c:pt idx="287">
                  <c:v>-0.118638164550565</c:v>
                </c:pt>
                <c:pt idx="288">
                  <c:v>-0.11759386237580199</c:v>
                </c:pt>
                <c:pt idx="289">
                  <c:v>-0.116549505778624</c:v>
                </c:pt>
                <c:pt idx="290">
                  <c:v>-0.115505095466056</c:v>
                </c:pt>
                <c:pt idx="291">
                  <c:v>-0.114460632170722</c:v>
                </c:pt>
                <c:pt idx="292">
                  <c:v>-0.113416116647027</c:v>
                </c:pt>
                <c:pt idx="293">
                  <c:v>-0.112371549665261</c:v>
                </c:pt>
                <c:pt idx="294">
                  <c:v>-0.111326932007609</c:v>
                </c:pt>
                <c:pt idx="295">
                  <c:v>-0.110282264461406</c:v>
                </c:pt>
                <c:pt idx="296">
                  <c:v>-0.109237547821475</c:v>
                </c:pt>
                <c:pt idx="297">
                  <c:v>-0.108192782892747</c:v>
                </c:pt>
                <c:pt idx="298">
                  <c:v>-0.10714797049003701</c:v>
                </c:pt>
                <c:pt idx="299">
                  <c:v>-0.106103111446832</c:v>
                </c:pt>
                <c:pt idx="300">
                  <c:v>-0.105058206615811</c:v>
                </c:pt>
                <c:pt idx="301">
                  <c:v>-0.10401325687625</c:v>
                </c:pt>
                <c:pt idx="302">
                  <c:v>-0.10296826313924801</c:v>
                </c:pt>
                <c:pt idx="303">
                  <c:v>-0.101923226345961</c:v>
                </c:pt>
                <c:pt idx="304">
                  <c:v>-0.100878147467701</c:v>
                </c:pt>
                <c:pt idx="305">
                  <c:v>-9.9833027504194496E-2</c:v>
                </c:pt>
                <c:pt idx="306">
                  <c:v>-9.8787867481325703E-2</c:v>
                </c:pt>
                <c:pt idx="307">
                  <c:v>-9.7742668441868699E-2</c:v>
                </c:pt>
                <c:pt idx="308">
                  <c:v>-9.6697431437801296E-2</c:v>
                </c:pt>
                <c:pt idx="309">
                  <c:v>-9.5652157525637702E-2</c:v>
                </c:pt>
                <c:pt idx="310">
                  <c:v>-9.4606847757543105E-2</c:v>
                </c:pt>
                <c:pt idx="311">
                  <c:v>-9.3561503176203403E-2</c:v>
                </c:pt>
                <c:pt idx="312">
                  <c:v>-9.2516124808371902E-2</c:v>
                </c:pt>
                <c:pt idx="313">
                  <c:v>-9.1470713662730699E-2</c:v>
                </c:pt>
                <c:pt idx="314">
                  <c:v>-9.04252707247237E-2</c:v>
                </c:pt>
                <c:pt idx="315">
                  <c:v>-8.9379796953483706E-2</c:v>
                </c:pt>
                <c:pt idx="316">
                  <c:v>-8.8334293280476303E-2</c:v>
                </c:pt>
                <c:pt idx="317">
                  <c:v>-8.72887606098392E-2</c:v>
                </c:pt>
                <c:pt idx="318">
                  <c:v>-8.6243199818389904E-2</c:v>
                </c:pt>
                <c:pt idx="319">
                  <c:v>-8.5197611758647901E-2</c:v>
                </c:pt>
                <c:pt idx="320">
                  <c:v>-8.4151997263418099E-2</c:v>
                </c:pt>
                <c:pt idx="321">
                  <c:v>-8.3106357148577101E-2</c:v>
                </c:pt>
                <c:pt idx="322">
                  <c:v>-8.20606922174449E-2</c:v>
                </c:pt>
                <c:pt idx="323">
                  <c:v>-8.1015003265732494E-2</c:v>
                </c:pt>
                <c:pt idx="324">
                  <c:v>-7.9969291082932797E-2</c:v>
                </c:pt>
                <c:pt idx="325">
                  <c:v>-7.8923556454966196E-2</c:v>
                </c:pt>
                <c:pt idx="326">
                  <c:v>-7.7877800166076205E-2</c:v>
                </c:pt>
                <c:pt idx="327">
                  <c:v>-7.6832023000564006E-2</c:v>
                </c:pt>
                <c:pt idx="328">
                  <c:v>-7.57862257440471E-2</c:v>
                </c:pt>
                <c:pt idx="329">
                  <c:v>-7.47404091842164E-2</c:v>
                </c:pt>
                <c:pt idx="330">
                  <c:v>-7.3694574111471303E-2</c:v>
                </c:pt>
                <c:pt idx="331">
                  <c:v>-7.26487213203416E-2</c:v>
                </c:pt>
                <c:pt idx="332">
                  <c:v>-7.1602851609719603E-2</c:v>
                </c:pt>
                <c:pt idx="333">
                  <c:v>-7.0556965782788195E-2</c:v>
                </c:pt>
                <c:pt idx="334">
                  <c:v>-6.9511064647162293E-2</c:v>
                </c:pt>
                <c:pt idx="335">
                  <c:v>-6.8465149014533697E-2</c:v>
                </c:pt>
                <c:pt idx="336">
                  <c:v>-6.7419219699983102E-2</c:v>
                </c:pt>
                <c:pt idx="337">
                  <c:v>-6.6373277520972399E-2</c:v>
                </c:pt>
                <c:pt idx="338">
                  <c:v>-6.5327323296152803E-2</c:v>
                </c:pt>
                <c:pt idx="339">
                  <c:v>-6.42813578439657E-2</c:v>
                </c:pt>
                <c:pt idx="340">
                  <c:v>-6.3235381981224095E-2</c:v>
                </c:pt>
                <c:pt idx="341">
                  <c:v>-6.2189396521643299E-2</c:v>
                </c:pt>
                <c:pt idx="342">
                  <c:v>-6.1143402275271097E-2</c:v>
                </c:pt>
                <c:pt idx="343">
                  <c:v>-6.0097400047296599E-2</c:v>
                </c:pt>
                <c:pt idx="344">
                  <c:v>-5.9051390636631999E-2</c:v>
                </c:pt>
                <c:pt idx="345">
                  <c:v>-5.8005374836375599E-2</c:v>
                </c:pt>
                <c:pt idx="346">
                  <c:v>-5.6959353433494501E-2</c:v>
                </c:pt>
                <c:pt idx="347">
                  <c:v>-5.59133272091005E-2</c:v>
                </c:pt>
                <c:pt idx="348">
                  <c:v>-5.4867296938581299E-2</c:v>
                </c:pt>
                <c:pt idx="349">
                  <c:v>-5.38212633928494E-2</c:v>
                </c:pt>
                <c:pt idx="350">
                  <c:v>-5.2775227337755998E-2</c:v>
                </c:pt>
                <c:pt idx="351">
                  <c:v>-5.1729189534279997E-2</c:v>
                </c:pt>
                <c:pt idx="352">
                  <c:v>-5.0683150739276699E-2</c:v>
                </c:pt>
                <c:pt idx="353">
                  <c:v>-4.9637111705876598E-2</c:v>
                </c:pt>
                <c:pt idx="354">
                  <c:v>-4.8591073184700802E-2</c:v>
                </c:pt>
                <c:pt idx="355">
                  <c:v>-4.7545035925004898E-2</c:v>
                </c:pt>
                <c:pt idx="356">
                  <c:v>-4.64990006747424E-2</c:v>
                </c:pt>
                <c:pt idx="357">
                  <c:v>-4.5452968180872098E-2</c:v>
                </c:pt>
                <c:pt idx="358">
                  <c:v>-4.4406939189830401E-2</c:v>
                </c:pt>
                <c:pt idx="359">
                  <c:v>-4.3360914447802698E-2</c:v>
                </c:pt>
                <c:pt idx="360">
                  <c:v>-4.2314894700683302E-2</c:v>
                </c:pt>
                <c:pt idx="361">
                  <c:v>-4.1268880694305302E-2</c:v>
                </c:pt>
                <c:pt idx="362">
                  <c:v>-4.0222873174414302E-2</c:v>
                </c:pt>
                <c:pt idx="363">
                  <c:v>-3.9176872886998101E-2</c:v>
                </c:pt>
                <c:pt idx="364">
                  <c:v>-3.8130880578440503E-2</c:v>
                </c:pt>
                <c:pt idx="365">
                  <c:v>-3.7084896995377703E-2</c:v>
                </c:pt>
                <c:pt idx="366">
                  <c:v>-3.6038922884765699E-2</c:v>
                </c:pt>
                <c:pt idx="367">
                  <c:v>-3.4992958993982699E-2</c:v>
                </c:pt>
                <c:pt idx="368">
                  <c:v>-3.3947006070841501E-2</c:v>
                </c:pt>
                <c:pt idx="369">
                  <c:v>-3.2901064863553701E-2</c:v>
                </c:pt>
                <c:pt idx="370">
                  <c:v>-3.1855136120643501E-2</c:v>
                </c:pt>
                <c:pt idx="371">
                  <c:v>-3.08092205909852E-2</c:v>
                </c:pt>
                <c:pt idx="372">
                  <c:v>-2.9763319023669702E-2</c:v>
                </c:pt>
                <c:pt idx="373">
                  <c:v>-2.8717432168061399E-2</c:v>
                </c:pt>
                <c:pt idx="374">
                  <c:v>-2.7671560773727101E-2</c:v>
                </c:pt>
                <c:pt idx="375">
                  <c:v>-2.6625705590371501E-2</c:v>
                </c:pt>
                <c:pt idx="376">
                  <c:v>-2.55798673678111E-2</c:v>
                </c:pt>
                <c:pt idx="377">
                  <c:v>-2.4534046855777598E-2</c:v>
                </c:pt>
                <c:pt idx="378">
                  <c:v>-2.3488244803671999E-2</c:v>
                </c:pt>
                <c:pt idx="379">
                  <c:v>-2.24424619603962E-2</c:v>
                </c:pt>
                <c:pt idx="380">
                  <c:v>-2.1396699074197299E-2</c:v>
                </c:pt>
                <c:pt idx="381">
                  <c:v>-2.0350956891837899E-2</c:v>
                </c:pt>
                <c:pt idx="382">
                  <c:v>-1.9305236157995599E-2</c:v>
                </c:pt>
                <c:pt idx="383">
                  <c:v>-1.8259537614477399E-2</c:v>
                </c:pt>
                <c:pt idx="384">
                  <c:v>-1.7213861999107499E-2</c:v>
                </c:pt>
                <c:pt idx="385">
                  <c:v>-1.61682100446973E-2</c:v>
                </c:pt>
                <c:pt idx="386">
                  <c:v>-1.51225824775813E-2</c:v>
                </c:pt>
                <c:pt idx="387">
                  <c:v>-1.40769800166033E-2</c:v>
                </c:pt>
                <c:pt idx="388">
                  <c:v>-1.3031403372357E-2</c:v>
                </c:pt>
                <c:pt idx="389">
                  <c:v>-1.19858532467581E-2</c:v>
                </c:pt>
                <c:pt idx="390">
                  <c:v>-1.09403303311619E-2</c:v>
                </c:pt>
                <c:pt idx="391">
                  <c:v>-9.8948353071419397E-3</c:v>
                </c:pt>
                <c:pt idx="392">
                  <c:v>-8.84936884693459E-3</c:v>
                </c:pt>
                <c:pt idx="393">
                  <c:v>-7.8039316135954002E-3</c:v>
                </c:pt>
                <c:pt idx="394">
                  <c:v>-6.7585242611429399E-3</c:v>
                </c:pt>
                <c:pt idx="395">
                  <c:v>-5.7131474363355597E-3</c:v>
                </c:pt>
                <c:pt idx="396">
                  <c:v>-4.6678017780237497E-3</c:v>
                </c:pt>
                <c:pt idx="397">
                  <c:v>-3.6224879170867401E-3</c:v>
                </c:pt>
                <c:pt idx="398">
                  <c:v>-2.5772064779959599E-3</c:v>
                </c:pt>
                <c:pt idx="399">
                  <c:v>-1.5319580792998401E-3</c:v>
                </c:pt>
                <c:pt idx="400">
                  <c:v>-4.8674333431843701E-4</c:v>
                </c:pt>
                <c:pt idx="401">
                  <c:v>5.5843714699921299E-4</c:v>
                </c:pt>
                <c:pt idx="402">
                  <c:v>1.6035827581222799E-3</c:v>
                </c:pt>
                <c:pt idx="403">
                  <c:v>2.6486928956349098E-3</c:v>
                </c:pt>
                <c:pt idx="404">
                  <c:v>3.6937669587003099E-3</c:v>
                </c:pt>
                <c:pt idx="405">
                  <c:v>4.7388043487366898E-3</c:v>
                </c:pt>
                <c:pt idx="406">
                  <c:v>5.7838044693029802E-3</c:v>
                </c:pt>
                <c:pt idx="407">
                  <c:v>6.8287667259536904E-3</c:v>
                </c:pt>
                <c:pt idx="408">
                  <c:v>7.8736905262700302E-3</c:v>
                </c:pt>
                <c:pt idx="409">
                  <c:v>8.9185752794730695E-3</c:v>
                </c:pt>
                <c:pt idx="410">
                  <c:v>9.9634203961891394E-3</c:v>
                </c:pt>
                <c:pt idx="411">
                  <c:v>1.1008225288686901E-2</c:v>
                </c:pt>
                <c:pt idx="412">
                  <c:v>1.2052989370776399E-2</c:v>
                </c:pt>
                <c:pt idx="413">
                  <c:v>1.30977120576607E-2</c:v>
                </c:pt>
                <c:pt idx="414">
                  <c:v>1.41423927658717E-2</c:v>
                </c:pt>
                <c:pt idx="415">
                  <c:v>1.51870309133086E-2</c:v>
                </c:pt>
                <c:pt idx="416">
                  <c:v>1.62316259193197E-2</c:v>
                </c:pt>
                <c:pt idx="417">
                  <c:v>1.7276177204694598E-2</c:v>
                </c:pt>
                <c:pt idx="418">
                  <c:v>1.8320684191640201E-2</c:v>
                </c:pt>
                <c:pt idx="419">
                  <c:v>1.9365146303842701E-2</c:v>
                </c:pt>
                <c:pt idx="420">
                  <c:v>2.0409562966553201E-2</c:v>
                </c:pt>
                <c:pt idx="421">
                  <c:v>2.1453933606556699E-2</c:v>
                </c:pt>
                <c:pt idx="422">
                  <c:v>2.24982576522865E-2</c:v>
                </c:pt>
                <c:pt idx="423">
                  <c:v>2.3542534534019201E-2</c:v>
                </c:pt>
                <c:pt idx="424">
                  <c:v>2.45867636840492E-2</c:v>
                </c:pt>
                <c:pt idx="425">
                  <c:v>2.56309445368034E-2</c:v>
                </c:pt>
                <c:pt idx="426">
                  <c:v>2.6675076529203302E-2</c:v>
                </c:pt>
                <c:pt idx="427">
                  <c:v>2.7719159101582101E-2</c:v>
                </c:pt>
                <c:pt idx="428">
                  <c:v>2.8763191698297198E-2</c:v>
                </c:pt>
                <c:pt idx="429">
                  <c:v>2.98071737683922E-2</c:v>
                </c:pt>
                <c:pt idx="430">
                  <c:v>3.0851104767083502E-2</c:v>
                </c:pt>
                <c:pt idx="431">
                  <c:v>3.1894984156951398E-2</c:v>
                </c:pt>
                <c:pt idx="432">
                  <c:v>3.2938811409185503E-2</c:v>
                </c:pt>
                <c:pt idx="433">
                  <c:v>3.3982586004542903E-2</c:v>
                </c:pt>
                <c:pt idx="434">
                  <c:v>3.5026307433964801E-2</c:v>
                </c:pt>
                <c:pt idx="435">
                  <c:v>3.6069975198971198E-2</c:v>
                </c:pt>
                <c:pt idx="436">
                  <c:v>3.7113588813928698E-2</c:v>
                </c:pt>
                <c:pt idx="437">
                  <c:v>3.8157147803637798E-2</c:v>
                </c:pt>
                <c:pt idx="438">
                  <c:v>3.9200651703918697E-2</c:v>
                </c:pt>
                <c:pt idx="439">
                  <c:v>4.02441000611422E-2</c:v>
                </c:pt>
                <c:pt idx="440">
                  <c:v>4.1287492431773598E-2</c:v>
                </c:pt>
                <c:pt idx="441">
                  <c:v>4.2330828380137103E-2</c:v>
                </c:pt>
                <c:pt idx="442">
                  <c:v>4.3374107480427797E-2</c:v>
                </c:pt>
                <c:pt idx="443">
                  <c:v>4.4417329316347801E-2</c:v>
                </c:pt>
                <c:pt idx="444">
                  <c:v>4.54604934789795E-2</c:v>
                </c:pt>
                <c:pt idx="445">
                  <c:v>4.6503599566610702E-2</c:v>
                </c:pt>
                <c:pt idx="446">
                  <c:v>4.7546647183926899E-2</c:v>
                </c:pt>
                <c:pt idx="447">
                  <c:v>4.8589635940006801E-2</c:v>
                </c:pt>
                <c:pt idx="448">
                  <c:v>4.9632565449125102E-2</c:v>
                </c:pt>
                <c:pt idx="449">
                  <c:v>5.06754353305214E-2</c:v>
                </c:pt>
                <c:pt idx="450">
                  <c:v>5.1718245208042801E-2</c:v>
                </c:pt>
                <c:pt idx="451">
                  <c:v>5.2760994709792598E-2</c:v>
                </c:pt>
                <c:pt idx="452">
                  <c:v>5.3803683468392302E-2</c:v>
                </c:pt>
                <c:pt idx="453">
                  <c:v>5.4846311120797499E-2</c:v>
                </c:pt>
                <c:pt idx="454">
                  <c:v>5.5888877308643697E-2</c:v>
                </c:pt>
                <c:pt idx="455">
                  <c:v>5.6931381677712799E-2</c:v>
                </c:pt>
                <c:pt idx="456">
                  <c:v>5.7973823877916802E-2</c:v>
                </c:pt>
                <c:pt idx="457">
                  <c:v>5.9016203563907903E-2</c:v>
                </c:pt>
                <c:pt idx="458">
                  <c:v>6.0058520395047797E-2</c:v>
                </c:pt>
                <c:pt idx="459">
                  <c:v>6.1100774035305103E-2</c:v>
                </c:pt>
                <c:pt idx="460">
                  <c:v>6.2142964153551097E-2</c:v>
                </c:pt>
                <c:pt idx="461">
                  <c:v>6.3185090423916901E-2</c:v>
                </c:pt>
                <c:pt idx="462">
                  <c:v>6.4227152526043899E-2</c:v>
                </c:pt>
                <c:pt idx="463">
                  <c:v>6.5269150145300006E-2</c:v>
                </c:pt>
                <c:pt idx="464">
                  <c:v>6.6311082973200805E-2</c:v>
                </c:pt>
                <c:pt idx="465">
                  <c:v>6.7352950707734699E-2</c:v>
                </c:pt>
                <c:pt idx="466">
                  <c:v>6.8394753053736601E-2</c:v>
                </c:pt>
                <c:pt idx="467">
                  <c:v>6.9436489723357406E-2</c:v>
                </c:pt>
                <c:pt idx="468">
                  <c:v>7.0478160436693804E-2</c:v>
                </c:pt>
                <c:pt idx="469">
                  <c:v>7.1519764922230694E-2</c:v>
                </c:pt>
                <c:pt idx="470">
                  <c:v>7.2561302917473397E-2</c:v>
                </c:pt>
                <c:pt idx="471">
                  <c:v>7.3602774169613694E-2</c:v>
                </c:pt>
                <c:pt idx="472">
                  <c:v>7.4644178436496095E-2</c:v>
                </c:pt>
                <c:pt idx="473">
                  <c:v>7.5685515487735999E-2</c:v>
                </c:pt>
                <c:pt idx="474">
                  <c:v>7.6726785105855899E-2</c:v>
                </c:pt>
                <c:pt idx="475">
                  <c:v>7.7767987088130694E-2</c:v>
                </c:pt>
                <c:pt idx="476">
                  <c:v>7.8809121248365394E-2</c:v>
                </c:pt>
                <c:pt idx="477">
                  <c:v>7.9850187419622395E-2</c:v>
                </c:pt>
                <c:pt idx="478">
                  <c:v>8.0891185457248299E-2</c:v>
                </c:pt>
                <c:pt idx="479">
                  <c:v>8.1932115242080605E-2</c:v>
                </c:pt>
                <c:pt idx="480">
                  <c:v>8.2972976685176295E-2</c:v>
                </c:pt>
                <c:pt idx="481">
                  <c:v>8.4013769733066804E-2</c:v>
                </c:pt>
                <c:pt idx="482">
                  <c:v>8.5054494373028006E-2</c:v>
                </c:pt>
                <c:pt idx="483">
                  <c:v>8.6095150638446305E-2</c:v>
                </c:pt>
                <c:pt idx="484">
                  <c:v>8.7135738613972002E-2</c:v>
                </c:pt>
                <c:pt idx="485">
                  <c:v>8.8176258439746302E-2</c:v>
                </c:pt>
                <c:pt idx="486">
                  <c:v>8.9216710312764597E-2</c:v>
                </c:pt>
                <c:pt idx="487">
                  <c:v>9.0257094484985603E-2</c:v>
                </c:pt>
                <c:pt idx="488">
                  <c:v>9.1297411260000502E-2</c:v>
                </c:pt>
                <c:pt idx="489">
                  <c:v>9.2337660985209402E-2</c:v>
                </c:pt>
                <c:pt idx="490">
                  <c:v>9.3377844045717001E-2</c:v>
                </c:pt>
                <c:pt idx="491">
                  <c:v>9.44179608491965E-2</c:v>
                </c:pt>
                <c:pt idx="492">
                  <c:v>9.5458011814129995E-2</c:v>
                </c:pt>
                <c:pt idx="493">
                  <c:v>9.6497997359114698E-2</c:v>
                </c:pt>
                <c:pt idx="494">
                  <c:v>9.7537917893598003E-2</c:v>
                </c:pt>
                <c:pt idx="495">
                  <c:v>9.8577773810515398E-2</c:v>
                </c:pt>
                <c:pt idx="496">
                  <c:v>9.9617565479768896E-2</c:v>
                </c:pt>
                <c:pt idx="497">
                  <c:v>0.100657293253686</c:v>
                </c:pt>
                <c:pt idx="498">
                  <c:v>0.10169695746211201</c:v>
                </c:pt>
                <c:pt idx="499">
                  <c:v>0.102736558419076</c:v>
                </c:pt>
                <c:pt idx="500">
                  <c:v>0.103776096426761</c:v>
                </c:pt>
                <c:pt idx="501">
                  <c:v>0.104815571783352</c:v>
                </c:pt>
                <c:pt idx="502">
                  <c:v>0.105854984794736</c:v>
                </c:pt>
                <c:pt idx="503">
                  <c:v>0.10689433578166301</c:v>
                </c:pt>
                <c:pt idx="504">
                  <c:v>0.107933625098176</c:v>
                </c:pt>
                <c:pt idx="505">
                  <c:v>0.10897285314263</c:v>
                </c:pt>
                <c:pt idx="506">
                  <c:v>0.11001202037614299</c:v>
                </c:pt>
                <c:pt idx="507">
                  <c:v>0.11105112733092599</c:v>
                </c:pt>
                <c:pt idx="508">
                  <c:v>0.112090174625569</c:v>
                </c:pt>
                <c:pt idx="509">
                  <c:v>0.113129162980433</c:v>
                </c:pt>
                <c:pt idx="510">
                  <c:v>0.114168093221408</c:v>
                </c:pt>
                <c:pt idx="511">
                  <c:v>0.11520696629098399</c:v>
                </c:pt>
                <c:pt idx="512">
                  <c:v>0.116245783257008</c:v>
                </c:pt>
                <c:pt idx="513">
                  <c:v>0.11728454531882899</c:v>
                </c:pt>
                <c:pt idx="514">
                  <c:v>0.11832325380660901</c:v>
                </c:pt>
                <c:pt idx="515">
                  <c:v>0.11936191018447299</c:v>
                </c:pt>
                <c:pt idx="516">
                  <c:v>0.12040051605627</c:v>
                </c:pt>
                <c:pt idx="517">
                  <c:v>0.121439073157457</c:v>
                </c:pt>
                <c:pt idx="518">
                  <c:v>0.12247758335818</c:v>
                </c:pt>
                <c:pt idx="519">
                  <c:v>0.123516048655424</c:v>
                </c:pt>
                <c:pt idx="520">
                  <c:v>0.12455447117626001</c:v>
                </c:pt>
                <c:pt idx="521">
                  <c:v>0.125592853171623</c:v>
                </c:pt>
                <c:pt idx="522">
                  <c:v>0.12663119700995301</c:v>
                </c:pt>
                <c:pt idx="523">
                  <c:v>0.12766950518123499</c:v>
                </c:pt>
                <c:pt idx="524">
                  <c:v>0.12870778029229801</c:v>
                </c:pt>
                <c:pt idx="525">
                  <c:v>0.129746025067386</c:v>
                </c:pt>
                <c:pt idx="526">
                  <c:v>0.130784242348256</c:v>
                </c:pt>
                <c:pt idx="527">
                  <c:v>0.13182243509984701</c:v>
                </c:pt>
                <c:pt idx="528">
                  <c:v>0.13286060641025299</c:v>
                </c:pt>
                <c:pt idx="529">
                  <c:v>0.133898759494683</c:v>
                </c:pt>
                <c:pt idx="530">
                  <c:v>0.13493689770841399</c:v>
                </c:pt>
                <c:pt idx="531">
                  <c:v>0.135975024549051</c:v>
                </c:pt>
                <c:pt idx="532">
                  <c:v>0.13701314366836601</c:v>
                </c:pt>
                <c:pt idx="533">
                  <c:v>0.13805125888401501</c:v>
                </c:pt>
                <c:pt idx="534">
                  <c:v>0.13908937418936301</c:v>
                </c:pt>
                <c:pt idx="535">
                  <c:v>0.14012749377070299</c:v>
                </c:pt>
                <c:pt idx="536">
                  <c:v>0.141165622023677</c:v>
                </c:pt>
                <c:pt idx="537">
                  <c:v>0.14220376357261599</c:v>
                </c:pt>
                <c:pt idx="538">
                  <c:v>0.14324192329070401</c:v>
                </c:pt>
                <c:pt idx="539">
                  <c:v>0.14428010632841701</c:v>
                </c:pt>
                <c:pt idx="540">
                  <c:v>0.14531831813634299</c:v>
                </c:pt>
                <c:pt idx="541">
                  <c:v>0.14635656449267001</c:v>
                </c:pt>
                <c:pt idx="542">
                  <c:v>0.14739485152860299</c:v>
                </c:pt>
                <c:pt idx="543">
                  <c:v>0.14843318573949599</c:v>
                </c:pt>
                <c:pt idx="544">
                  <c:v>0.14947157399580199</c:v>
                </c:pt>
                <c:pt idx="545">
                  <c:v>0.150510023536161</c:v>
                </c:pt>
                <c:pt idx="546">
                  <c:v>0.15154854193627201</c:v>
                </c:pt>
                <c:pt idx="547">
                  <c:v>0.15258713706115201</c:v>
                </c:pt>
                <c:pt idx="548">
                  <c:v>0.15362581698841399</c:v>
                </c:pt>
                <c:pt idx="549">
                  <c:v>0.15466458990717</c:v>
                </c:pt>
                <c:pt idx="550">
                  <c:v>0.155703463994389</c:v>
                </c:pt>
                <c:pt idx="551">
                  <c:v>0.15674244727361</c:v>
                </c:pt>
                <c:pt idx="552">
                  <c:v>0.157781547461397</c:v>
                </c:pt>
                <c:pt idx="553">
                  <c:v>0.15882077180881499</c:v>
                </c:pt>
                <c:pt idx="554">
                  <c:v>0.15986012694871299</c:v>
                </c:pt>
                <c:pt idx="555">
                  <c:v>0.16089961875724401</c:v>
                </c:pt>
                <c:pt idx="556">
                  <c:v>0.16193925223712399</c:v>
                </c:pt>
                <c:pt idx="557">
                  <c:v>0.16297903141872</c:v>
                </c:pt>
                <c:pt idx="558">
                  <c:v>0.16401895929584101</c:v>
                </c:pt>
                <c:pt idx="559">
                  <c:v>0.16505903778435899</c:v>
                </c:pt>
                <c:pt idx="560">
                  <c:v>0.166099267704442</c:v>
                </c:pt>
                <c:pt idx="561">
                  <c:v>0.16713964878628301</c:v>
                </c:pt>
                <c:pt idx="562">
                  <c:v>0.168180179696622</c:v>
                </c:pt>
                <c:pt idx="563">
                  <c:v>0.169220858074624</c:v>
                </c:pt>
                <c:pt idx="564">
                  <c:v>0.170261680579956</c:v>
                </c:pt>
                <c:pt idx="565">
                  <c:v>0.17130264295106701</c:v>
                </c:pt>
                <c:pt idx="566">
                  <c:v>0.17234374006789599</c:v>
                </c:pt>
                <c:pt idx="567">
                  <c:v>0.173384966027745</c:v>
                </c:pt>
                <c:pt idx="568">
                  <c:v>0.17442631422451799</c:v>
                </c:pt>
                <c:pt idx="569">
                  <c:v>0.17546777744728401</c:v>
                </c:pt>
                <c:pt idx="570">
                  <c:v>0.17650934799367901</c:v>
                </c:pt>
                <c:pt idx="571">
                  <c:v>0.17755101779761001</c:v>
                </c:pt>
                <c:pt idx="572">
                  <c:v>0.17859277856781799</c:v>
                </c:pt>
                <c:pt idx="573">
                  <c:v>0.17963462193059501</c:v>
                </c:pt>
                <c:pt idx="574">
                  <c:v>0.18067653958143601</c:v>
                </c:pt>
                <c:pt idx="575">
                  <c:v>0.18171852341995601</c:v>
                </c:pt>
                <c:pt idx="576">
                  <c:v>0.18276056566839399</c:v>
                </c:pt>
                <c:pt idx="577">
                  <c:v>0.183802658968994</c:v>
                </c:pt>
                <c:pt idx="578">
                  <c:v>0.184844796453106</c:v>
                </c:pt>
                <c:pt idx="579">
                  <c:v>0.185886971786308</c:v>
                </c:pt>
                <c:pt idx="580">
                  <c:v>0.18692917919639701</c:v>
                </c:pt>
                <c:pt idx="581">
                  <c:v>0.18797141349531599</c:v>
                </c:pt>
                <c:pt idx="582">
                  <c:v>0.18901367008657899</c:v>
                </c:pt>
                <c:pt idx="583">
                  <c:v>0.19005594496203099</c:v>
                </c:pt>
                <c:pt idx="584">
                  <c:v>0.191098234687368</c:v>
                </c:pt>
                <c:pt idx="585">
                  <c:v>0.19214053636366599</c:v>
                </c:pt>
                <c:pt idx="586">
                  <c:v>0.19318284757520399</c:v>
                </c:pt>
                <c:pt idx="587">
                  <c:v>0.19422516632985401</c:v>
                </c:pt>
                <c:pt idx="588">
                  <c:v>0.195267490997687</c:v>
                </c:pt>
                <c:pt idx="589">
                  <c:v>0.196309820253393</c:v>
                </c:pt>
                <c:pt idx="590">
                  <c:v>0.197352153028934</c:v>
                </c:pt>
                <c:pt idx="591">
                  <c:v>0.19839448847292099</c:v>
                </c:pt>
                <c:pt idx="592">
                  <c:v>0.19943682591594</c:v>
                </c:pt>
                <c:pt idx="593">
                  <c:v>0.20047916483966099</c:v>
                </c:pt>
                <c:pt idx="594">
                  <c:v>0.201521504848684</c:v>
                </c:pt>
                <c:pt idx="595">
                  <c:v>0.202563845647561</c:v>
                </c:pt>
                <c:pt idx="596">
                  <c:v>0.20360618702111399</c:v>
                </c:pt>
                <c:pt idx="597">
                  <c:v>0.204648528815915</c:v>
                </c:pt>
                <c:pt idx="598">
                  <c:v>0.20569087092544999</c:v>
                </c:pt>
                <c:pt idx="599">
                  <c:v>0.20673321327779701</c:v>
                </c:pt>
                <c:pt idx="600">
                  <c:v>0.20777555582520599</c:v>
                </c:pt>
                <c:pt idx="601">
                  <c:v>0.20881789853618399</c:v>
                </c:pt>
                <c:pt idx="602">
                  <c:v>0.20986024138998999</c:v>
                </c:pt>
                <c:pt idx="603">
                  <c:v>0.21090258437294901</c:v>
                </c:pt>
                <c:pt idx="604">
                  <c:v>0.21194492747599</c:v>
                </c:pt>
                <c:pt idx="605">
                  <c:v>0.21298727069299001</c:v>
                </c:pt>
                <c:pt idx="606">
                  <c:v>0.21402961401975201</c:v>
                </c:pt>
                <c:pt idx="607">
                  <c:v>0.21507195745336</c:v>
                </c:pt>
                <c:pt idx="608">
                  <c:v>0.216114300991748</c:v>
                </c:pt>
                <c:pt idx="609">
                  <c:v>0.21715664463342901</c:v>
                </c:pt>
                <c:pt idx="610">
                  <c:v>0.21819898837731899</c:v>
                </c:pt>
                <c:pt idx="611">
                  <c:v>0.21924133222261499</c:v>
                </c:pt>
                <c:pt idx="612">
                  <c:v>0.22028367616871999</c:v>
                </c:pt>
                <c:pt idx="613">
                  <c:v>0.22132602021518499</c:v>
                </c:pt>
                <c:pt idx="614">
                  <c:v>0.22236836436166901</c:v>
                </c:pt>
                <c:pt idx="615">
                  <c:v>0.22341070860791101</c:v>
                </c:pt>
                <c:pt idx="616">
                  <c:v>0.22445305295370499</c:v>
                </c:pt>
                <c:pt idx="617">
                  <c:v>0.22549539739888799</c:v>
                </c:pt>
                <c:pt idx="618">
                  <c:v>0.22653774194332399</c:v>
                </c:pt>
                <c:pt idx="619">
                  <c:v>0.227580086586891</c:v>
                </c:pt>
                <c:pt idx="620">
                  <c:v>0.22862243132947799</c:v>
                </c:pt>
                <c:pt idx="621">
                  <c:v>0.229664776170979</c:v>
                </c:pt>
                <c:pt idx="622">
                  <c:v>0.230707121111286</c:v>
                </c:pt>
                <c:pt idx="623">
                  <c:v>0.231749466150281</c:v>
                </c:pt>
                <c:pt idx="624">
                  <c:v>0.23279181128784099</c:v>
                </c:pt>
                <c:pt idx="625">
                  <c:v>0.23383415652383199</c:v>
                </c:pt>
                <c:pt idx="626">
                  <c:v>0.234876501858065</c:v>
                </c:pt>
                <c:pt idx="627">
                  <c:v>0.23591884729024401</c:v>
                </c:pt>
                <c:pt idx="628">
                  <c:v>0.236961192819924</c:v>
                </c:pt>
                <c:pt idx="629">
                  <c:v>0.238003538446691</c:v>
                </c:pt>
                <c:pt idx="630">
                  <c:v>0.23904588416973799</c:v>
                </c:pt>
                <c:pt idx="631">
                  <c:v>0.24008822998773599</c:v>
                </c:pt>
                <c:pt idx="632">
                  <c:v>0.241130575898933</c:v>
                </c:pt>
                <c:pt idx="633">
                  <c:v>0.24217292190127299</c:v>
                </c:pt>
                <c:pt idx="634">
                  <c:v>0.24321526799181001</c:v>
                </c:pt>
                <c:pt idx="635">
                  <c:v>0.24425761416639299</c:v>
                </c:pt>
                <c:pt idx="636">
                  <c:v>0.24529996042057201</c:v>
                </c:pt>
                <c:pt idx="637">
                  <c:v>0.246342306749471</c:v>
                </c:pt>
                <c:pt idx="638">
                  <c:v>0.247384653147667</c:v>
                </c:pt>
                <c:pt idx="639">
                  <c:v>0.24842699960821199</c:v>
                </c:pt>
                <c:pt idx="640">
                  <c:v>0.24946934612501301</c:v>
                </c:pt>
                <c:pt idx="641">
                  <c:v>0.25051169269186202</c:v>
                </c:pt>
                <c:pt idx="642">
                  <c:v>0.25155403930282899</c:v>
                </c:pt>
                <c:pt idx="643">
                  <c:v>0.25259638595165501</c:v>
                </c:pt>
                <c:pt idx="644">
                  <c:v>0.25363873263346598</c:v>
                </c:pt>
                <c:pt idx="645">
                  <c:v>0.25468107934318901</c:v>
                </c:pt>
                <c:pt idx="646">
                  <c:v>0.25572342607552201</c:v>
                </c:pt>
                <c:pt idx="647">
                  <c:v>0.25676577282580298</c:v>
                </c:pt>
                <c:pt idx="648">
                  <c:v>0.25780811959007899</c:v>
                </c:pt>
                <c:pt idx="649">
                  <c:v>0.25885046636498898</c:v>
                </c:pt>
                <c:pt idx="650">
                  <c:v>0.25989281314840701</c:v>
                </c:pt>
                <c:pt idx="651">
                  <c:v>0.26093515993840799</c:v>
                </c:pt>
                <c:pt idx="652">
                  <c:v>0.261977506733376</c:v>
                </c:pt>
                <c:pt idx="653">
                  <c:v>0.26301985353219698</c:v>
                </c:pt>
                <c:pt idx="654">
                  <c:v>0.26406220033413802</c:v>
                </c:pt>
                <c:pt idx="655">
                  <c:v>0.26510454713828002</c:v>
                </c:pt>
                <c:pt idx="656">
                  <c:v>0.266146893943977</c:v>
                </c:pt>
                <c:pt idx="657">
                  <c:v>0.26718924075058897</c:v>
                </c:pt>
                <c:pt idx="658">
                  <c:v>0.268231587557753</c:v>
                </c:pt>
                <c:pt idx="659">
                  <c:v>0.26927393436533498</c:v>
                </c:pt>
                <c:pt idx="660">
                  <c:v>0.27031628117308298</c:v>
                </c:pt>
                <c:pt idx="661">
                  <c:v>0.27135862798084398</c:v>
                </c:pt>
                <c:pt idx="662">
                  <c:v>0.27240097478860498</c:v>
                </c:pt>
                <c:pt idx="663">
                  <c:v>0.27344332159636697</c:v>
                </c:pt>
                <c:pt idx="664">
                  <c:v>0.27448566840412802</c:v>
                </c:pt>
                <c:pt idx="665">
                  <c:v>0.27552801521188902</c:v>
                </c:pt>
                <c:pt idx="666">
                  <c:v>0.27657036201965002</c:v>
                </c:pt>
                <c:pt idx="667">
                  <c:v>0.27761270882741101</c:v>
                </c:pt>
                <c:pt idx="668">
                  <c:v>0.27865505563517301</c:v>
                </c:pt>
                <c:pt idx="669">
                  <c:v>0.27969740244293401</c:v>
                </c:pt>
                <c:pt idx="670">
                  <c:v>0.280739749250695</c:v>
                </c:pt>
                <c:pt idx="671">
                  <c:v>0.281782096058456</c:v>
                </c:pt>
                <c:pt idx="672">
                  <c:v>0.282824442866218</c:v>
                </c:pt>
                <c:pt idx="673">
                  <c:v>0.28386678967397899</c:v>
                </c:pt>
                <c:pt idx="674">
                  <c:v>0.28490913648173999</c:v>
                </c:pt>
                <c:pt idx="675">
                  <c:v>0.28595148328950099</c:v>
                </c:pt>
                <c:pt idx="676">
                  <c:v>0.28699383009726198</c:v>
                </c:pt>
                <c:pt idx="677">
                  <c:v>0.28803617690502298</c:v>
                </c:pt>
                <c:pt idx="678">
                  <c:v>0.28907852371278497</c:v>
                </c:pt>
                <c:pt idx="679">
                  <c:v>0.29012087052054603</c:v>
                </c:pt>
                <c:pt idx="680">
                  <c:v>0.29116321732830702</c:v>
                </c:pt>
                <c:pt idx="681">
                  <c:v>0.29220556413606802</c:v>
                </c:pt>
                <c:pt idx="682">
                  <c:v>0.29324791094382902</c:v>
                </c:pt>
                <c:pt idx="683">
                  <c:v>0.29429025775159101</c:v>
                </c:pt>
                <c:pt idx="684">
                  <c:v>0.29533260455935201</c:v>
                </c:pt>
                <c:pt idx="685">
                  <c:v>0.296374951367113</c:v>
                </c:pt>
                <c:pt idx="686">
                  <c:v>0.297417298174874</c:v>
                </c:pt>
                <c:pt idx="687">
                  <c:v>0.298459644982636</c:v>
                </c:pt>
                <c:pt idx="688">
                  <c:v>0.29950199179039699</c:v>
                </c:pt>
                <c:pt idx="689">
                  <c:v>0.30054433859815799</c:v>
                </c:pt>
                <c:pt idx="690">
                  <c:v>0.30158668540591899</c:v>
                </c:pt>
                <c:pt idx="691">
                  <c:v>0.30262903221367998</c:v>
                </c:pt>
                <c:pt idx="692">
                  <c:v>0.30367137902144198</c:v>
                </c:pt>
                <c:pt idx="693">
                  <c:v>0.30471372582920297</c:v>
                </c:pt>
                <c:pt idx="694">
                  <c:v>0.30575607263696403</c:v>
                </c:pt>
                <c:pt idx="695">
                  <c:v>0.30679841944472502</c:v>
                </c:pt>
                <c:pt idx="696">
                  <c:v>0.30784076625248702</c:v>
                </c:pt>
                <c:pt idx="697">
                  <c:v>0.30888311306024802</c:v>
                </c:pt>
                <c:pt idx="698">
                  <c:v>0.30992545986800901</c:v>
                </c:pt>
                <c:pt idx="699">
                  <c:v>0.31096780667577001</c:v>
                </c:pt>
                <c:pt idx="700">
                  <c:v>0.31201015348353101</c:v>
                </c:pt>
                <c:pt idx="701">
                  <c:v>0.313052500291293</c:v>
                </c:pt>
                <c:pt idx="702">
                  <c:v>0.314094847099054</c:v>
                </c:pt>
                <c:pt idx="703">
                  <c:v>0.31513719390681499</c:v>
                </c:pt>
                <c:pt idx="704">
                  <c:v>0.31617954071457599</c:v>
                </c:pt>
                <c:pt idx="705">
                  <c:v>0.31722188752233699</c:v>
                </c:pt>
                <c:pt idx="706">
                  <c:v>0.31826423433009898</c:v>
                </c:pt>
                <c:pt idx="707">
                  <c:v>0.31930658113785998</c:v>
                </c:pt>
                <c:pt idx="708">
                  <c:v>0.32034892794562098</c:v>
                </c:pt>
                <c:pt idx="709">
                  <c:v>0.32139127475338197</c:v>
                </c:pt>
                <c:pt idx="710">
                  <c:v>0.32243362156114302</c:v>
                </c:pt>
                <c:pt idx="711">
                  <c:v>0.32347596836890502</c:v>
                </c:pt>
                <c:pt idx="712">
                  <c:v>0.32451831517666602</c:v>
                </c:pt>
                <c:pt idx="713">
                  <c:v>0.32556066198442701</c:v>
                </c:pt>
                <c:pt idx="714">
                  <c:v>0.32660300879218801</c:v>
                </c:pt>
                <c:pt idx="715">
                  <c:v>0.32764535559994901</c:v>
                </c:pt>
                <c:pt idx="716">
                  <c:v>0.328687702407711</c:v>
                </c:pt>
                <c:pt idx="717">
                  <c:v>0.329730049215472</c:v>
                </c:pt>
                <c:pt idx="718">
                  <c:v>0.330772396023233</c:v>
                </c:pt>
                <c:pt idx="719">
                  <c:v>0.33181474283099399</c:v>
                </c:pt>
                <c:pt idx="720">
                  <c:v>0.33285708963875499</c:v>
                </c:pt>
                <c:pt idx="721">
                  <c:v>0.33389943644651698</c:v>
                </c:pt>
                <c:pt idx="722">
                  <c:v>0.33494178325427798</c:v>
                </c:pt>
                <c:pt idx="723">
                  <c:v>0.33598413006203898</c:v>
                </c:pt>
                <c:pt idx="724">
                  <c:v>0.33702647686979997</c:v>
                </c:pt>
                <c:pt idx="725">
                  <c:v>0.33806882367756202</c:v>
                </c:pt>
                <c:pt idx="726">
                  <c:v>0.33911117048532302</c:v>
                </c:pt>
                <c:pt idx="727">
                  <c:v>0.34015351729308402</c:v>
                </c:pt>
                <c:pt idx="728">
                  <c:v>0.34119586410084501</c:v>
                </c:pt>
                <c:pt idx="729">
                  <c:v>0.34223821090860601</c:v>
                </c:pt>
                <c:pt idx="730">
                  <c:v>0.34328055771636701</c:v>
                </c:pt>
                <c:pt idx="731">
                  <c:v>0.344322904524129</c:v>
                </c:pt>
                <c:pt idx="732">
                  <c:v>0.34536525133189</c:v>
                </c:pt>
                <c:pt idx="733">
                  <c:v>0.346407598139651</c:v>
                </c:pt>
                <c:pt idx="734">
                  <c:v>0.34744994494741199</c:v>
                </c:pt>
                <c:pt idx="735">
                  <c:v>0.34849229175517299</c:v>
                </c:pt>
                <c:pt idx="736">
                  <c:v>0.34953463856293499</c:v>
                </c:pt>
                <c:pt idx="737">
                  <c:v>0.35057698537069598</c:v>
                </c:pt>
                <c:pt idx="738">
                  <c:v>0.35161933217845698</c:v>
                </c:pt>
                <c:pt idx="739">
                  <c:v>0.35266167898621797</c:v>
                </c:pt>
                <c:pt idx="740">
                  <c:v>0.35370402579398003</c:v>
                </c:pt>
                <c:pt idx="741">
                  <c:v>0.35474637260174102</c:v>
                </c:pt>
                <c:pt idx="742">
                  <c:v>0.35578871940950202</c:v>
                </c:pt>
                <c:pt idx="743">
                  <c:v>0.35683106621726302</c:v>
                </c:pt>
                <c:pt idx="744">
                  <c:v>0.35787341302502501</c:v>
                </c:pt>
                <c:pt idx="745">
                  <c:v>0.35891575983278501</c:v>
                </c:pt>
                <c:pt idx="746">
                  <c:v>0.359958106640547</c:v>
                </c:pt>
                <c:pt idx="747">
                  <c:v>0.361000453448308</c:v>
                </c:pt>
                <c:pt idx="748">
                  <c:v>0.36204280025607</c:v>
                </c:pt>
                <c:pt idx="749">
                  <c:v>0.36308514706382999</c:v>
                </c:pt>
                <c:pt idx="750">
                  <c:v>0.36412749387159199</c:v>
                </c:pt>
                <c:pt idx="751">
                  <c:v>0.36516984067935299</c:v>
                </c:pt>
                <c:pt idx="752">
                  <c:v>0.36621218748711398</c:v>
                </c:pt>
                <c:pt idx="753">
                  <c:v>0.36725453429487498</c:v>
                </c:pt>
                <c:pt idx="754">
                  <c:v>0.36829688110263697</c:v>
                </c:pt>
                <c:pt idx="755">
                  <c:v>0.36933922791039803</c:v>
                </c:pt>
                <c:pt idx="756">
                  <c:v>0.37038157471815902</c:v>
                </c:pt>
                <c:pt idx="757">
                  <c:v>0.37142392152592002</c:v>
                </c:pt>
                <c:pt idx="758">
                  <c:v>0.37246626833368102</c:v>
                </c:pt>
                <c:pt idx="759">
                  <c:v>0.37350861514144301</c:v>
                </c:pt>
                <c:pt idx="760">
                  <c:v>0.37455096194920401</c:v>
                </c:pt>
                <c:pt idx="761">
                  <c:v>0.37559330875696501</c:v>
                </c:pt>
                <c:pt idx="762">
                  <c:v>0.376635655564726</c:v>
                </c:pt>
                <c:pt idx="763">
                  <c:v>0.377678002372487</c:v>
                </c:pt>
                <c:pt idx="764">
                  <c:v>0.37872034918024899</c:v>
                </c:pt>
                <c:pt idx="765">
                  <c:v>0.37976269598800999</c:v>
                </c:pt>
                <c:pt idx="766">
                  <c:v>0.38080504279577099</c:v>
                </c:pt>
                <c:pt idx="767">
                  <c:v>0.38184738960353198</c:v>
                </c:pt>
                <c:pt idx="768">
                  <c:v>0.38288973641129298</c:v>
                </c:pt>
                <c:pt idx="769">
                  <c:v>0.38393208321905398</c:v>
                </c:pt>
                <c:pt idx="770">
                  <c:v>0.38497443002681497</c:v>
                </c:pt>
                <c:pt idx="771">
                  <c:v>0.38601677683457702</c:v>
                </c:pt>
                <c:pt idx="772">
                  <c:v>0.38705912364233802</c:v>
                </c:pt>
                <c:pt idx="773">
                  <c:v>0.38810147045010002</c:v>
                </c:pt>
                <c:pt idx="774">
                  <c:v>0.38914381725786101</c:v>
                </c:pt>
                <c:pt idx="775">
                  <c:v>0.39018616406562201</c:v>
                </c:pt>
                <c:pt idx="776">
                  <c:v>0.39122851087338201</c:v>
                </c:pt>
                <c:pt idx="777">
                  <c:v>0.392270857681144</c:v>
                </c:pt>
                <c:pt idx="778">
                  <c:v>0.393313204488905</c:v>
                </c:pt>
                <c:pt idx="779">
                  <c:v>0.394355551296667</c:v>
                </c:pt>
                <c:pt idx="780">
                  <c:v>0.39539789810442799</c:v>
                </c:pt>
                <c:pt idx="781">
                  <c:v>0.39644024491218899</c:v>
                </c:pt>
                <c:pt idx="782">
                  <c:v>0.39748259171994998</c:v>
                </c:pt>
                <c:pt idx="783">
                  <c:v>0.39852493852771098</c:v>
                </c:pt>
                <c:pt idx="784">
                  <c:v>0.39956728533547298</c:v>
                </c:pt>
                <c:pt idx="785">
                  <c:v>0.40060963214323397</c:v>
                </c:pt>
                <c:pt idx="786">
                  <c:v>0.40165197895099503</c:v>
                </c:pt>
                <c:pt idx="787">
                  <c:v>0.40269432575875602</c:v>
                </c:pt>
                <c:pt idx="788">
                  <c:v>0.40373667256651702</c:v>
                </c:pt>
                <c:pt idx="789">
                  <c:v>0.40477901937427901</c:v>
                </c:pt>
                <c:pt idx="790">
                  <c:v>0.40582136618204001</c:v>
                </c:pt>
                <c:pt idx="791">
                  <c:v>0.40686371298980101</c:v>
                </c:pt>
                <c:pt idx="792">
                  <c:v>0.407906059797563</c:v>
                </c:pt>
                <c:pt idx="793">
                  <c:v>0.408948406605324</c:v>
                </c:pt>
                <c:pt idx="794">
                  <c:v>0.409990753413085</c:v>
                </c:pt>
                <c:pt idx="795">
                  <c:v>0.41103310022084599</c:v>
                </c:pt>
                <c:pt idx="796">
                  <c:v>0.41207544702860699</c:v>
                </c:pt>
                <c:pt idx="797">
                  <c:v>0.41311779383636799</c:v>
                </c:pt>
                <c:pt idx="798">
                  <c:v>0.41416014064412998</c:v>
                </c:pt>
                <c:pt idx="799">
                  <c:v>0.41520248745189098</c:v>
                </c:pt>
                <c:pt idx="800">
                  <c:v>0.41624483425965197</c:v>
                </c:pt>
                <c:pt idx="801">
                  <c:v>0.41728718106741303</c:v>
                </c:pt>
                <c:pt idx="802">
                  <c:v>0.41832952787517502</c:v>
                </c:pt>
                <c:pt idx="803">
                  <c:v>0.41937187468293602</c:v>
                </c:pt>
                <c:pt idx="804">
                  <c:v>0.42041422149069702</c:v>
                </c:pt>
                <c:pt idx="805">
                  <c:v>0.42145656829845801</c:v>
                </c:pt>
                <c:pt idx="806">
                  <c:v>0.42249891510621901</c:v>
                </c:pt>
                <c:pt idx="807">
                  <c:v>0.42354126191398001</c:v>
                </c:pt>
                <c:pt idx="808">
                  <c:v>0.424583608721742</c:v>
                </c:pt>
                <c:pt idx="809">
                  <c:v>0.425625955529503</c:v>
                </c:pt>
                <c:pt idx="810">
                  <c:v>0.42666830233726399</c:v>
                </c:pt>
                <c:pt idx="811">
                  <c:v>0.42771064914502499</c:v>
                </c:pt>
                <c:pt idx="812">
                  <c:v>0.42875299595278699</c:v>
                </c:pt>
                <c:pt idx="813">
                  <c:v>0.42979534276054798</c:v>
                </c:pt>
                <c:pt idx="814">
                  <c:v>0.43083768956830898</c:v>
                </c:pt>
                <c:pt idx="815">
                  <c:v>0.43188003637606998</c:v>
                </c:pt>
                <c:pt idx="816">
                  <c:v>0.43292238318383203</c:v>
                </c:pt>
                <c:pt idx="817">
                  <c:v>0.43396472999159302</c:v>
                </c:pt>
                <c:pt idx="818">
                  <c:v>0.43500707679935402</c:v>
                </c:pt>
                <c:pt idx="819">
                  <c:v>0.43604942360711502</c:v>
                </c:pt>
                <c:pt idx="820">
                  <c:v>0.43709177041487601</c:v>
                </c:pt>
                <c:pt idx="821">
                  <c:v>0.43813411722263701</c:v>
                </c:pt>
                <c:pt idx="822">
                  <c:v>0.43917646403039901</c:v>
                </c:pt>
                <c:pt idx="823">
                  <c:v>0.44021881083816</c:v>
                </c:pt>
                <c:pt idx="824">
                  <c:v>0.441261157645921</c:v>
                </c:pt>
                <c:pt idx="825">
                  <c:v>0.44230350445368199</c:v>
                </c:pt>
                <c:pt idx="826">
                  <c:v>0.44334585126144299</c:v>
                </c:pt>
                <c:pt idx="827">
                  <c:v>0.44438819806920399</c:v>
                </c:pt>
                <c:pt idx="828">
                  <c:v>0.44543054487696598</c:v>
                </c:pt>
                <c:pt idx="829">
                  <c:v>0.44647289168472698</c:v>
                </c:pt>
                <c:pt idx="830">
                  <c:v>0.44751523849248798</c:v>
                </c:pt>
                <c:pt idx="831">
                  <c:v>0.44855758530024997</c:v>
                </c:pt>
                <c:pt idx="832">
                  <c:v>0.44959993210801102</c:v>
                </c:pt>
                <c:pt idx="833">
                  <c:v>0.45064227891577202</c:v>
                </c:pt>
                <c:pt idx="834">
                  <c:v>0.45168462572353302</c:v>
                </c:pt>
                <c:pt idx="835">
                  <c:v>0.45272697253129501</c:v>
                </c:pt>
                <c:pt idx="836">
                  <c:v>0.45376931933905601</c:v>
                </c:pt>
                <c:pt idx="837">
                  <c:v>0.45481166614681701</c:v>
                </c:pt>
                <c:pt idx="838">
                  <c:v>0.455854012954578</c:v>
                </c:pt>
                <c:pt idx="839">
                  <c:v>0.456896359762339</c:v>
                </c:pt>
                <c:pt idx="840">
                  <c:v>0.4579387065701</c:v>
                </c:pt>
                <c:pt idx="841">
                  <c:v>0.45898105337786099</c:v>
                </c:pt>
                <c:pt idx="842">
                  <c:v>0.46002340018562199</c:v>
                </c:pt>
                <c:pt idx="843">
                  <c:v>0.46106574699338398</c:v>
                </c:pt>
                <c:pt idx="844">
                  <c:v>0.46210809380114398</c:v>
                </c:pt>
                <c:pt idx="845">
                  <c:v>0.46315044060890598</c:v>
                </c:pt>
                <c:pt idx="846">
                  <c:v>0.46419278741666697</c:v>
                </c:pt>
                <c:pt idx="847">
                  <c:v>0.46523513422442903</c:v>
                </c:pt>
                <c:pt idx="848">
                  <c:v>0.46627748103219002</c:v>
                </c:pt>
                <c:pt idx="849">
                  <c:v>0.46731982783995102</c:v>
                </c:pt>
                <c:pt idx="850">
                  <c:v>0.46836217464771202</c:v>
                </c:pt>
                <c:pt idx="851">
                  <c:v>0.46940452145547401</c:v>
                </c:pt>
                <c:pt idx="852">
                  <c:v>0.47044686826323501</c:v>
                </c:pt>
                <c:pt idx="853">
                  <c:v>0.471489215070996</c:v>
                </c:pt>
                <c:pt idx="854">
                  <c:v>0.472531561878757</c:v>
                </c:pt>
                <c:pt idx="855">
                  <c:v>0.473573908686518</c:v>
                </c:pt>
                <c:pt idx="856">
                  <c:v>0.47461625549427899</c:v>
                </c:pt>
                <c:pt idx="857">
                  <c:v>0.47565860230204099</c:v>
                </c:pt>
                <c:pt idx="858">
                  <c:v>0.47670094910980199</c:v>
                </c:pt>
                <c:pt idx="859">
                  <c:v>0.47774329591756298</c:v>
                </c:pt>
                <c:pt idx="860">
                  <c:v>0.47878564272532398</c:v>
                </c:pt>
                <c:pt idx="861">
                  <c:v>0.47982798953308597</c:v>
                </c:pt>
                <c:pt idx="862">
                  <c:v>0.48087033634084703</c:v>
                </c:pt>
                <c:pt idx="863">
                  <c:v>0.48191268314860802</c:v>
                </c:pt>
                <c:pt idx="864">
                  <c:v>0.48295502995636902</c:v>
                </c:pt>
                <c:pt idx="865">
                  <c:v>0.48399737676413002</c:v>
                </c:pt>
                <c:pt idx="866">
                  <c:v>0.48503972357189201</c:v>
                </c:pt>
                <c:pt idx="867">
                  <c:v>0.48608207037965301</c:v>
                </c:pt>
              </c:numCache>
            </c:numRef>
          </c:xVal>
          <c:yVal>
            <c:numRef>
              <c:f>'Force 200 keV Spline surveyed'!$J$3:$J$870</c:f>
              <c:numCache>
                <c:formatCode>General</c:formatCode>
                <c:ptCount val="868"/>
                <c:pt idx="0">
                  <c:v>200.11911858809103</c:v>
                </c:pt>
                <c:pt idx="1">
                  <c:v>200.10981510432336</c:v>
                </c:pt>
                <c:pt idx="2">
                  <c:v>200.10142500700988</c:v>
                </c:pt>
                <c:pt idx="3">
                  <c:v>200.09568818965704</c:v>
                </c:pt>
                <c:pt idx="4">
                  <c:v>200.08821891659713</c:v>
                </c:pt>
                <c:pt idx="5">
                  <c:v>200.08209093697647</c:v>
                </c:pt>
                <c:pt idx="6">
                  <c:v>200.07801774009465</c:v>
                </c:pt>
                <c:pt idx="7">
                  <c:v>200.07394038138858</c:v>
                </c:pt>
                <c:pt idx="8">
                  <c:v>200.0716288833232</c:v>
                </c:pt>
                <c:pt idx="9">
                  <c:v>200.07039763391279</c:v>
                </c:pt>
                <c:pt idx="10">
                  <c:v>200.06908432552132</c:v>
                </c:pt>
                <c:pt idx="11">
                  <c:v>200.06829530027343</c:v>
                </c:pt>
                <c:pt idx="12">
                  <c:v>200.06774839436784</c:v>
                </c:pt>
                <c:pt idx="13">
                  <c:v>200.06732711947308</c:v>
                </c:pt>
                <c:pt idx="14">
                  <c:v>200.06703620640138</c:v>
                </c:pt>
                <c:pt idx="15">
                  <c:v>200.06683744222559</c:v>
                </c:pt>
                <c:pt idx="16">
                  <c:v>200.06663858931449</c:v>
                </c:pt>
                <c:pt idx="17">
                  <c:v>200.06661220004293</c:v>
                </c:pt>
                <c:pt idx="18">
                  <c:v>200.06656597083878</c:v>
                </c:pt>
                <c:pt idx="19">
                  <c:v>200.06652252813797</c:v>
                </c:pt>
                <c:pt idx="20">
                  <c:v>200.06652252813797</c:v>
                </c:pt>
                <c:pt idx="21">
                  <c:v>200.06652252813797</c:v>
                </c:pt>
                <c:pt idx="22">
                  <c:v>200.06652252813797</c:v>
                </c:pt>
                <c:pt idx="23">
                  <c:v>200.06652252813797</c:v>
                </c:pt>
                <c:pt idx="24">
                  <c:v>200.06652252813797</c:v>
                </c:pt>
                <c:pt idx="25">
                  <c:v>200.06652252813797</c:v>
                </c:pt>
                <c:pt idx="26">
                  <c:v>200.06652252813797</c:v>
                </c:pt>
                <c:pt idx="27">
                  <c:v>200.06652252813797</c:v>
                </c:pt>
                <c:pt idx="28">
                  <c:v>200.06652252813797</c:v>
                </c:pt>
                <c:pt idx="29">
                  <c:v>200.06652252813797</c:v>
                </c:pt>
                <c:pt idx="30">
                  <c:v>200.06652252813797</c:v>
                </c:pt>
                <c:pt idx="31">
                  <c:v>200.06652252813797</c:v>
                </c:pt>
                <c:pt idx="32">
                  <c:v>200.06652252813797</c:v>
                </c:pt>
                <c:pt idx="33">
                  <c:v>200.06652252813797</c:v>
                </c:pt>
                <c:pt idx="34">
                  <c:v>200.06652252813797</c:v>
                </c:pt>
                <c:pt idx="35">
                  <c:v>200.06652252813797</c:v>
                </c:pt>
                <c:pt idx="36">
                  <c:v>200.06652252813797</c:v>
                </c:pt>
                <c:pt idx="37">
                  <c:v>200.06652252813797</c:v>
                </c:pt>
                <c:pt idx="38">
                  <c:v>200.06652252813797</c:v>
                </c:pt>
                <c:pt idx="39">
                  <c:v>200.06652252813797</c:v>
                </c:pt>
                <c:pt idx="40">
                  <c:v>200.06652252813797</c:v>
                </c:pt>
                <c:pt idx="41">
                  <c:v>200.06652252813797</c:v>
                </c:pt>
                <c:pt idx="42">
                  <c:v>200.06652252813797</c:v>
                </c:pt>
                <c:pt idx="43">
                  <c:v>200.06652252813797</c:v>
                </c:pt>
                <c:pt idx="44">
                  <c:v>200.06652252813797</c:v>
                </c:pt>
                <c:pt idx="45">
                  <c:v>200.06652252813797</c:v>
                </c:pt>
                <c:pt idx="46">
                  <c:v>200.06652252813797</c:v>
                </c:pt>
                <c:pt idx="47">
                  <c:v>200.06652252813797</c:v>
                </c:pt>
                <c:pt idx="48">
                  <c:v>200.06652252813797</c:v>
                </c:pt>
                <c:pt idx="49">
                  <c:v>200.06652252813797</c:v>
                </c:pt>
                <c:pt idx="50">
                  <c:v>200.06652252813797</c:v>
                </c:pt>
                <c:pt idx="51">
                  <c:v>200.06652252813797</c:v>
                </c:pt>
                <c:pt idx="52">
                  <c:v>200.06652252813797</c:v>
                </c:pt>
                <c:pt idx="53">
                  <c:v>200.06652252813797</c:v>
                </c:pt>
                <c:pt idx="54">
                  <c:v>200.06652252813797</c:v>
                </c:pt>
                <c:pt idx="55">
                  <c:v>200.06652252813797</c:v>
                </c:pt>
                <c:pt idx="56">
                  <c:v>200.06652252813797</c:v>
                </c:pt>
                <c:pt idx="57">
                  <c:v>200.06652252813797</c:v>
                </c:pt>
                <c:pt idx="58">
                  <c:v>200.06652252813797</c:v>
                </c:pt>
                <c:pt idx="59">
                  <c:v>200.06652252813797</c:v>
                </c:pt>
                <c:pt idx="60">
                  <c:v>200.06652252813797</c:v>
                </c:pt>
                <c:pt idx="61">
                  <c:v>200.06652252813797</c:v>
                </c:pt>
                <c:pt idx="62">
                  <c:v>200.06652252813797</c:v>
                </c:pt>
                <c:pt idx="63">
                  <c:v>200.06652252813797</c:v>
                </c:pt>
                <c:pt idx="64">
                  <c:v>200.06652252813797</c:v>
                </c:pt>
                <c:pt idx="65">
                  <c:v>200.06652252813797</c:v>
                </c:pt>
                <c:pt idx="66">
                  <c:v>200.06652252813797</c:v>
                </c:pt>
                <c:pt idx="67">
                  <c:v>200.06652252813797</c:v>
                </c:pt>
                <c:pt idx="68">
                  <c:v>200.06652252813797</c:v>
                </c:pt>
                <c:pt idx="69">
                  <c:v>200.06652252813797</c:v>
                </c:pt>
                <c:pt idx="70">
                  <c:v>200.06652252813797</c:v>
                </c:pt>
                <c:pt idx="71">
                  <c:v>200.06652252813797</c:v>
                </c:pt>
                <c:pt idx="72">
                  <c:v>200.06652252813797</c:v>
                </c:pt>
                <c:pt idx="73">
                  <c:v>200.06652252813797</c:v>
                </c:pt>
                <c:pt idx="74">
                  <c:v>200.06652252813797</c:v>
                </c:pt>
                <c:pt idx="75">
                  <c:v>200.06652252813797</c:v>
                </c:pt>
                <c:pt idx="76">
                  <c:v>200.06652252813797</c:v>
                </c:pt>
                <c:pt idx="77">
                  <c:v>200.06652252813797</c:v>
                </c:pt>
                <c:pt idx="78">
                  <c:v>200.06652252813797</c:v>
                </c:pt>
                <c:pt idx="79">
                  <c:v>200.06652252813797</c:v>
                </c:pt>
                <c:pt idx="80">
                  <c:v>200.06652252813797</c:v>
                </c:pt>
                <c:pt idx="81">
                  <c:v>200.06652252813797</c:v>
                </c:pt>
                <c:pt idx="82">
                  <c:v>200.06652252813797</c:v>
                </c:pt>
                <c:pt idx="83">
                  <c:v>200.06652252813797</c:v>
                </c:pt>
                <c:pt idx="84">
                  <c:v>200.06652252813797</c:v>
                </c:pt>
                <c:pt idx="85">
                  <c:v>200.06652252813797</c:v>
                </c:pt>
                <c:pt idx="86">
                  <c:v>200.06652252813797</c:v>
                </c:pt>
                <c:pt idx="87">
                  <c:v>200.06652252813797</c:v>
                </c:pt>
                <c:pt idx="88">
                  <c:v>200.06652252813797</c:v>
                </c:pt>
                <c:pt idx="89">
                  <c:v>200.06652252813797</c:v>
                </c:pt>
                <c:pt idx="90">
                  <c:v>200.06652252813797</c:v>
                </c:pt>
                <c:pt idx="91">
                  <c:v>200.06652252813797</c:v>
                </c:pt>
                <c:pt idx="92">
                  <c:v>200.06652252813797</c:v>
                </c:pt>
                <c:pt idx="93">
                  <c:v>200.06652252813797</c:v>
                </c:pt>
                <c:pt idx="94">
                  <c:v>200.06652252813797</c:v>
                </c:pt>
                <c:pt idx="95">
                  <c:v>200.06652252813797</c:v>
                </c:pt>
                <c:pt idx="96">
                  <c:v>200.06652252813797</c:v>
                </c:pt>
                <c:pt idx="97">
                  <c:v>200.06652252813797</c:v>
                </c:pt>
                <c:pt idx="98">
                  <c:v>200.06652252813797</c:v>
                </c:pt>
                <c:pt idx="99">
                  <c:v>200.06652252813797</c:v>
                </c:pt>
                <c:pt idx="100">
                  <c:v>200.06652252813797</c:v>
                </c:pt>
                <c:pt idx="101">
                  <c:v>200.06652252813797</c:v>
                </c:pt>
                <c:pt idx="102">
                  <c:v>200.06652252813797</c:v>
                </c:pt>
                <c:pt idx="103">
                  <c:v>200.06652252813797</c:v>
                </c:pt>
                <c:pt idx="104">
                  <c:v>200.06652252813797</c:v>
                </c:pt>
                <c:pt idx="105">
                  <c:v>200.06652252813797</c:v>
                </c:pt>
                <c:pt idx="106">
                  <c:v>200.06652252813797</c:v>
                </c:pt>
                <c:pt idx="107">
                  <c:v>200.06652252813797</c:v>
                </c:pt>
                <c:pt idx="108">
                  <c:v>200.06652252813797</c:v>
                </c:pt>
                <c:pt idx="109">
                  <c:v>200.06652252813797</c:v>
                </c:pt>
                <c:pt idx="110">
                  <c:v>200.06652252813797</c:v>
                </c:pt>
                <c:pt idx="111">
                  <c:v>200.06652252813797</c:v>
                </c:pt>
                <c:pt idx="112">
                  <c:v>200.06652252813797</c:v>
                </c:pt>
                <c:pt idx="113">
                  <c:v>200.06652252813797</c:v>
                </c:pt>
                <c:pt idx="114">
                  <c:v>200.06652252813797</c:v>
                </c:pt>
                <c:pt idx="115">
                  <c:v>200.06652252813797</c:v>
                </c:pt>
                <c:pt idx="116">
                  <c:v>200.06652252813797</c:v>
                </c:pt>
                <c:pt idx="117">
                  <c:v>200.06652252813797</c:v>
                </c:pt>
                <c:pt idx="118">
                  <c:v>200.06652252813797</c:v>
                </c:pt>
                <c:pt idx="119">
                  <c:v>200.06652252813797</c:v>
                </c:pt>
                <c:pt idx="120">
                  <c:v>200.06652252813797</c:v>
                </c:pt>
                <c:pt idx="121">
                  <c:v>200.06652252813797</c:v>
                </c:pt>
                <c:pt idx="122">
                  <c:v>200.06652252813797</c:v>
                </c:pt>
                <c:pt idx="123">
                  <c:v>200.06652252813797</c:v>
                </c:pt>
                <c:pt idx="124">
                  <c:v>200.06652252813797</c:v>
                </c:pt>
                <c:pt idx="125">
                  <c:v>200.06652252813797</c:v>
                </c:pt>
                <c:pt idx="126">
                  <c:v>200.06652252813797</c:v>
                </c:pt>
                <c:pt idx="127">
                  <c:v>200.06652252813797</c:v>
                </c:pt>
                <c:pt idx="128">
                  <c:v>200.06652252813797</c:v>
                </c:pt>
                <c:pt idx="129">
                  <c:v>200.06652252813797</c:v>
                </c:pt>
                <c:pt idx="130">
                  <c:v>200.06652252813797</c:v>
                </c:pt>
                <c:pt idx="131">
                  <c:v>200.06652252813797</c:v>
                </c:pt>
                <c:pt idx="132">
                  <c:v>200.06652252813797</c:v>
                </c:pt>
                <c:pt idx="133">
                  <c:v>200.06652252813797</c:v>
                </c:pt>
                <c:pt idx="134">
                  <c:v>200.06652252813797</c:v>
                </c:pt>
                <c:pt idx="135">
                  <c:v>200.06652252813797</c:v>
                </c:pt>
                <c:pt idx="136">
                  <c:v>200.06652252813797</c:v>
                </c:pt>
                <c:pt idx="137">
                  <c:v>200.06652252813797</c:v>
                </c:pt>
                <c:pt idx="138">
                  <c:v>200.06652252813797</c:v>
                </c:pt>
                <c:pt idx="139">
                  <c:v>200.06652252813797</c:v>
                </c:pt>
                <c:pt idx="140">
                  <c:v>200.06652252813797</c:v>
                </c:pt>
                <c:pt idx="141">
                  <c:v>200.06652252813797</c:v>
                </c:pt>
                <c:pt idx="142">
                  <c:v>200.06652252813797</c:v>
                </c:pt>
                <c:pt idx="143">
                  <c:v>200.06652252813797</c:v>
                </c:pt>
                <c:pt idx="144">
                  <c:v>200.06652252813797</c:v>
                </c:pt>
                <c:pt idx="145">
                  <c:v>200.06652252813797</c:v>
                </c:pt>
                <c:pt idx="146">
                  <c:v>200.06652252818401</c:v>
                </c:pt>
                <c:pt idx="147">
                  <c:v>200.06652252847528</c:v>
                </c:pt>
                <c:pt idx="148">
                  <c:v>200.06652252915495</c:v>
                </c:pt>
                <c:pt idx="149">
                  <c:v>200.06652253005936</c:v>
                </c:pt>
                <c:pt idx="150">
                  <c:v>200.06652253184791</c:v>
                </c:pt>
                <c:pt idx="151">
                  <c:v>200.06652253526138</c:v>
                </c:pt>
                <c:pt idx="152">
                  <c:v>200.06652254067288</c:v>
                </c:pt>
                <c:pt idx="153">
                  <c:v>200.0665225490072</c:v>
                </c:pt>
                <c:pt idx="154">
                  <c:v>200.06652256135297</c:v>
                </c:pt>
                <c:pt idx="155">
                  <c:v>200.06652257946286</c:v>
                </c:pt>
                <c:pt idx="156">
                  <c:v>200.06652260408279</c:v>
                </c:pt>
                <c:pt idx="157">
                  <c:v>200.0665226360305</c:v>
                </c:pt>
                <c:pt idx="158">
                  <c:v>200.06652267632796</c:v>
                </c:pt>
                <c:pt idx="159">
                  <c:v>200.06652272747914</c:v>
                </c:pt>
                <c:pt idx="160">
                  <c:v>200.06652278827789</c:v>
                </c:pt>
                <c:pt idx="161">
                  <c:v>200.06652285915868</c:v>
                </c:pt>
                <c:pt idx="162">
                  <c:v>200.06652294068357</c:v>
                </c:pt>
                <c:pt idx="163">
                  <c:v>200.06652303379801</c:v>
                </c:pt>
                <c:pt idx="164">
                  <c:v>200.06652313702011</c:v>
                </c:pt>
                <c:pt idx="165">
                  <c:v>200.06652325137674</c:v>
                </c:pt>
                <c:pt idx="166">
                  <c:v>200.06652337818645</c:v>
                </c:pt>
                <c:pt idx="167">
                  <c:v>200.06652351722451</c:v>
                </c:pt>
                <c:pt idx="168">
                  <c:v>200.066523668271</c:v>
                </c:pt>
                <c:pt idx="169">
                  <c:v>200.06652383238887</c:v>
                </c:pt>
                <c:pt idx="170">
                  <c:v>200.06652400914885</c:v>
                </c:pt>
                <c:pt idx="171">
                  <c:v>200.06652419963433</c:v>
                </c:pt>
                <c:pt idx="172">
                  <c:v>200.06652440508697</c:v>
                </c:pt>
                <c:pt idx="173">
                  <c:v>200.06652462694277</c:v>
                </c:pt>
                <c:pt idx="174">
                  <c:v>200.06652486716382</c:v>
                </c:pt>
                <c:pt idx="175">
                  <c:v>200.06652512825926</c:v>
                </c:pt>
                <c:pt idx="176">
                  <c:v>200.06652541251842</c:v>
                </c:pt>
                <c:pt idx="177">
                  <c:v>200.0665257235641</c:v>
                </c:pt>
                <c:pt idx="178">
                  <c:v>200.0665260648048</c:v>
                </c:pt>
                <c:pt idx="179">
                  <c:v>200.06652644049197</c:v>
                </c:pt>
                <c:pt idx="180">
                  <c:v>200.06652685616999</c:v>
                </c:pt>
                <c:pt idx="181">
                  <c:v>200.06652731789433</c:v>
                </c:pt>
                <c:pt idx="182">
                  <c:v>200.06652783258878</c:v>
                </c:pt>
                <c:pt idx="183">
                  <c:v>200.06652840871581</c:v>
                </c:pt>
                <c:pt idx="184">
                  <c:v>200.06652905642878</c:v>
                </c:pt>
                <c:pt idx="185">
                  <c:v>200.06652978744489</c:v>
                </c:pt>
                <c:pt idx="186">
                  <c:v>200.06653061564813</c:v>
                </c:pt>
                <c:pt idx="187">
                  <c:v>200.06653155775845</c:v>
                </c:pt>
                <c:pt idx="188">
                  <c:v>200.06653263362799</c:v>
                </c:pt>
                <c:pt idx="189">
                  <c:v>200.06653386694694</c:v>
                </c:pt>
                <c:pt idx="190">
                  <c:v>200.06653528657645</c:v>
                </c:pt>
                <c:pt idx="191">
                  <c:v>200.06653692765303</c:v>
                </c:pt>
                <c:pt idx="192">
                  <c:v>200.06653883332532</c:v>
                </c:pt>
                <c:pt idx="193">
                  <c:v>200.06654105730971</c:v>
                </c:pt>
                <c:pt idx="194">
                  <c:v>200.06654366700198</c:v>
                </c:pt>
                <c:pt idx="195">
                  <c:v>200.06654674839851</c:v>
                </c:pt>
                <c:pt idx="196">
                  <c:v>200.06655041266706</c:v>
                </c:pt>
                <c:pt idx="197">
                  <c:v>200.06655480538652</c:v>
                </c:pt>
                <c:pt idx="198">
                  <c:v>200.06656012047128</c:v>
                </c:pt>
                <c:pt idx="199">
                  <c:v>200.06656661818889</c:v>
                </c:pt>
                <c:pt idx="200">
                  <c:v>200.06657465468587</c:v>
                </c:pt>
                <c:pt idx="201">
                  <c:v>200.06658472019529</c:v>
                </c:pt>
                <c:pt idx="202">
                  <c:v>200.06659749757651</c:v>
                </c:pt>
                <c:pt idx="203">
                  <c:v>200.06661393806644</c:v>
                </c:pt>
                <c:pt idx="204">
                  <c:v>200.06663535577292</c:v>
                </c:pt>
                <c:pt idx="205">
                  <c:v>200.06666358626424</c:v>
                </c:pt>
                <c:pt idx="206">
                  <c:v>200.06670117316057</c:v>
                </c:pt>
                <c:pt idx="207">
                  <c:v>200.06675157120497</c:v>
                </c:pt>
                <c:pt idx="208">
                  <c:v>200.06681946545501</c:v>
                </c:pt>
                <c:pt idx="209">
                  <c:v>200.06691102664968</c:v>
                </c:pt>
                <c:pt idx="210">
                  <c:v>200.0670341692182</c:v>
                </c:pt>
                <c:pt idx="211">
                  <c:v>200.06719880740877</c:v>
                </c:pt>
                <c:pt idx="212">
                  <c:v>200.0674174717183</c:v>
                </c:pt>
                <c:pt idx="213">
                  <c:v>200.0677054262276</c:v>
                </c:pt>
                <c:pt idx="214">
                  <c:v>200.0680802483609</c:v>
                </c:pt>
                <c:pt idx="215">
                  <c:v>200.06856223546205</c:v>
                </c:pt>
                <c:pt idx="216">
                  <c:v>200.06917434547864</c:v>
                </c:pt>
                <c:pt idx="217">
                  <c:v>200.0699413234374</c:v>
                </c:pt>
                <c:pt idx="218">
                  <c:v>200.07088854345204</c:v>
                </c:pt>
                <c:pt idx="219">
                  <c:v>200.07204078038171</c:v>
                </c:pt>
                <c:pt idx="220">
                  <c:v>200.073422351858</c:v>
                </c:pt>
                <c:pt idx="221">
                  <c:v>200.07505546097366</c:v>
                </c:pt>
                <c:pt idx="222">
                  <c:v>200.07695819431342</c:v>
                </c:pt>
                <c:pt idx="223">
                  <c:v>200.07914337962248</c:v>
                </c:pt>
                <c:pt idx="224">
                  <c:v>200.08162109875212</c:v>
                </c:pt>
                <c:pt idx="225">
                  <c:v>200.08439581859344</c:v>
                </c:pt>
                <c:pt idx="226">
                  <c:v>200.08746712681037</c:v>
                </c:pt>
                <c:pt idx="227">
                  <c:v>200.09082833000286</c:v>
                </c:pt>
                <c:pt idx="228">
                  <c:v>200.09446917048993</c:v>
                </c:pt>
                <c:pt idx="229">
                  <c:v>200.09837412229277</c:v>
                </c:pt>
                <c:pt idx="230">
                  <c:v>200.10252304277765</c:v>
                </c:pt>
                <c:pt idx="231">
                  <c:v>200.10689488201493</c:v>
                </c:pt>
                <c:pt idx="232">
                  <c:v>200.11146971304359</c:v>
                </c:pt>
                <c:pt idx="233">
                  <c:v>200.11623198559695</c:v>
                </c:pt>
                <c:pt idx="234">
                  <c:v>200.12116675865849</c:v>
                </c:pt>
                <c:pt idx="235">
                  <c:v>200.12626662523724</c:v>
                </c:pt>
                <c:pt idx="236">
                  <c:v>200.13153149723158</c:v>
                </c:pt>
                <c:pt idx="237">
                  <c:v>200.13697013133702</c:v>
                </c:pt>
                <c:pt idx="238">
                  <c:v>200.14259890919132</c:v>
                </c:pt>
                <c:pt idx="239">
                  <c:v>200.14844680616559</c:v>
                </c:pt>
                <c:pt idx="240">
                  <c:v>200.15455057465735</c:v>
                </c:pt>
                <c:pt idx="241">
                  <c:v>200.16095669043847</c:v>
                </c:pt>
                <c:pt idx="242">
                  <c:v>200.16772159471603</c:v>
                </c:pt>
                <c:pt idx="243">
                  <c:v>200.17491196174279</c:v>
                </c:pt>
                <c:pt idx="244">
                  <c:v>200.18259944752111</c:v>
                </c:pt>
                <c:pt idx="245">
                  <c:v>200.19086306238029</c:v>
                </c:pt>
                <c:pt idx="246">
                  <c:v>200.19978635713505</c:v>
                </c:pt>
                <c:pt idx="247">
                  <c:v>200.20945413380446</c:v>
                </c:pt>
                <c:pt idx="248">
                  <c:v>200.21995108337183</c:v>
                </c:pt>
                <c:pt idx="249">
                  <c:v>200.23136055420915</c:v>
                </c:pt>
                <c:pt idx="250">
                  <c:v>200.24376197723993</c:v>
                </c:pt>
                <c:pt idx="251">
                  <c:v>200.25722878152357</c:v>
                </c:pt>
                <c:pt idx="252">
                  <c:v>200.27182512557849</c:v>
                </c:pt>
                <c:pt idx="253">
                  <c:v>200.28760948251622</c:v>
                </c:pt>
                <c:pt idx="254">
                  <c:v>200.30462498146755</c:v>
                </c:pt>
                <c:pt idx="255">
                  <c:v>200.32290633726845</c:v>
                </c:pt>
                <c:pt idx="256">
                  <c:v>200.34247555951691</c:v>
                </c:pt>
                <c:pt idx="257">
                  <c:v>200.36334069540504</c:v>
                </c:pt>
                <c:pt idx="258">
                  <c:v>200.3855005629338</c:v>
                </c:pt>
                <c:pt idx="259">
                  <c:v>200.40894098916542</c:v>
                </c:pt>
                <c:pt idx="260">
                  <c:v>200.43363925450842</c:v>
                </c:pt>
                <c:pt idx="261">
                  <c:v>200.45956189551995</c:v>
                </c:pt>
                <c:pt idx="262">
                  <c:v>200.48666858945037</c:v>
                </c:pt>
                <c:pt idx="263">
                  <c:v>200.51490943956691</c:v>
                </c:pt>
                <c:pt idx="264">
                  <c:v>200.54423107204721</c:v>
                </c:pt>
                <c:pt idx="265">
                  <c:v>200.57456996166559</c:v>
                </c:pt>
                <c:pt idx="266">
                  <c:v>200.60586003441554</c:v>
                </c:pt>
                <c:pt idx="267">
                  <c:v>200.63803351324455</c:v>
                </c:pt>
                <c:pt idx="268">
                  <c:v>200.67101471010025</c:v>
                </c:pt>
                <c:pt idx="269">
                  <c:v>200.70472640611669</c:v>
                </c:pt>
                <c:pt idx="270">
                  <c:v>200.73908995711133</c:v>
                </c:pt>
                <c:pt idx="271">
                  <c:v>200.77402711856504</c:v>
                </c:pt>
                <c:pt idx="272">
                  <c:v>200.80945575785645</c:v>
                </c:pt>
                <c:pt idx="273">
                  <c:v>200.84529470515486</c:v>
                </c:pt>
                <c:pt idx="274">
                  <c:v>200.88146380466304</c:v>
                </c:pt>
                <c:pt idx="275">
                  <c:v>200.91788611145216</c:v>
                </c:pt>
                <c:pt idx="276">
                  <c:v>200.95448181689841</c:v>
                </c:pt>
                <c:pt idx="277">
                  <c:v>200.99117644226115</c:v>
                </c:pt>
                <c:pt idx="278">
                  <c:v>201.02789602450116</c:v>
                </c:pt>
                <c:pt idx="279">
                  <c:v>201.06457268375289</c:v>
                </c:pt>
                <c:pt idx="280">
                  <c:v>201.10113919181907</c:v>
                </c:pt>
                <c:pt idx="281">
                  <c:v>201.13753365398827</c:v>
                </c:pt>
                <c:pt idx="282">
                  <c:v>201.1737008114562</c:v>
                </c:pt>
                <c:pt idx="283">
                  <c:v>201.20958716833312</c:v>
                </c:pt>
                <c:pt idx="284">
                  <c:v>201.24514647625728</c:v>
                </c:pt>
                <c:pt idx="285">
                  <c:v>201.28033860059878</c:v>
                </c:pt>
                <c:pt idx="286">
                  <c:v>201.3151278578037</c:v>
                </c:pt>
                <c:pt idx="287">
                  <c:v>201.34948581930149</c:v>
                </c:pt>
                <c:pt idx="288">
                  <c:v>201.38338686029223</c:v>
                </c:pt>
                <c:pt idx="289">
                  <c:v>201.41681408147932</c:v>
                </c:pt>
                <c:pt idx="290">
                  <c:v>201.44975461177458</c:v>
                </c:pt>
                <c:pt idx="291">
                  <c:v>201.4821994213325</c:v>
                </c:pt>
                <c:pt idx="292">
                  <c:v>201.5141446655324</c:v>
                </c:pt>
                <c:pt idx="293">
                  <c:v>201.54559084336063</c:v>
                </c:pt>
                <c:pt idx="294">
                  <c:v>201.57654094185222</c:v>
                </c:pt>
                <c:pt idx="295">
                  <c:v>201.60699525192985</c:v>
                </c:pt>
                <c:pt idx="296">
                  <c:v>201.63695743703411</c:v>
                </c:pt>
                <c:pt idx="297">
                  <c:v>201.66642623073855</c:v>
                </c:pt>
                <c:pt idx="298">
                  <c:v>201.69539834031244</c:v>
                </c:pt>
                <c:pt idx="299">
                  <c:v>201.72386818330028</c:v>
                </c:pt>
                <c:pt idx="300">
                  <c:v>201.75182232400491</c:v>
                </c:pt>
                <c:pt idx="301">
                  <c:v>201.77924644162567</c:v>
                </c:pt>
                <c:pt idx="302">
                  <c:v>201.80612435231222</c:v>
                </c:pt>
                <c:pt idx="303">
                  <c:v>201.832435637869</c:v>
                </c:pt>
                <c:pt idx="304">
                  <c:v>201.85816048388762</c:v>
                </c:pt>
                <c:pt idx="305">
                  <c:v>201.88327958235067</c:v>
                </c:pt>
                <c:pt idx="306">
                  <c:v>201.90777982843315</c:v>
                </c:pt>
                <c:pt idx="307">
                  <c:v>201.93164819842639</c:v>
                </c:pt>
                <c:pt idx="308">
                  <c:v>201.9548777771667</c:v>
                </c:pt>
                <c:pt idx="309">
                  <c:v>201.97746535011126</c:v>
                </c:pt>
                <c:pt idx="310">
                  <c:v>201.99941217611382</c:v>
                </c:pt>
                <c:pt idx="311">
                  <c:v>202.02072247983619</c:v>
                </c:pt>
                <c:pt idx="312">
                  <c:v>202.04140318308512</c:v>
                </c:pt>
                <c:pt idx="313">
                  <c:v>202.06146415287205</c:v>
                </c:pt>
                <c:pt idx="314">
                  <c:v>202.08091842491416</c:v>
                </c:pt>
                <c:pt idx="315">
                  <c:v>202.09977967660697</c:v>
                </c:pt>
                <c:pt idx="316">
                  <c:v>202.11806366148755</c:v>
                </c:pt>
                <c:pt idx="317">
                  <c:v>202.13578712084103</c:v>
                </c:pt>
                <c:pt idx="318">
                  <c:v>202.15296501244964</c:v>
                </c:pt>
                <c:pt idx="319">
                  <c:v>202.16961038356408</c:v>
                </c:pt>
                <c:pt idx="320">
                  <c:v>202.18573505006805</c:v>
                </c:pt>
                <c:pt idx="321">
                  <c:v>202.20134695781218</c:v>
                </c:pt>
                <c:pt idx="322">
                  <c:v>202.21645228757149</c:v>
                </c:pt>
                <c:pt idx="323">
                  <c:v>202.2310563856835</c:v>
                </c:pt>
                <c:pt idx="324">
                  <c:v>202.24516235431162</c:v>
                </c:pt>
                <c:pt idx="325">
                  <c:v>202.25877245514172</c:v>
                </c:pt>
                <c:pt idx="326">
                  <c:v>202.27188784991216</c:v>
                </c:pt>
                <c:pt idx="327">
                  <c:v>202.28450893512803</c:v>
                </c:pt>
                <c:pt idx="328">
                  <c:v>202.29663567529536</c:v>
                </c:pt>
                <c:pt idx="329">
                  <c:v>202.30826698926083</c:v>
                </c:pt>
                <c:pt idx="330">
                  <c:v>202.31940121303475</c:v>
                </c:pt>
                <c:pt idx="331">
                  <c:v>202.33003676841898</c:v>
                </c:pt>
                <c:pt idx="332">
                  <c:v>202.34017162985043</c:v>
                </c:pt>
                <c:pt idx="333">
                  <c:v>202.34980355870974</c:v>
                </c:pt>
                <c:pt idx="334">
                  <c:v>202.35893056058947</c:v>
                </c:pt>
                <c:pt idx="335">
                  <c:v>202.3675510273471</c:v>
                </c:pt>
                <c:pt idx="336">
                  <c:v>202.37566379508289</c:v>
                </c:pt>
                <c:pt idx="337">
                  <c:v>202.38326834578092</c:v>
                </c:pt>
                <c:pt idx="338">
                  <c:v>202.39036500128933</c:v>
                </c:pt>
                <c:pt idx="339">
                  <c:v>202.39695494533467</c:v>
                </c:pt>
                <c:pt idx="340">
                  <c:v>202.40304011863347</c:v>
                </c:pt>
                <c:pt idx="341">
                  <c:v>202.40862283790653</c:v>
                </c:pt>
                <c:pt idx="342">
                  <c:v>202.41370611849328</c:v>
                </c:pt>
                <c:pt idx="343">
                  <c:v>202.41829387293157</c:v>
                </c:pt>
                <c:pt idx="344">
                  <c:v>202.42238954531547</c:v>
                </c:pt>
                <c:pt idx="345">
                  <c:v>202.42599693011647</c:v>
                </c:pt>
                <c:pt idx="346">
                  <c:v>202.42911954747547</c:v>
                </c:pt>
                <c:pt idx="347">
                  <c:v>202.43176094898041</c:v>
                </c:pt>
                <c:pt idx="348">
                  <c:v>202.43392367523145</c:v>
                </c:pt>
                <c:pt idx="349">
                  <c:v>202.43561074120004</c:v>
                </c:pt>
                <c:pt idx="350">
                  <c:v>202.43682522218114</c:v>
                </c:pt>
                <c:pt idx="351">
                  <c:v>202.43756951493364</c:v>
                </c:pt>
                <c:pt idx="352">
                  <c:v>202.43784572073548</c:v>
                </c:pt>
                <c:pt idx="353">
                  <c:v>202.43765536472213</c:v>
                </c:pt>
                <c:pt idx="354">
                  <c:v>202.43699920197818</c:v>
                </c:pt>
                <c:pt idx="355">
                  <c:v>202.43587798864036</c:v>
                </c:pt>
                <c:pt idx="356">
                  <c:v>202.43429232626292</c:v>
                </c:pt>
                <c:pt idx="357">
                  <c:v>202.43224243373285</c:v>
                </c:pt>
                <c:pt idx="358">
                  <c:v>202.42972849928202</c:v>
                </c:pt>
                <c:pt idx="359">
                  <c:v>202.42675074593649</c:v>
                </c:pt>
                <c:pt idx="360">
                  <c:v>202.42330925199667</c:v>
                </c:pt>
                <c:pt idx="361">
                  <c:v>202.41940409381112</c:v>
                </c:pt>
                <c:pt idx="362">
                  <c:v>202.41503508344948</c:v>
                </c:pt>
                <c:pt idx="363">
                  <c:v>202.41020203888311</c:v>
                </c:pt>
                <c:pt idx="364">
                  <c:v>202.40490481563199</c:v>
                </c:pt>
                <c:pt idx="365">
                  <c:v>202.3991432524347</c:v>
                </c:pt>
                <c:pt idx="366">
                  <c:v>202.3929170977363</c:v>
                </c:pt>
                <c:pt idx="367">
                  <c:v>202.38622615525642</c:v>
                </c:pt>
                <c:pt idx="368">
                  <c:v>202.37907018661866</c:v>
                </c:pt>
                <c:pt idx="369">
                  <c:v>202.3714490457435</c:v>
                </c:pt>
                <c:pt idx="370">
                  <c:v>202.36336256356668</c:v>
                </c:pt>
                <c:pt idx="371">
                  <c:v>202.35481061443832</c:v>
                </c:pt>
                <c:pt idx="372">
                  <c:v>202.34579311503984</c:v>
                </c:pt>
                <c:pt idx="373">
                  <c:v>202.33630994190861</c:v>
                </c:pt>
                <c:pt idx="374">
                  <c:v>202.32636104054637</c:v>
                </c:pt>
                <c:pt idx="375">
                  <c:v>202.31594636308787</c:v>
                </c:pt>
                <c:pt idx="376">
                  <c:v>202.30506592741301</c:v>
                </c:pt>
                <c:pt idx="377">
                  <c:v>202.29371979969619</c:v>
                </c:pt>
                <c:pt idx="378">
                  <c:v>202.28190813936425</c:v>
                </c:pt>
                <c:pt idx="379">
                  <c:v>202.26963132421503</c:v>
                </c:pt>
                <c:pt idx="380">
                  <c:v>202.2568896451964</c:v>
                </c:pt>
                <c:pt idx="381">
                  <c:v>202.24368370938669</c:v>
                </c:pt>
                <c:pt idx="382">
                  <c:v>202.23001458499564</c:v>
                </c:pt>
                <c:pt idx="383">
                  <c:v>202.21588367442178</c:v>
                </c:pt>
                <c:pt idx="384">
                  <c:v>202.20129298597183</c:v>
                </c:pt>
                <c:pt idx="385">
                  <c:v>202.18624489235665</c:v>
                </c:pt>
                <c:pt idx="386">
                  <c:v>202.17074295243594</c:v>
                </c:pt>
                <c:pt idx="387">
                  <c:v>202.15479111970927</c:v>
                </c:pt>
                <c:pt idx="388">
                  <c:v>202.13839430672624</c:v>
                </c:pt>
                <c:pt idx="389">
                  <c:v>202.12155715604953</c:v>
                </c:pt>
                <c:pt idx="390">
                  <c:v>202.10428591309577</c:v>
                </c:pt>
                <c:pt idx="391">
                  <c:v>202.08658679553398</c:v>
                </c:pt>
                <c:pt idx="392">
                  <c:v>202.06846563301571</c:v>
                </c:pt>
                <c:pt idx="393">
                  <c:v>202.04992809413548</c:v>
                </c:pt>
                <c:pt idx="394">
                  <c:v>202.03098021411503</c:v>
                </c:pt>
                <c:pt idx="395">
                  <c:v>202.01162695678798</c:v>
                </c:pt>
                <c:pt idx="396">
                  <c:v>201.99187269745377</c:v>
                </c:pt>
                <c:pt idx="397">
                  <c:v>201.97172284437789</c:v>
                </c:pt>
                <c:pt idx="398">
                  <c:v>201.95118199109803</c:v>
                </c:pt>
                <c:pt idx="399">
                  <c:v>201.93025381215867</c:v>
                </c:pt>
                <c:pt idx="400">
                  <c:v>201.90894220084351</c:v>
                </c:pt>
                <c:pt idx="401">
                  <c:v>201.88724983846649</c:v>
                </c:pt>
                <c:pt idx="402">
                  <c:v>201.86517893664589</c:v>
                </c:pt>
                <c:pt idx="403">
                  <c:v>201.84273170911555</c:v>
                </c:pt>
                <c:pt idx="404">
                  <c:v>201.81990992176344</c:v>
                </c:pt>
                <c:pt idx="405">
                  <c:v>201.79671519767408</c:v>
                </c:pt>
                <c:pt idx="406">
                  <c:v>201.77314907842188</c:v>
                </c:pt>
                <c:pt idx="407">
                  <c:v>201.74921293232688</c:v>
                </c:pt>
                <c:pt idx="408">
                  <c:v>201.72490815683111</c:v>
                </c:pt>
                <c:pt idx="409">
                  <c:v>201.70023609787259</c:v>
                </c:pt>
                <c:pt idx="410">
                  <c:v>201.67519768857838</c:v>
                </c:pt>
                <c:pt idx="411">
                  <c:v>201.64979397894101</c:v>
                </c:pt>
                <c:pt idx="412">
                  <c:v>201.6240261386292</c:v>
                </c:pt>
                <c:pt idx="413">
                  <c:v>201.59789514272299</c:v>
                </c:pt>
                <c:pt idx="414">
                  <c:v>201.57140188432777</c:v>
                </c:pt>
                <c:pt idx="415">
                  <c:v>201.54454732089911</c:v>
                </c:pt>
                <c:pt idx="416">
                  <c:v>201.51733243602504</c:v>
                </c:pt>
                <c:pt idx="417">
                  <c:v>201.48975817793269</c:v>
                </c:pt>
                <c:pt idx="418">
                  <c:v>201.46182551223802</c:v>
                </c:pt>
                <c:pt idx="419">
                  <c:v>201.43353546833043</c:v>
                </c:pt>
                <c:pt idx="420">
                  <c:v>201.40488908582893</c:v>
                </c:pt>
                <c:pt idx="421">
                  <c:v>201.3758873567738</c:v>
                </c:pt>
                <c:pt idx="422">
                  <c:v>201.34653136838378</c:v>
                </c:pt>
                <c:pt idx="423">
                  <c:v>201.31682217688581</c:v>
                </c:pt>
                <c:pt idx="424">
                  <c:v>201.28676099487262</c:v>
                </c:pt>
                <c:pt idx="425">
                  <c:v>201.25634907116671</c:v>
                </c:pt>
                <c:pt idx="426">
                  <c:v>201.22558755306048</c:v>
                </c:pt>
                <c:pt idx="427">
                  <c:v>201.19447777046702</c:v>
                </c:pt>
                <c:pt idx="428">
                  <c:v>201.16302150041437</c:v>
                </c:pt>
                <c:pt idx="429">
                  <c:v>201.13122070181606</c:v>
                </c:pt>
                <c:pt idx="430">
                  <c:v>201.09907775418935</c:v>
                </c:pt>
                <c:pt idx="431">
                  <c:v>201.06659542663829</c:v>
                </c:pt>
                <c:pt idx="432">
                  <c:v>201.0337779812811</c:v>
                </c:pt>
                <c:pt idx="433">
                  <c:v>201.00062948520744</c:v>
                </c:pt>
                <c:pt idx="434">
                  <c:v>200.96715589288073</c:v>
                </c:pt>
                <c:pt idx="435">
                  <c:v>200.93336192765781</c:v>
                </c:pt>
                <c:pt idx="436">
                  <c:v>200.89925493481647</c:v>
                </c:pt>
                <c:pt idx="437">
                  <c:v>200.86484207493288</c:v>
                </c:pt>
                <c:pt idx="438">
                  <c:v>200.83013006565938</c:v>
                </c:pt>
                <c:pt idx="439">
                  <c:v>200.79512590796148</c:v>
                </c:pt>
                <c:pt idx="440">
                  <c:v>200.75983698191078</c:v>
                </c:pt>
                <c:pt idx="441">
                  <c:v>200.72426945198131</c:v>
                </c:pt>
                <c:pt idx="442">
                  <c:v>200.68842855528433</c:v>
                </c:pt>
                <c:pt idx="443">
                  <c:v>200.65232108881472</c:v>
                </c:pt>
                <c:pt idx="444">
                  <c:v>200.61595318993304</c:v>
                </c:pt>
                <c:pt idx="445">
                  <c:v>200.57932987444138</c:v>
                </c:pt>
                <c:pt idx="446">
                  <c:v>200.54245687731841</c:v>
                </c:pt>
                <c:pt idx="447">
                  <c:v>200.50533833112334</c:v>
                </c:pt>
                <c:pt idx="448">
                  <c:v>200.467977665223</c:v>
                </c:pt>
                <c:pt idx="449">
                  <c:v>200.43037852001729</c:v>
                </c:pt>
                <c:pt idx="450">
                  <c:v>200.39254421274435</c:v>
                </c:pt>
                <c:pt idx="451">
                  <c:v>200.35447779891356</c:v>
                </c:pt>
                <c:pt idx="452">
                  <c:v>200.31618224325473</c:v>
                </c:pt>
                <c:pt idx="453">
                  <c:v>200.27766036398418</c:v>
                </c:pt>
                <c:pt idx="454">
                  <c:v>200.23891512279633</c:v>
                </c:pt>
                <c:pt idx="455">
                  <c:v>200.19994967124811</c:v>
                </c:pt>
                <c:pt idx="456">
                  <c:v>200.16076638291906</c:v>
                </c:pt>
                <c:pt idx="457">
                  <c:v>200.12136802014246</c:v>
                </c:pt>
                <c:pt idx="458">
                  <c:v>200.08175762152862</c:v>
                </c:pt>
                <c:pt idx="459">
                  <c:v>200.04193793722834</c:v>
                </c:pt>
                <c:pt idx="460">
                  <c:v>200.00191180939831</c:v>
                </c:pt>
                <c:pt idx="461">
                  <c:v>199.96168226288751</c:v>
                </c:pt>
                <c:pt idx="462">
                  <c:v>199.92125237592936</c:v>
                </c:pt>
                <c:pt idx="463">
                  <c:v>199.88062539739545</c:v>
                </c:pt>
                <c:pt idx="464">
                  <c:v>199.83980477991844</c:v>
                </c:pt>
                <c:pt idx="465">
                  <c:v>199.79879411860841</c:v>
                </c:pt>
                <c:pt idx="466">
                  <c:v>199.75759720306161</c:v>
                </c:pt>
                <c:pt idx="467">
                  <c:v>199.71621814195831</c:v>
                </c:pt>
                <c:pt idx="468">
                  <c:v>199.67466124566522</c:v>
                </c:pt>
                <c:pt idx="469">
                  <c:v>199.63293107306887</c:v>
                </c:pt>
                <c:pt idx="470">
                  <c:v>199.59103264140742</c:v>
                </c:pt>
                <c:pt idx="471">
                  <c:v>199.54897125811596</c:v>
                </c:pt>
                <c:pt idx="472">
                  <c:v>199.5067526742184</c:v>
                </c:pt>
                <c:pt idx="473">
                  <c:v>199.46438339993648</c:v>
                </c:pt>
                <c:pt idx="474">
                  <c:v>199.42187069118413</c:v>
                </c:pt>
                <c:pt idx="475">
                  <c:v>199.37922275027262</c:v>
                </c:pt>
                <c:pt idx="476">
                  <c:v>199.33644918470733</c:v>
                </c:pt>
                <c:pt idx="477">
                  <c:v>199.29356116866816</c:v>
                </c:pt>
                <c:pt idx="478">
                  <c:v>199.25057231550173</c:v>
                </c:pt>
                <c:pt idx="479">
                  <c:v>199.20749866230426</c:v>
                </c:pt>
                <c:pt idx="480">
                  <c:v>199.16435910563624</c:v>
                </c:pt>
                <c:pt idx="481">
                  <c:v>199.1211762614887</c:v>
                </c:pt>
                <c:pt idx="482">
                  <c:v>199.07797686178432</c:v>
                </c:pt>
                <c:pt idx="483">
                  <c:v>199.03479119211846</c:v>
                </c:pt>
                <c:pt idx="484">
                  <c:v>198.99165305091012</c:v>
                </c:pt>
                <c:pt idx="485">
                  <c:v>198.94859944337912</c:v>
                </c:pt>
                <c:pt idx="486">
                  <c:v>198.9056691655295</c:v>
                </c:pt>
                <c:pt idx="487">
                  <c:v>198.86290072115003</c:v>
                </c:pt>
                <c:pt idx="488">
                  <c:v>198.82032940633906</c:v>
                </c:pt>
                <c:pt idx="489">
                  <c:v>198.77798634034272</c:v>
                </c:pt>
                <c:pt idx="490">
                  <c:v>198.73589658317832</c:v>
                </c:pt>
                <c:pt idx="491">
                  <c:v>198.6940802670963</c:v>
                </c:pt>
                <c:pt idx="492">
                  <c:v>198.65254607025102</c:v>
                </c:pt>
                <c:pt idx="493">
                  <c:v>198.61129782788157</c:v>
                </c:pt>
                <c:pt idx="494">
                  <c:v>198.57033083777608</c:v>
                </c:pt>
                <c:pt idx="495">
                  <c:v>198.52963966011481</c:v>
                </c:pt>
                <c:pt idx="496">
                  <c:v>198.48921066763151</c:v>
                </c:pt>
                <c:pt idx="497">
                  <c:v>198.44903409342473</c:v>
                </c:pt>
                <c:pt idx="498">
                  <c:v>198.40909858088227</c:v>
                </c:pt>
                <c:pt idx="499">
                  <c:v>198.36939410735241</c:v>
                </c:pt>
                <c:pt idx="500">
                  <c:v>198.32991511843872</c:v>
                </c:pt>
                <c:pt idx="501">
                  <c:v>198.29065579852707</c:v>
                </c:pt>
                <c:pt idx="502">
                  <c:v>198.2516218328602</c:v>
                </c:pt>
                <c:pt idx="503">
                  <c:v>198.21282089038314</c:v>
                </c:pt>
                <c:pt idx="504">
                  <c:v>198.17427149869363</c:v>
                </c:pt>
                <c:pt idx="505">
                  <c:v>198.13599942070505</c:v>
                </c:pt>
                <c:pt idx="506">
                  <c:v>198.09804022591103</c:v>
                </c:pt>
                <c:pt idx="507">
                  <c:v>198.0604410567548</c:v>
                </c:pt>
                <c:pt idx="508">
                  <c:v>198.02324936996965</c:v>
                </c:pt>
                <c:pt idx="509">
                  <c:v>197.98652547297851</c:v>
                </c:pt>
                <c:pt idx="510">
                  <c:v>197.95033450364127</c:v>
                </c:pt>
                <c:pt idx="511">
                  <c:v>197.91474420266275</c:v>
                </c:pt>
                <c:pt idx="512">
                  <c:v>197.87982689153031</c:v>
                </c:pt>
                <c:pt idx="513">
                  <c:v>197.84565919669734</c:v>
                </c:pt>
                <c:pt idx="514">
                  <c:v>197.81232128639886</c:v>
                </c:pt>
                <c:pt idx="515">
                  <c:v>197.77988867926538</c:v>
                </c:pt>
                <c:pt idx="516">
                  <c:v>197.74844133966843</c:v>
                </c:pt>
                <c:pt idx="517">
                  <c:v>197.71805798334103</c:v>
                </c:pt>
                <c:pt idx="518">
                  <c:v>197.68881449985875</c:v>
                </c:pt>
                <c:pt idx="519">
                  <c:v>197.66078484412603</c:v>
                </c:pt>
                <c:pt idx="520">
                  <c:v>197.6340387541166</c:v>
                </c:pt>
                <c:pt idx="521">
                  <c:v>197.60864908388734</c:v>
                </c:pt>
                <c:pt idx="522">
                  <c:v>197.58468119408914</c:v>
                </c:pt>
                <c:pt idx="523">
                  <c:v>197.56220038912173</c:v>
                </c:pt>
                <c:pt idx="524">
                  <c:v>197.54127313232797</c:v>
                </c:pt>
                <c:pt idx="525">
                  <c:v>197.52196551224733</c:v>
                </c:pt>
                <c:pt idx="526">
                  <c:v>197.50434303124106</c:v>
                </c:pt>
                <c:pt idx="527">
                  <c:v>197.48847540409912</c:v>
                </c:pt>
                <c:pt idx="528">
                  <c:v>197.47443841105334</c:v>
                </c:pt>
                <c:pt idx="529">
                  <c:v>197.46230668321425</c:v>
                </c:pt>
                <c:pt idx="530">
                  <c:v>197.45216419404477</c:v>
                </c:pt>
                <c:pt idx="531">
                  <c:v>197.44410393040928</c:v>
                </c:pt>
                <c:pt idx="532">
                  <c:v>197.43822340392862</c:v>
                </c:pt>
                <c:pt idx="533">
                  <c:v>197.43463461762161</c:v>
                </c:pt>
                <c:pt idx="534">
                  <c:v>197.4334601628718</c:v>
                </c:pt>
                <c:pt idx="535">
                  <c:v>197.43483524459691</c:v>
                </c:pt>
                <c:pt idx="536">
                  <c:v>197.43891238240272</c:v>
                </c:pt>
                <c:pt idx="537">
                  <c:v>197.44586244929317</c:v>
                </c:pt>
                <c:pt idx="538">
                  <c:v>197.45587324680793</c:v>
                </c:pt>
                <c:pt idx="539">
                  <c:v>197.46915470919433</c:v>
                </c:pt>
                <c:pt idx="540">
                  <c:v>197.48593853306588</c:v>
                </c:pt>
                <c:pt idx="541">
                  <c:v>197.50647329025381</c:v>
                </c:pt>
                <c:pt idx="542">
                  <c:v>197.53102541240227</c:v>
                </c:pt>
                <c:pt idx="543">
                  <c:v>197.55987161422308</c:v>
                </c:pt>
                <c:pt idx="544">
                  <c:v>197.59328556181723</c:v>
                </c:pt>
                <c:pt idx="545">
                  <c:v>197.63153413995829</c:v>
                </c:pt>
                <c:pt idx="546">
                  <c:v>197.67485478082577</c:v>
                </c:pt>
                <c:pt idx="547">
                  <c:v>197.72344178880203</c:v>
                </c:pt>
                <c:pt idx="548">
                  <c:v>197.77743084777029</c:v>
                </c:pt>
                <c:pt idx="549">
                  <c:v>197.83687762684212</c:v>
                </c:pt>
                <c:pt idx="550">
                  <c:v>197.90174467761244</c:v>
                </c:pt>
                <c:pt idx="551">
                  <c:v>197.97189485891309</c:v>
                </c:pt>
                <c:pt idx="552">
                  <c:v>198.04708380350752</c:v>
                </c:pt>
                <c:pt idx="553">
                  <c:v>198.12695848945262</c:v>
                </c:pt>
                <c:pt idx="554">
                  <c:v>198.21106864245033</c:v>
                </c:pt>
                <c:pt idx="555">
                  <c:v>198.29887624710065</c:v>
                </c:pt>
                <c:pt idx="556">
                  <c:v>198.3897704604781</c:v>
                </c:pt>
                <c:pt idx="557">
                  <c:v>198.48308456375386</c:v>
                </c:pt>
                <c:pt idx="558">
                  <c:v>198.57812013212327</c:v>
                </c:pt>
                <c:pt idx="559">
                  <c:v>198.67415653752465</c:v>
                </c:pt>
                <c:pt idx="560">
                  <c:v>198.77047199889168</c:v>
                </c:pt>
                <c:pt idx="561">
                  <c:v>198.86635666456527</c:v>
                </c:pt>
                <c:pt idx="562">
                  <c:v>198.96112483604725</c:v>
                </c:pt>
                <c:pt idx="563">
                  <c:v>199.05411781659058</c:v>
                </c:pt>
                <c:pt idx="564">
                  <c:v>199.14471605018838</c:v>
                </c:pt>
                <c:pt idx="565">
                  <c:v>199.23233868322734</c:v>
                </c:pt>
                <c:pt idx="566">
                  <c:v>199.31645353844698</c:v>
                </c:pt>
                <c:pt idx="567">
                  <c:v>199.39657933077831</c:v>
                </c:pt>
                <c:pt idx="568">
                  <c:v>199.47229182694321</c:v>
                </c:pt>
                <c:pt idx="569">
                  <c:v>199.54323593493729</c:v>
                </c:pt>
                <c:pt idx="570">
                  <c:v>199.60913533209327</c:v>
                </c:pt>
                <c:pt idx="571">
                  <c:v>199.66980001682742</c:v>
                </c:pt>
                <c:pt idx="572">
                  <c:v>199.7251296179985</c:v>
                </c:pt>
                <c:pt idx="573">
                  <c:v>199.77511947282866</c:v>
                </c:pt>
                <c:pt idx="574">
                  <c:v>199.81985820038398</c:v>
                </c:pt>
                <c:pt idx="575">
                  <c:v>199.85951561549979</c:v>
                </c:pt>
                <c:pt idx="576">
                  <c:v>199.89433144188391</c:v>
                </c:pt>
                <c:pt idx="577">
                  <c:v>199.92459878278478</c:v>
                </c:pt>
                <c:pt idx="578">
                  <c:v>199.95064686661593</c:v>
                </c:pt>
                <c:pt idx="579">
                  <c:v>199.97282633239467</c:v>
                </c:pt>
                <c:pt idx="580">
                  <c:v>199.99150424936244</c:v>
                </c:pt>
                <c:pt idx="581">
                  <c:v>200.00705747208323</c:v>
                </c:pt>
                <c:pt idx="582">
                  <c:v>200.01986377935668</c:v>
                </c:pt>
                <c:pt idx="583">
                  <c:v>200.03029645113338</c:v>
                </c:pt>
                <c:pt idx="584">
                  <c:v>200.03871267640315</c:v>
                </c:pt>
                <c:pt idx="585">
                  <c:v>200.04543892695435</c:v>
                </c:pt>
                <c:pt idx="586">
                  <c:v>200.05076564354135</c:v>
                </c:pt>
                <c:pt idx="587">
                  <c:v>200.05494399098325</c:v>
                </c:pt>
                <c:pt idx="588">
                  <c:v>200.05818600952202</c:v>
                </c:pt>
                <c:pt idx="589">
                  <c:v>200.06067015746086</c:v>
                </c:pt>
                <c:pt idx="590">
                  <c:v>200.06254728841796</c:v>
                </c:pt>
                <c:pt idx="591">
                  <c:v>200.06394381460561</c:v>
                </c:pt>
                <c:pt idx="592">
                  <c:v>200.06496587334499</c:v>
                </c:pt>
                <c:pt idx="593">
                  <c:v>200.0657004124055</c:v>
                </c:pt>
                <c:pt idx="594">
                  <c:v>200.0662179635583</c:v>
                </c:pt>
                <c:pt idx="595">
                  <c:v>200.06657571884344</c:v>
                </c:pt>
                <c:pt idx="596">
                  <c:v>200.066818784665</c:v>
                </c:pt>
                <c:pt idx="597">
                  <c:v>200.06698129680959</c:v>
                </c:pt>
                <c:pt idx="598">
                  <c:v>200.06708903365293</c:v>
                </c:pt>
                <c:pt idx="599">
                  <c:v>200.06716036165955</c:v>
                </c:pt>
                <c:pt idx="600">
                  <c:v>200.06720781485686</c:v>
                </c:pt>
                <c:pt idx="601">
                  <c:v>200.06723966230342</c:v>
                </c:pt>
                <c:pt idx="602">
                  <c:v>200.06726133568364</c:v>
                </c:pt>
                <c:pt idx="603">
                  <c:v>200.06727635716743</c:v>
                </c:pt>
                <c:pt idx="604">
                  <c:v>200.06728697369823</c:v>
                </c:pt>
                <c:pt idx="605">
                  <c:v>200.06729461010778</c:v>
                </c:pt>
                <c:pt idx="606">
                  <c:v>200.06730019137242</c:v>
                </c:pt>
                <c:pt idx="607">
                  <c:v>200.06730432420247</c:v>
                </c:pt>
                <c:pt idx="608">
                  <c:v>200.06730740549676</c:v>
                </c:pt>
                <c:pt idx="609">
                  <c:v>200.06730970272787</c:v>
                </c:pt>
                <c:pt idx="610">
                  <c:v>200.06731140145024</c:v>
                </c:pt>
                <c:pt idx="611">
                  <c:v>200.06731263261793</c:v>
                </c:pt>
                <c:pt idx="612">
                  <c:v>200.06731349153222</c:v>
                </c:pt>
                <c:pt idx="613">
                  <c:v>200.06731404967201</c:v>
                </c:pt>
                <c:pt idx="614">
                  <c:v>200.06731436182147</c:v>
                </c:pt>
                <c:pt idx="615">
                  <c:v>200.06731447090971</c:v>
                </c:pt>
                <c:pt idx="616">
                  <c:v>200.06731441126581</c:v>
                </c:pt>
                <c:pt idx="617">
                  <c:v>200.06731421108668</c:v>
                </c:pt>
                <c:pt idx="618">
                  <c:v>200.06731389281032</c:v>
                </c:pt>
                <c:pt idx="619">
                  <c:v>200.06731347552778</c:v>
                </c:pt>
                <c:pt idx="620">
                  <c:v>200.06731297630628</c:v>
                </c:pt>
                <c:pt idx="621">
                  <c:v>200.06731240979633</c:v>
                </c:pt>
                <c:pt idx="622">
                  <c:v>200.06731178676989</c:v>
                </c:pt>
                <c:pt idx="623">
                  <c:v>200.06731111726779</c:v>
                </c:pt>
                <c:pt idx="624">
                  <c:v>200.06731041089728</c:v>
                </c:pt>
                <c:pt idx="625">
                  <c:v>200.0673096761559</c:v>
                </c:pt>
                <c:pt idx="626">
                  <c:v>200.06730891913492</c:v>
                </c:pt>
                <c:pt idx="627">
                  <c:v>200.06730814550141</c:v>
                </c:pt>
                <c:pt idx="628">
                  <c:v>200.06730736230185</c:v>
                </c:pt>
                <c:pt idx="629">
                  <c:v>200.06730657576048</c:v>
                </c:pt>
                <c:pt idx="630">
                  <c:v>200.06730579249964</c:v>
                </c:pt>
                <c:pt idx="631">
                  <c:v>200.06730501823756</c:v>
                </c:pt>
                <c:pt idx="632">
                  <c:v>200.06730426147209</c:v>
                </c:pt>
                <c:pt idx="633">
                  <c:v>200.06730352930626</c:v>
                </c:pt>
                <c:pt idx="634">
                  <c:v>200.0673028313926</c:v>
                </c:pt>
                <c:pt idx="635">
                  <c:v>200.06730217097621</c:v>
                </c:pt>
                <c:pt idx="636">
                  <c:v>200.06730156083199</c:v>
                </c:pt>
                <c:pt idx="637">
                  <c:v>200.06730099742381</c:v>
                </c:pt>
                <c:pt idx="638">
                  <c:v>200.06730048671514</c:v>
                </c:pt>
                <c:pt idx="639">
                  <c:v>200.06730003313112</c:v>
                </c:pt>
                <c:pt idx="640">
                  <c:v>200.06729963239979</c:v>
                </c:pt>
                <c:pt idx="641">
                  <c:v>200.06729928187937</c:v>
                </c:pt>
                <c:pt idx="642">
                  <c:v>200.06729897815114</c:v>
                </c:pt>
                <c:pt idx="643">
                  <c:v>200.06729872307525</c:v>
                </c:pt>
                <c:pt idx="644">
                  <c:v>200.06729850096917</c:v>
                </c:pt>
                <c:pt idx="645">
                  <c:v>200.0672983196817</c:v>
                </c:pt>
                <c:pt idx="646">
                  <c:v>200.06729817562567</c:v>
                </c:pt>
                <c:pt idx="647">
                  <c:v>200.06729805844819</c:v>
                </c:pt>
                <c:pt idx="648">
                  <c:v>200.0672979690284</c:v>
                </c:pt>
                <c:pt idx="649">
                  <c:v>200.06729789947107</c:v>
                </c:pt>
                <c:pt idx="650">
                  <c:v>200.0672978427398</c:v>
                </c:pt>
                <c:pt idx="651">
                  <c:v>200.06729779907482</c:v>
                </c:pt>
                <c:pt idx="652">
                  <c:v>200.06729776620224</c:v>
                </c:pt>
                <c:pt idx="653">
                  <c:v>200.06729774058576</c:v>
                </c:pt>
                <c:pt idx="654">
                  <c:v>200.06729772192409</c:v>
                </c:pt>
                <c:pt idx="655">
                  <c:v>200.06729770986448</c:v>
                </c:pt>
                <c:pt idx="656">
                  <c:v>200.0672977004468</c:v>
                </c:pt>
                <c:pt idx="657">
                  <c:v>200.06729769556668</c:v>
                </c:pt>
                <c:pt idx="658">
                  <c:v>200.06729769201522</c:v>
                </c:pt>
                <c:pt idx="659">
                  <c:v>200.06729769006839</c:v>
                </c:pt>
                <c:pt idx="660">
                  <c:v>200.06729768960841</c:v>
                </c:pt>
                <c:pt idx="661">
                  <c:v>200.06729768960841</c:v>
                </c:pt>
                <c:pt idx="662">
                  <c:v>200.06729768960841</c:v>
                </c:pt>
                <c:pt idx="663">
                  <c:v>200.06729768960841</c:v>
                </c:pt>
                <c:pt idx="664">
                  <c:v>200.06729768960841</c:v>
                </c:pt>
                <c:pt idx="665">
                  <c:v>200.06729768960841</c:v>
                </c:pt>
                <c:pt idx="666">
                  <c:v>200.06729768960841</c:v>
                </c:pt>
                <c:pt idx="667">
                  <c:v>200.06729768960841</c:v>
                </c:pt>
                <c:pt idx="668">
                  <c:v>200.06729768960841</c:v>
                </c:pt>
                <c:pt idx="669">
                  <c:v>200.06729768960841</c:v>
                </c:pt>
                <c:pt idx="670">
                  <c:v>200.06729768960841</c:v>
                </c:pt>
                <c:pt idx="671">
                  <c:v>200.06729768960841</c:v>
                </c:pt>
                <c:pt idx="672">
                  <c:v>200.06729768960841</c:v>
                </c:pt>
                <c:pt idx="673">
                  <c:v>200.06729768960841</c:v>
                </c:pt>
                <c:pt idx="674">
                  <c:v>200.06729768960841</c:v>
                </c:pt>
                <c:pt idx="675">
                  <c:v>200.06729768960841</c:v>
                </c:pt>
                <c:pt idx="676">
                  <c:v>200.06729768960841</c:v>
                </c:pt>
                <c:pt idx="677">
                  <c:v>200.06729768960841</c:v>
                </c:pt>
                <c:pt idx="678">
                  <c:v>200.06729768960841</c:v>
                </c:pt>
                <c:pt idx="679">
                  <c:v>200.06729768960841</c:v>
                </c:pt>
                <c:pt idx="680">
                  <c:v>200.06729768960841</c:v>
                </c:pt>
                <c:pt idx="681">
                  <c:v>200.06729768960841</c:v>
                </c:pt>
                <c:pt idx="682">
                  <c:v>200.06729768960841</c:v>
                </c:pt>
                <c:pt idx="683">
                  <c:v>200.06729768960841</c:v>
                </c:pt>
                <c:pt idx="684">
                  <c:v>200.06729768960841</c:v>
                </c:pt>
                <c:pt idx="685">
                  <c:v>200.06729768960841</c:v>
                </c:pt>
                <c:pt idx="686">
                  <c:v>200.06729768960841</c:v>
                </c:pt>
                <c:pt idx="687">
                  <c:v>200.06729768960841</c:v>
                </c:pt>
                <c:pt idx="688">
                  <c:v>200.06729768960841</c:v>
                </c:pt>
                <c:pt idx="689">
                  <c:v>200.06729768960841</c:v>
                </c:pt>
                <c:pt idx="690">
                  <c:v>200.06729768960841</c:v>
                </c:pt>
                <c:pt idx="691">
                  <c:v>200.06729768960841</c:v>
                </c:pt>
                <c:pt idx="692">
                  <c:v>200.06729768960841</c:v>
                </c:pt>
                <c:pt idx="693">
                  <c:v>200.06729768960841</c:v>
                </c:pt>
                <c:pt idx="694">
                  <c:v>200.06729768960841</c:v>
                </c:pt>
                <c:pt idx="695">
                  <c:v>200.06729768960841</c:v>
                </c:pt>
                <c:pt idx="696">
                  <c:v>200.06729768960841</c:v>
                </c:pt>
                <c:pt idx="697">
                  <c:v>200.06729768960841</c:v>
                </c:pt>
                <c:pt idx="698">
                  <c:v>200.06729768960841</c:v>
                </c:pt>
                <c:pt idx="699">
                  <c:v>200.06729768960841</c:v>
                </c:pt>
                <c:pt idx="700">
                  <c:v>200.06729768960841</c:v>
                </c:pt>
                <c:pt idx="701">
                  <c:v>200.06729768960841</c:v>
                </c:pt>
                <c:pt idx="702">
                  <c:v>200.06729768960841</c:v>
                </c:pt>
                <c:pt idx="703">
                  <c:v>200.06729768960841</c:v>
                </c:pt>
                <c:pt idx="704">
                  <c:v>200.06729768960841</c:v>
                </c:pt>
                <c:pt idx="705">
                  <c:v>200.06729768960841</c:v>
                </c:pt>
                <c:pt idx="706">
                  <c:v>200.06729768960841</c:v>
                </c:pt>
                <c:pt idx="707">
                  <c:v>200.06729768960841</c:v>
                </c:pt>
                <c:pt idx="708">
                  <c:v>200.06729768960841</c:v>
                </c:pt>
                <c:pt idx="709">
                  <c:v>200.06729768960841</c:v>
                </c:pt>
                <c:pt idx="710">
                  <c:v>200.06729768960841</c:v>
                </c:pt>
                <c:pt idx="711">
                  <c:v>200.06729768960841</c:v>
                </c:pt>
                <c:pt idx="712">
                  <c:v>200.06729768960841</c:v>
                </c:pt>
                <c:pt idx="713">
                  <c:v>200.06729768960841</c:v>
                </c:pt>
                <c:pt idx="714">
                  <c:v>200.06729768960841</c:v>
                </c:pt>
                <c:pt idx="715">
                  <c:v>200.06729768960841</c:v>
                </c:pt>
                <c:pt idx="716">
                  <c:v>200.06729768960841</c:v>
                </c:pt>
                <c:pt idx="717">
                  <c:v>200.06729768960841</c:v>
                </c:pt>
                <c:pt idx="718">
                  <c:v>200.06729768960841</c:v>
                </c:pt>
                <c:pt idx="719">
                  <c:v>200.06729768960841</c:v>
                </c:pt>
                <c:pt idx="720">
                  <c:v>200.06729768960841</c:v>
                </c:pt>
                <c:pt idx="721">
                  <c:v>200.06729768960841</c:v>
                </c:pt>
                <c:pt idx="722">
                  <c:v>200.06729768960841</c:v>
                </c:pt>
                <c:pt idx="723">
                  <c:v>200.06729768960841</c:v>
                </c:pt>
                <c:pt idx="724">
                  <c:v>200.06729768960841</c:v>
                </c:pt>
                <c:pt idx="725">
                  <c:v>200.06729768960841</c:v>
                </c:pt>
                <c:pt idx="726">
                  <c:v>200.06729768960841</c:v>
                </c:pt>
                <c:pt idx="727">
                  <c:v>200.06729768960841</c:v>
                </c:pt>
                <c:pt idx="728">
                  <c:v>200.06729768960841</c:v>
                </c:pt>
                <c:pt idx="729">
                  <c:v>200.06729768960841</c:v>
                </c:pt>
                <c:pt idx="730">
                  <c:v>200.06729768960841</c:v>
                </c:pt>
                <c:pt idx="731">
                  <c:v>200.06729768960841</c:v>
                </c:pt>
                <c:pt idx="732">
                  <c:v>200.06729768960841</c:v>
                </c:pt>
                <c:pt idx="733">
                  <c:v>200.06729768960841</c:v>
                </c:pt>
                <c:pt idx="734">
                  <c:v>200.06729768960841</c:v>
                </c:pt>
                <c:pt idx="735">
                  <c:v>200.06729768960841</c:v>
                </c:pt>
                <c:pt idx="736">
                  <c:v>200.06729768960841</c:v>
                </c:pt>
                <c:pt idx="737">
                  <c:v>200.06729768960841</c:v>
                </c:pt>
                <c:pt idx="738">
                  <c:v>200.06729768960841</c:v>
                </c:pt>
                <c:pt idx="739">
                  <c:v>200.06729768960841</c:v>
                </c:pt>
                <c:pt idx="740">
                  <c:v>200.06729768960841</c:v>
                </c:pt>
                <c:pt idx="741">
                  <c:v>200.06729768960841</c:v>
                </c:pt>
                <c:pt idx="742">
                  <c:v>200.06729768960841</c:v>
                </c:pt>
                <c:pt idx="743">
                  <c:v>200.06729768960841</c:v>
                </c:pt>
                <c:pt idx="744">
                  <c:v>200.06729768960841</c:v>
                </c:pt>
                <c:pt idx="745">
                  <c:v>200.06729768960841</c:v>
                </c:pt>
                <c:pt idx="746">
                  <c:v>200.06729768960841</c:v>
                </c:pt>
                <c:pt idx="747">
                  <c:v>200.06729768960841</c:v>
                </c:pt>
                <c:pt idx="748">
                  <c:v>200.06729768960841</c:v>
                </c:pt>
                <c:pt idx="749">
                  <c:v>200.06729768960841</c:v>
                </c:pt>
                <c:pt idx="750">
                  <c:v>200.06729768960841</c:v>
                </c:pt>
                <c:pt idx="751">
                  <c:v>200.06729768960841</c:v>
                </c:pt>
                <c:pt idx="752">
                  <c:v>200.06729768960841</c:v>
                </c:pt>
                <c:pt idx="753">
                  <c:v>200.06729768960841</c:v>
                </c:pt>
                <c:pt idx="754">
                  <c:v>200.06729768960841</c:v>
                </c:pt>
                <c:pt idx="755">
                  <c:v>200.06729768960841</c:v>
                </c:pt>
                <c:pt idx="756">
                  <c:v>200.06729768960841</c:v>
                </c:pt>
                <c:pt idx="757">
                  <c:v>200.06729768960841</c:v>
                </c:pt>
                <c:pt idx="758">
                  <c:v>200.06729768960841</c:v>
                </c:pt>
                <c:pt idx="759">
                  <c:v>200.06729768960841</c:v>
                </c:pt>
                <c:pt idx="760">
                  <c:v>200.06729768960841</c:v>
                </c:pt>
                <c:pt idx="761">
                  <c:v>200.06729768960841</c:v>
                </c:pt>
                <c:pt idx="762">
                  <c:v>200.06729768960841</c:v>
                </c:pt>
                <c:pt idx="763">
                  <c:v>200.06729768960841</c:v>
                </c:pt>
                <c:pt idx="764">
                  <c:v>200.06729768960841</c:v>
                </c:pt>
                <c:pt idx="765">
                  <c:v>200.06729768960841</c:v>
                </c:pt>
                <c:pt idx="766">
                  <c:v>200.06729768960841</c:v>
                </c:pt>
                <c:pt idx="767">
                  <c:v>200.06729768960841</c:v>
                </c:pt>
                <c:pt idx="768">
                  <c:v>200.06729768960841</c:v>
                </c:pt>
                <c:pt idx="769">
                  <c:v>200.06729768960841</c:v>
                </c:pt>
                <c:pt idx="770">
                  <c:v>200.06729768960841</c:v>
                </c:pt>
                <c:pt idx="771">
                  <c:v>200.06729768960841</c:v>
                </c:pt>
                <c:pt idx="772">
                  <c:v>200.06729768960841</c:v>
                </c:pt>
                <c:pt idx="773">
                  <c:v>200.06729768960841</c:v>
                </c:pt>
                <c:pt idx="774">
                  <c:v>200.06729768960841</c:v>
                </c:pt>
                <c:pt idx="775">
                  <c:v>200.06729768960841</c:v>
                </c:pt>
                <c:pt idx="776">
                  <c:v>200.06729768960841</c:v>
                </c:pt>
                <c:pt idx="777">
                  <c:v>200.06729768960841</c:v>
                </c:pt>
                <c:pt idx="778">
                  <c:v>200.06729768960841</c:v>
                </c:pt>
                <c:pt idx="779">
                  <c:v>200.06729768960841</c:v>
                </c:pt>
                <c:pt idx="780">
                  <c:v>200.06729768960841</c:v>
                </c:pt>
                <c:pt idx="781">
                  <c:v>200.06729768960841</c:v>
                </c:pt>
                <c:pt idx="782">
                  <c:v>200.06729768960841</c:v>
                </c:pt>
                <c:pt idx="783">
                  <c:v>200.06729768960841</c:v>
                </c:pt>
                <c:pt idx="784">
                  <c:v>200.06729768960841</c:v>
                </c:pt>
                <c:pt idx="785">
                  <c:v>200.06729768960841</c:v>
                </c:pt>
                <c:pt idx="786">
                  <c:v>200.06729768960841</c:v>
                </c:pt>
                <c:pt idx="787">
                  <c:v>200.06729768960841</c:v>
                </c:pt>
                <c:pt idx="788">
                  <c:v>200.06729768960841</c:v>
                </c:pt>
                <c:pt idx="789">
                  <c:v>200.06729768960841</c:v>
                </c:pt>
                <c:pt idx="790">
                  <c:v>200.06729768960841</c:v>
                </c:pt>
                <c:pt idx="791">
                  <c:v>200.06729768960841</c:v>
                </c:pt>
                <c:pt idx="792">
                  <c:v>200.06729768960841</c:v>
                </c:pt>
                <c:pt idx="793">
                  <c:v>200.06729768960841</c:v>
                </c:pt>
                <c:pt idx="794">
                  <c:v>200.06729768960841</c:v>
                </c:pt>
                <c:pt idx="795">
                  <c:v>200.06729768960841</c:v>
                </c:pt>
                <c:pt idx="796">
                  <c:v>200.06729768960841</c:v>
                </c:pt>
                <c:pt idx="797">
                  <c:v>200.06729768960841</c:v>
                </c:pt>
                <c:pt idx="798">
                  <c:v>200.06729768960841</c:v>
                </c:pt>
                <c:pt idx="799">
                  <c:v>200.06729768960841</c:v>
                </c:pt>
                <c:pt idx="800">
                  <c:v>200.06729768960841</c:v>
                </c:pt>
                <c:pt idx="801">
                  <c:v>200.06729768960841</c:v>
                </c:pt>
                <c:pt idx="802">
                  <c:v>200.06729768960841</c:v>
                </c:pt>
                <c:pt idx="803">
                  <c:v>200.06729768960841</c:v>
                </c:pt>
                <c:pt idx="804">
                  <c:v>200.06729768960841</c:v>
                </c:pt>
                <c:pt idx="805">
                  <c:v>200.06729768960841</c:v>
                </c:pt>
                <c:pt idx="806">
                  <c:v>200.06729768960841</c:v>
                </c:pt>
                <c:pt idx="807">
                  <c:v>200.06729768960841</c:v>
                </c:pt>
                <c:pt idx="808">
                  <c:v>200.06729768960841</c:v>
                </c:pt>
                <c:pt idx="809">
                  <c:v>200.06729768960841</c:v>
                </c:pt>
                <c:pt idx="810">
                  <c:v>200.06729768960841</c:v>
                </c:pt>
                <c:pt idx="811">
                  <c:v>200.06729768960841</c:v>
                </c:pt>
                <c:pt idx="812">
                  <c:v>200.06729768960841</c:v>
                </c:pt>
                <c:pt idx="813">
                  <c:v>200.06729768960841</c:v>
                </c:pt>
                <c:pt idx="814">
                  <c:v>200.06729768960841</c:v>
                </c:pt>
                <c:pt idx="815">
                  <c:v>200.06729768960841</c:v>
                </c:pt>
                <c:pt idx="816">
                  <c:v>200.06729768960841</c:v>
                </c:pt>
                <c:pt idx="817">
                  <c:v>200.06729768960841</c:v>
                </c:pt>
                <c:pt idx="818">
                  <c:v>200.06729768960841</c:v>
                </c:pt>
                <c:pt idx="819">
                  <c:v>200.06729768960841</c:v>
                </c:pt>
                <c:pt idx="820">
                  <c:v>200.06729768960841</c:v>
                </c:pt>
                <c:pt idx="821">
                  <c:v>200.06729768960841</c:v>
                </c:pt>
                <c:pt idx="822">
                  <c:v>200.06729768960841</c:v>
                </c:pt>
                <c:pt idx="823">
                  <c:v>200.06729768960841</c:v>
                </c:pt>
                <c:pt idx="824">
                  <c:v>200.06729768960841</c:v>
                </c:pt>
                <c:pt idx="825">
                  <c:v>200.06729768960841</c:v>
                </c:pt>
                <c:pt idx="826">
                  <c:v>200.06729768960841</c:v>
                </c:pt>
                <c:pt idx="827">
                  <c:v>200.06729768960841</c:v>
                </c:pt>
                <c:pt idx="828">
                  <c:v>200.06729768960841</c:v>
                </c:pt>
                <c:pt idx="829">
                  <c:v>200.06729768960841</c:v>
                </c:pt>
                <c:pt idx="830">
                  <c:v>200.06729768960841</c:v>
                </c:pt>
                <c:pt idx="831">
                  <c:v>200.06729768960841</c:v>
                </c:pt>
                <c:pt idx="832">
                  <c:v>200.06729768960841</c:v>
                </c:pt>
                <c:pt idx="833">
                  <c:v>200.06729768960841</c:v>
                </c:pt>
                <c:pt idx="834">
                  <c:v>200.06729768960841</c:v>
                </c:pt>
                <c:pt idx="835">
                  <c:v>200.06729768960841</c:v>
                </c:pt>
                <c:pt idx="836">
                  <c:v>200.06729768960841</c:v>
                </c:pt>
                <c:pt idx="837">
                  <c:v>200.06729768960841</c:v>
                </c:pt>
                <c:pt idx="838">
                  <c:v>200.06729768960841</c:v>
                </c:pt>
                <c:pt idx="839">
                  <c:v>200.06729768960841</c:v>
                </c:pt>
                <c:pt idx="840">
                  <c:v>200.06729768960841</c:v>
                </c:pt>
                <c:pt idx="841">
                  <c:v>200.06729768960841</c:v>
                </c:pt>
                <c:pt idx="842">
                  <c:v>200.06729768960841</c:v>
                </c:pt>
                <c:pt idx="843">
                  <c:v>200.06729768960841</c:v>
                </c:pt>
                <c:pt idx="844">
                  <c:v>200.06729768960841</c:v>
                </c:pt>
                <c:pt idx="845">
                  <c:v>200.06729768960841</c:v>
                </c:pt>
                <c:pt idx="846">
                  <c:v>200.06729768960841</c:v>
                </c:pt>
                <c:pt idx="847">
                  <c:v>200.06729768960841</c:v>
                </c:pt>
                <c:pt idx="848">
                  <c:v>200.06729768960841</c:v>
                </c:pt>
                <c:pt idx="849">
                  <c:v>200.06729768960841</c:v>
                </c:pt>
                <c:pt idx="850">
                  <c:v>200.06729768960841</c:v>
                </c:pt>
                <c:pt idx="851">
                  <c:v>200.06729768960841</c:v>
                </c:pt>
                <c:pt idx="852">
                  <c:v>200.06729768960841</c:v>
                </c:pt>
                <c:pt idx="853">
                  <c:v>200.06729768960841</c:v>
                </c:pt>
                <c:pt idx="854">
                  <c:v>200.06729768960841</c:v>
                </c:pt>
                <c:pt idx="855">
                  <c:v>200.06729768960841</c:v>
                </c:pt>
                <c:pt idx="856">
                  <c:v>200.06729768960841</c:v>
                </c:pt>
                <c:pt idx="857">
                  <c:v>200.06729768960841</c:v>
                </c:pt>
                <c:pt idx="858">
                  <c:v>200.06729768960841</c:v>
                </c:pt>
                <c:pt idx="859">
                  <c:v>200.06729768960841</c:v>
                </c:pt>
                <c:pt idx="860">
                  <c:v>200.06729768960841</c:v>
                </c:pt>
                <c:pt idx="861">
                  <c:v>200.06729768960841</c:v>
                </c:pt>
                <c:pt idx="862">
                  <c:v>200.06729768960841</c:v>
                </c:pt>
                <c:pt idx="863">
                  <c:v>200.06729768960841</c:v>
                </c:pt>
                <c:pt idx="864">
                  <c:v>200.06729768960841</c:v>
                </c:pt>
                <c:pt idx="865">
                  <c:v>200.06729768960841</c:v>
                </c:pt>
                <c:pt idx="866">
                  <c:v>200.06729768960841</c:v>
                </c:pt>
                <c:pt idx="867">
                  <c:v>200.06729768960841</c:v>
                </c:pt>
              </c:numCache>
            </c:numRef>
          </c:yVal>
          <c:smooth val="1"/>
          <c:extLst>
            <c:ext xmlns:c16="http://schemas.microsoft.com/office/drawing/2014/chart" uri="{C3380CC4-5D6E-409C-BE32-E72D297353CC}">
              <c16:uniqueId val="{00000005-D839-4947-981A-C780D80308FB}"/>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vert="horz"/>
              <a:lstStyle/>
              <a:p>
                <a:pPr>
                  <a:defRPr/>
                </a:pPr>
                <a:r>
                  <a:rPr lang="en-US"/>
                  <a:t>avg z [m]</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6592"/>
        <c:crosses val="autoZero"/>
        <c:crossBetween val="midCat"/>
      </c:valAx>
      <c:valAx>
        <c:axId val="640336592"/>
        <c:scaling>
          <c:orientation val="minMax"/>
        </c:scaling>
        <c:delete val="0"/>
        <c:axPos val="l"/>
        <c:title>
          <c:tx>
            <c:rich>
              <a:bodyPr rot="-5400000" vert="horz"/>
              <a:lstStyle/>
              <a:p>
                <a:pPr>
                  <a:defRPr/>
                </a:pPr>
                <a:r>
                  <a:rPr lang="en-US"/>
                  <a:t>Avg kinetic energy [keV]</a:t>
                </a:r>
              </a:p>
            </c:rich>
          </c:tx>
          <c:overlay val="0"/>
          <c:spPr>
            <a:noFill/>
            <a:ln>
              <a:noFill/>
            </a:ln>
            <a:effectLst/>
          </c:sp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4624"/>
        <c:crosses val="autoZero"/>
        <c:crossBetween val="midCat"/>
      </c:valAx>
    </c:plotArea>
    <c:legend>
      <c:legendPos val="t"/>
      <c:overlay val="0"/>
      <c:spPr>
        <a:noFill/>
        <a:ln>
          <a:noFill/>
        </a:ln>
        <a:effectLst/>
      </c:spPr>
      <c:txPr>
        <a:bodyPr rot="0" vert="horz"/>
        <a:lstStyle/>
        <a:p>
          <a:pPr>
            <a:defRPr/>
          </a:pPr>
          <a:endParaRPr lang="en-US"/>
        </a:p>
      </c:txPr>
    </c:legend>
    <c:plotVisOnly val="1"/>
    <c:dispBlanksAs val="gap"/>
    <c:showDLblsOverMax val="0"/>
  </c:chart>
  <c:txPr>
    <a:bodyPr/>
    <a:lstStyle/>
    <a:p>
      <a:pPr>
        <a:defRPr sz="2000" b="1" baseline="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'Force 200 keV Spline'!$A$1:$Q$1</c:f>
              <c:strCache>
                <c:ptCount val="1"/>
                <c:pt idx="0">
                  <c:v>200 keV Spline</c:v>
                </c:pt>
              </c:strCache>
            </c:strRef>
          </c:tx>
          <c:marker>
            <c:symbol val="none"/>
          </c:marker>
          <c:xVal>
            <c:numRef>
              <c:f>'Force 200 keV Spline'!$W$3:$W$870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-0.14990000000000001</c:v>
                </c:pt>
                <c:pt idx="258">
                  <c:v>-0.1489</c:v>
                </c:pt>
                <c:pt idx="259">
                  <c:v>-0.1479</c:v>
                </c:pt>
                <c:pt idx="260">
                  <c:v>-0.14680000000000001</c:v>
                </c:pt>
                <c:pt idx="261">
                  <c:v>-0.14580000000000001</c:v>
                </c:pt>
                <c:pt idx="262">
                  <c:v>-0.1447</c:v>
                </c:pt>
                <c:pt idx="263">
                  <c:v>-0.14369999999999999</c:v>
                </c:pt>
                <c:pt idx="264">
                  <c:v>-0.1426</c:v>
                </c:pt>
                <c:pt idx="265">
                  <c:v>-0.1416</c:v>
                </c:pt>
                <c:pt idx="266">
                  <c:v>-0.1406</c:v>
                </c:pt>
                <c:pt idx="267">
                  <c:v>-0.13950000000000001</c:v>
                </c:pt>
                <c:pt idx="268">
                  <c:v>-0.13850000000000001</c:v>
                </c:pt>
                <c:pt idx="269">
                  <c:v>-0.13739999999999999</c:v>
                </c:pt>
                <c:pt idx="270">
                  <c:v>-0.13639999999999999</c:v>
                </c:pt>
                <c:pt idx="271">
                  <c:v>-0.1353</c:v>
                </c:pt>
                <c:pt idx="272">
                  <c:v>-0.1343</c:v>
                </c:pt>
                <c:pt idx="273">
                  <c:v>-0.1333</c:v>
                </c:pt>
                <c:pt idx="274">
                  <c:v>-0.13220000000000001</c:v>
                </c:pt>
                <c:pt idx="275">
                  <c:v>-0.13120000000000001</c:v>
                </c:pt>
                <c:pt idx="276">
                  <c:v>-0.13009999999999999</c:v>
                </c:pt>
                <c:pt idx="277">
                  <c:v>-0.12909999999999999</c:v>
                </c:pt>
                <c:pt idx="278">
                  <c:v>-0.128</c:v>
                </c:pt>
                <c:pt idx="279">
                  <c:v>-0.127</c:v>
                </c:pt>
                <c:pt idx="280">
                  <c:v>-0.126</c:v>
                </c:pt>
                <c:pt idx="281">
                  <c:v>-0.1249</c:v>
                </c:pt>
                <c:pt idx="282">
                  <c:v>-0.1239</c:v>
                </c:pt>
                <c:pt idx="283">
                  <c:v>-0.12280000000000001</c:v>
                </c:pt>
                <c:pt idx="284">
                  <c:v>-0.12180000000000001</c:v>
                </c:pt>
                <c:pt idx="285">
                  <c:v>-0.1207</c:v>
                </c:pt>
                <c:pt idx="286">
                  <c:v>-0.1197</c:v>
                </c:pt>
                <c:pt idx="287">
                  <c:v>-0.1186</c:v>
                </c:pt>
                <c:pt idx="288">
                  <c:v>-0.1176</c:v>
                </c:pt>
                <c:pt idx="289">
                  <c:v>-0.1166</c:v>
                </c:pt>
                <c:pt idx="290">
                  <c:v>-0.11550000000000001</c:v>
                </c:pt>
                <c:pt idx="291">
                  <c:v>-0.1145</c:v>
                </c:pt>
                <c:pt idx="292">
                  <c:v>-0.1134</c:v>
                </c:pt>
                <c:pt idx="293">
                  <c:v>-0.1124</c:v>
                </c:pt>
                <c:pt idx="294">
                  <c:v>-0.1113</c:v>
                </c:pt>
                <c:pt idx="295">
                  <c:v>-0.1103</c:v>
                </c:pt>
                <c:pt idx="296">
                  <c:v>-0.10920000000000001</c:v>
                </c:pt>
                <c:pt idx="297">
                  <c:v>-0.1082</c:v>
                </c:pt>
                <c:pt idx="298">
                  <c:v>-0.1072</c:v>
                </c:pt>
                <c:pt idx="299">
                  <c:v>-0.1061</c:v>
                </c:pt>
                <c:pt idx="300">
                  <c:v>-0.1051</c:v>
                </c:pt>
                <c:pt idx="301">
                  <c:v>-0.104</c:v>
                </c:pt>
                <c:pt idx="302">
                  <c:v>-0.10299999999999999</c:v>
                </c:pt>
                <c:pt idx="303">
                  <c:v>-0.1019</c:v>
                </c:pt>
                <c:pt idx="304">
                  <c:v>-0.1009</c:v>
                </c:pt>
                <c:pt idx="305">
                  <c:v>-9.9839999999999998E-2</c:v>
                </c:pt>
                <c:pt idx="306">
                  <c:v>-9.8799999999999999E-2</c:v>
                </c:pt>
                <c:pt idx="307">
                  <c:v>-9.7750000000000004E-2</c:v>
                </c:pt>
                <c:pt idx="308">
                  <c:v>-9.6710000000000004E-2</c:v>
                </c:pt>
                <c:pt idx="309">
                  <c:v>-9.5659999999999995E-2</c:v>
                </c:pt>
                <c:pt idx="310">
                  <c:v>-9.461E-2</c:v>
                </c:pt>
                <c:pt idx="311">
                  <c:v>-9.357E-2</c:v>
                </c:pt>
                <c:pt idx="312">
                  <c:v>-9.2520000000000005E-2</c:v>
                </c:pt>
                <c:pt idx="313">
                  <c:v>-9.1480000000000006E-2</c:v>
                </c:pt>
                <c:pt idx="314">
                  <c:v>-9.0429999999999996E-2</c:v>
                </c:pt>
                <c:pt idx="315">
                  <c:v>-8.9389999999999997E-2</c:v>
                </c:pt>
                <c:pt idx="316">
                  <c:v>-8.8340000000000002E-2</c:v>
                </c:pt>
                <c:pt idx="317">
                  <c:v>-8.7290000000000006E-2</c:v>
                </c:pt>
                <c:pt idx="318">
                  <c:v>-8.6249999999999993E-2</c:v>
                </c:pt>
                <c:pt idx="319">
                  <c:v>-8.5199999999999998E-2</c:v>
                </c:pt>
                <c:pt idx="320">
                  <c:v>-8.4150000000000003E-2</c:v>
                </c:pt>
                <c:pt idx="321">
                  <c:v>-8.3110000000000003E-2</c:v>
                </c:pt>
                <c:pt idx="322">
                  <c:v>-8.2059999999999994E-2</c:v>
                </c:pt>
                <c:pt idx="323">
                  <c:v>-8.1019999999999995E-2</c:v>
                </c:pt>
                <c:pt idx="324">
                  <c:v>-7.9969999999999999E-2</c:v>
                </c:pt>
                <c:pt idx="325">
                  <c:v>-7.8920000000000004E-2</c:v>
                </c:pt>
                <c:pt idx="326">
                  <c:v>-7.7880000000000005E-2</c:v>
                </c:pt>
                <c:pt idx="327">
                  <c:v>-7.6829999999999996E-2</c:v>
                </c:pt>
                <c:pt idx="328">
                  <c:v>-7.578E-2</c:v>
                </c:pt>
                <c:pt idx="329">
                  <c:v>-7.4740000000000001E-2</c:v>
                </c:pt>
                <c:pt idx="330">
                  <c:v>-7.3690000000000005E-2</c:v>
                </c:pt>
                <c:pt idx="331">
                  <c:v>-7.2639999999999996E-2</c:v>
                </c:pt>
                <c:pt idx="332">
                  <c:v>-7.1599999999999997E-2</c:v>
                </c:pt>
                <c:pt idx="333">
                  <c:v>-7.0550000000000002E-2</c:v>
                </c:pt>
                <c:pt idx="334">
                  <c:v>-6.9500000000000006E-2</c:v>
                </c:pt>
                <c:pt idx="335">
                  <c:v>-6.8449999999999997E-2</c:v>
                </c:pt>
                <c:pt idx="336">
                  <c:v>-6.7409999999999998E-2</c:v>
                </c:pt>
                <c:pt idx="337">
                  <c:v>-6.6360000000000002E-2</c:v>
                </c:pt>
                <c:pt idx="338">
                  <c:v>-6.5310000000000007E-2</c:v>
                </c:pt>
                <c:pt idx="339">
                  <c:v>-6.4269999999999994E-2</c:v>
                </c:pt>
                <c:pt idx="340">
                  <c:v>-6.3219999999999998E-2</c:v>
                </c:pt>
                <c:pt idx="341">
                  <c:v>-6.2170000000000003E-2</c:v>
                </c:pt>
                <c:pt idx="342">
                  <c:v>-6.1129999999999997E-2</c:v>
                </c:pt>
                <c:pt idx="343">
                  <c:v>-6.0080000000000001E-2</c:v>
                </c:pt>
                <c:pt idx="344">
                  <c:v>-5.9029999999999999E-2</c:v>
                </c:pt>
                <c:pt idx="345">
                  <c:v>-5.7979999999999997E-2</c:v>
                </c:pt>
                <c:pt idx="346">
                  <c:v>-5.6939999999999998E-2</c:v>
                </c:pt>
                <c:pt idx="347">
                  <c:v>-5.5890000000000002E-2</c:v>
                </c:pt>
                <c:pt idx="348">
                  <c:v>-5.484E-2</c:v>
                </c:pt>
                <c:pt idx="349">
                  <c:v>-5.3789999999999998E-2</c:v>
                </c:pt>
                <c:pt idx="350">
                  <c:v>-5.2749999999999998E-2</c:v>
                </c:pt>
                <c:pt idx="351">
                  <c:v>-5.1700000000000003E-2</c:v>
                </c:pt>
                <c:pt idx="352">
                  <c:v>-5.0650000000000001E-2</c:v>
                </c:pt>
                <c:pt idx="353">
                  <c:v>-4.9599999999999998E-2</c:v>
                </c:pt>
                <c:pt idx="354">
                  <c:v>-4.8559999999999999E-2</c:v>
                </c:pt>
                <c:pt idx="355">
                  <c:v>-4.7509999999999997E-2</c:v>
                </c:pt>
                <c:pt idx="356">
                  <c:v>-4.6460000000000001E-2</c:v>
                </c:pt>
                <c:pt idx="357">
                  <c:v>-4.5409999999999999E-2</c:v>
                </c:pt>
                <c:pt idx="358">
                  <c:v>-4.4359999999999997E-2</c:v>
                </c:pt>
                <c:pt idx="359">
                  <c:v>-4.3319999999999997E-2</c:v>
                </c:pt>
                <c:pt idx="360">
                  <c:v>-4.2270000000000002E-2</c:v>
                </c:pt>
                <c:pt idx="361">
                  <c:v>-4.122E-2</c:v>
                </c:pt>
                <c:pt idx="362">
                  <c:v>-4.0169999999999997E-2</c:v>
                </c:pt>
                <c:pt idx="363">
                  <c:v>-3.9120000000000002E-2</c:v>
                </c:pt>
                <c:pt idx="364">
                  <c:v>-3.8080000000000003E-2</c:v>
                </c:pt>
                <c:pt idx="365">
                  <c:v>-3.703E-2</c:v>
                </c:pt>
                <c:pt idx="366">
                  <c:v>-3.5979999999999998E-2</c:v>
                </c:pt>
                <c:pt idx="367">
                  <c:v>-3.4930000000000003E-2</c:v>
                </c:pt>
                <c:pt idx="368">
                  <c:v>-3.388E-2</c:v>
                </c:pt>
                <c:pt idx="369">
                  <c:v>-3.2840000000000001E-2</c:v>
                </c:pt>
                <c:pt idx="370">
                  <c:v>-3.1789999999999999E-2</c:v>
                </c:pt>
                <c:pt idx="371">
                  <c:v>-3.074E-2</c:v>
                </c:pt>
                <c:pt idx="372">
                  <c:v>-2.9690000000000001E-2</c:v>
                </c:pt>
                <c:pt idx="373">
                  <c:v>-2.8639999999999999E-2</c:v>
                </c:pt>
                <c:pt idx="374">
                  <c:v>-2.76E-2</c:v>
                </c:pt>
                <c:pt idx="375">
                  <c:v>-2.6550000000000001E-2</c:v>
                </c:pt>
                <c:pt idx="376">
                  <c:v>-2.5499999999999998E-2</c:v>
                </c:pt>
                <c:pt idx="377">
                  <c:v>-2.445E-2</c:v>
                </c:pt>
                <c:pt idx="378">
                  <c:v>-2.3400000000000001E-2</c:v>
                </c:pt>
                <c:pt idx="379">
                  <c:v>-2.2349999999999998E-2</c:v>
                </c:pt>
                <c:pt idx="380">
                  <c:v>-2.1309999999999999E-2</c:v>
                </c:pt>
                <c:pt idx="381">
                  <c:v>-2.026E-2</c:v>
                </c:pt>
                <c:pt idx="382">
                  <c:v>-1.9210000000000001E-2</c:v>
                </c:pt>
                <c:pt idx="383">
                  <c:v>-1.8159999999999999E-2</c:v>
                </c:pt>
                <c:pt idx="384">
                  <c:v>-1.711E-2</c:v>
                </c:pt>
                <c:pt idx="385">
                  <c:v>-1.6070000000000001E-2</c:v>
                </c:pt>
                <c:pt idx="386">
                  <c:v>-1.502E-2</c:v>
                </c:pt>
                <c:pt idx="387">
                  <c:v>-1.397E-2</c:v>
                </c:pt>
                <c:pt idx="388">
                  <c:v>-1.2919999999999999E-2</c:v>
                </c:pt>
                <c:pt idx="389">
                  <c:v>-1.187E-2</c:v>
                </c:pt>
                <c:pt idx="390">
                  <c:v>-1.082E-2</c:v>
                </c:pt>
                <c:pt idx="391">
                  <c:v>-9.7750000000000007E-3</c:v>
                </c:pt>
                <c:pt idx="392">
                  <c:v>-8.7259999999999994E-3</c:v>
                </c:pt>
                <c:pt idx="393">
                  <c:v>-7.6779999999999999E-3</c:v>
                </c:pt>
                <c:pt idx="394">
                  <c:v>-6.6299999999999996E-3</c:v>
                </c:pt>
                <c:pt idx="395">
                  <c:v>-5.581E-3</c:v>
                </c:pt>
                <c:pt idx="396">
                  <c:v>-4.5329999999999997E-3</c:v>
                </c:pt>
                <c:pt idx="397">
                  <c:v>-3.4840000000000001E-3</c:v>
                </c:pt>
                <c:pt idx="398">
                  <c:v>-2.4359999999999998E-3</c:v>
                </c:pt>
                <c:pt idx="399">
                  <c:v>-1.3879999999999999E-3</c:v>
                </c:pt>
                <c:pt idx="400">
                  <c:v>-3.391E-4</c:v>
                </c:pt>
                <c:pt idx="401">
                  <c:v>7.0929999999999995E-4</c:v>
                </c:pt>
                <c:pt idx="402">
                  <c:v>1.758E-3</c:v>
                </c:pt>
                <c:pt idx="403">
                  <c:v>2.8059999999999999E-3</c:v>
                </c:pt>
                <c:pt idx="404">
                  <c:v>3.8549999999999999E-3</c:v>
                </c:pt>
                <c:pt idx="405">
                  <c:v>4.9030000000000002E-3</c:v>
                </c:pt>
                <c:pt idx="406">
                  <c:v>5.9509999999999997E-3</c:v>
                </c:pt>
                <c:pt idx="407">
                  <c:v>7.0000000000000001E-3</c:v>
                </c:pt>
                <c:pt idx="408">
                  <c:v>8.0479999999999996E-3</c:v>
                </c:pt>
                <c:pt idx="409">
                  <c:v>9.0969999999999992E-3</c:v>
                </c:pt>
                <c:pt idx="410">
                  <c:v>1.0149999999999999E-2</c:v>
                </c:pt>
                <c:pt idx="411">
                  <c:v>1.119E-2</c:v>
                </c:pt>
                <c:pt idx="412">
                  <c:v>1.2239999999999999E-2</c:v>
                </c:pt>
                <c:pt idx="413">
                  <c:v>1.329E-2</c:v>
                </c:pt>
                <c:pt idx="414">
                  <c:v>1.434E-2</c:v>
                </c:pt>
                <c:pt idx="415">
                  <c:v>1.5389999999999999E-2</c:v>
                </c:pt>
                <c:pt idx="416">
                  <c:v>1.644E-2</c:v>
                </c:pt>
                <c:pt idx="417">
                  <c:v>1.7479999999999999E-2</c:v>
                </c:pt>
                <c:pt idx="418">
                  <c:v>1.8530000000000001E-2</c:v>
                </c:pt>
                <c:pt idx="419">
                  <c:v>1.958E-2</c:v>
                </c:pt>
                <c:pt idx="420">
                  <c:v>2.0629999999999999E-2</c:v>
                </c:pt>
                <c:pt idx="421">
                  <c:v>2.1680000000000001E-2</c:v>
                </c:pt>
                <c:pt idx="422">
                  <c:v>2.273E-2</c:v>
                </c:pt>
                <c:pt idx="423">
                  <c:v>2.3769999999999999E-2</c:v>
                </c:pt>
                <c:pt idx="424">
                  <c:v>2.4819999999999998E-2</c:v>
                </c:pt>
                <c:pt idx="425">
                  <c:v>2.5870000000000001E-2</c:v>
                </c:pt>
                <c:pt idx="426">
                  <c:v>2.6919999999999999E-2</c:v>
                </c:pt>
                <c:pt idx="427">
                  <c:v>2.7969999999999998E-2</c:v>
                </c:pt>
                <c:pt idx="428">
                  <c:v>2.9010000000000001E-2</c:v>
                </c:pt>
                <c:pt idx="429">
                  <c:v>3.006E-2</c:v>
                </c:pt>
                <c:pt idx="430">
                  <c:v>3.1109999999999999E-2</c:v>
                </c:pt>
                <c:pt idx="431">
                  <c:v>3.2160000000000001E-2</c:v>
                </c:pt>
                <c:pt idx="432">
                  <c:v>3.3210000000000003E-2</c:v>
                </c:pt>
                <c:pt idx="433">
                  <c:v>3.4250000000000003E-2</c:v>
                </c:pt>
                <c:pt idx="434">
                  <c:v>3.5299999999999998E-2</c:v>
                </c:pt>
                <c:pt idx="435">
                  <c:v>3.635E-2</c:v>
                </c:pt>
                <c:pt idx="436">
                  <c:v>3.7400000000000003E-2</c:v>
                </c:pt>
                <c:pt idx="437">
                  <c:v>3.8449999999999998E-2</c:v>
                </c:pt>
                <c:pt idx="438">
                  <c:v>3.9489999999999997E-2</c:v>
                </c:pt>
                <c:pt idx="439">
                  <c:v>4.054E-2</c:v>
                </c:pt>
                <c:pt idx="440">
                  <c:v>4.1590000000000002E-2</c:v>
                </c:pt>
                <c:pt idx="441">
                  <c:v>4.2639999999999997E-2</c:v>
                </c:pt>
                <c:pt idx="442">
                  <c:v>4.369E-2</c:v>
                </c:pt>
                <c:pt idx="443">
                  <c:v>4.4729999999999999E-2</c:v>
                </c:pt>
                <c:pt idx="444">
                  <c:v>4.5780000000000001E-2</c:v>
                </c:pt>
                <c:pt idx="445">
                  <c:v>4.6829999999999997E-2</c:v>
                </c:pt>
                <c:pt idx="446">
                  <c:v>4.7879999999999999E-2</c:v>
                </c:pt>
                <c:pt idx="447">
                  <c:v>4.8919999999999998E-2</c:v>
                </c:pt>
                <c:pt idx="448">
                  <c:v>4.9970000000000001E-2</c:v>
                </c:pt>
                <c:pt idx="449">
                  <c:v>5.1020000000000003E-2</c:v>
                </c:pt>
                <c:pt idx="450">
                  <c:v>5.2069999999999998E-2</c:v>
                </c:pt>
                <c:pt idx="451">
                  <c:v>5.3120000000000001E-2</c:v>
                </c:pt>
                <c:pt idx="452">
                  <c:v>5.416E-2</c:v>
                </c:pt>
                <c:pt idx="453">
                  <c:v>5.5210000000000002E-2</c:v>
                </c:pt>
                <c:pt idx="454">
                  <c:v>5.6259999999999998E-2</c:v>
                </c:pt>
                <c:pt idx="455">
                  <c:v>5.731E-2</c:v>
                </c:pt>
                <c:pt idx="456">
                  <c:v>5.8349999999999999E-2</c:v>
                </c:pt>
                <c:pt idx="457">
                  <c:v>5.9400000000000001E-2</c:v>
                </c:pt>
                <c:pt idx="458">
                  <c:v>6.0449999999999997E-2</c:v>
                </c:pt>
                <c:pt idx="459">
                  <c:v>6.1490000000000003E-2</c:v>
                </c:pt>
                <c:pt idx="460">
                  <c:v>6.2539999999999998E-2</c:v>
                </c:pt>
                <c:pt idx="461">
                  <c:v>6.3589999999999994E-2</c:v>
                </c:pt>
                <c:pt idx="462">
                  <c:v>6.4640000000000003E-2</c:v>
                </c:pt>
                <c:pt idx="463">
                  <c:v>6.5680000000000002E-2</c:v>
                </c:pt>
                <c:pt idx="464">
                  <c:v>6.6729999999999998E-2</c:v>
                </c:pt>
                <c:pt idx="465">
                  <c:v>6.7780000000000007E-2</c:v>
                </c:pt>
                <c:pt idx="466">
                  <c:v>6.8820000000000006E-2</c:v>
                </c:pt>
                <c:pt idx="467">
                  <c:v>6.9870000000000002E-2</c:v>
                </c:pt>
                <c:pt idx="468">
                  <c:v>7.0919999999999997E-2</c:v>
                </c:pt>
                <c:pt idx="469">
                  <c:v>7.1959999999999996E-2</c:v>
                </c:pt>
                <c:pt idx="470">
                  <c:v>7.3010000000000005E-2</c:v>
                </c:pt>
                <c:pt idx="471">
                  <c:v>7.4060000000000001E-2</c:v>
                </c:pt>
                <c:pt idx="472">
                  <c:v>7.51E-2</c:v>
                </c:pt>
                <c:pt idx="473">
                  <c:v>7.6149999999999995E-2</c:v>
                </c:pt>
                <c:pt idx="474">
                  <c:v>7.7200000000000005E-2</c:v>
                </c:pt>
                <c:pt idx="475">
                  <c:v>7.8240000000000004E-2</c:v>
                </c:pt>
                <c:pt idx="476">
                  <c:v>7.9289999999999999E-2</c:v>
                </c:pt>
                <c:pt idx="477">
                  <c:v>8.0339999999999995E-2</c:v>
                </c:pt>
                <c:pt idx="478">
                  <c:v>8.1379999999999994E-2</c:v>
                </c:pt>
                <c:pt idx="479">
                  <c:v>8.2430000000000003E-2</c:v>
                </c:pt>
                <c:pt idx="480">
                  <c:v>8.3479999999999999E-2</c:v>
                </c:pt>
                <c:pt idx="481">
                  <c:v>8.4519999999999998E-2</c:v>
                </c:pt>
                <c:pt idx="482">
                  <c:v>8.5569999999999993E-2</c:v>
                </c:pt>
                <c:pt idx="483">
                  <c:v>8.6620000000000003E-2</c:v>
                </c:pt>
                <c:pt idx="484">
                  <c:v>8.7660000000000002E-2</c:v>
                </c:pt>
                <c:pt idx="485">
                  <c:v>8.8709999999999997E-2</c:v>
                </c:pt>
                <c:pt idx="486">
                  <c:v>8.9749999999999996E-2</c:v>
                </c:pt>
                <c:pt idx="487">
                  <c:v>9.0800000000000006E-2</c:v>
                </c:pt>
                <c:pt idx="488">
                  <c:v>9.1850000000000001E-2</c:v>
                </c:pt>
                <c:pt idx="489">
                  <c:v>9.289E-2</c:v>
                </c:pt>
                <c:pt idx="490">
                  <c:v>9.3939999999999996E-2</c:v>
                </c:pt>
                <c:pt idx="491">
                  <c:v>9.4979999999999995E-2</c:v>
                </c:pt>
                <c:pt idx="492">
                  <c:v>9.6030000000000004E-2</c:v>
                </c:pt>
                <c:pt idx="493">
                  <c:v>9.7070000000000004E-2</c:v>
                </c:pt>
                <c:pt idx="494">
                  <c:v>9.8119999999999999E-2</c:v>
                </c:pt>
                <c:pt idx="495">
                  <c:v>9.9159999999999998E-2</c:v>
                </c:pt>
                <c:pt idx="496">
                  <c:v>0.1002</c:v>
                </c:pt>
                <c:pt idx="497">
                  <c:v>0.1013</c:v>
                </c:pt>
                <c:pt idx="498">
                  <c:v>0.1023</c:v>
                </c:pt>
                <c:pt idx="499">
                  <c:v>0.1033</c:v>
                </c:pt>
                <c:pt idx="500">
                  <c:v>0.10440000000000001</c:v>
                </c:pt>
                <c:pt idx="501">
                  <c:v>0.10539999999999999</c:v>
                </c:pt>
                <c:pt idx="502">
                  <c:v>0.1065</c:v>
                </c:pt>
                <c:pt idx="503">
                  <c:v>0.1075</c:v>
                </c:pt>
                <c:pt idx="504">
                  <c:v>0.1086</c:v>
                </c:pt>
                <c:pt idx="505">
                  <c:v>0.1096</c:v>
                </c:pt>
                <c:pt idx="506">
                  <c:v>0.11070000000000001</c:v>
                </c:pt>
                <c:pt idx="507">
                  <c:v>0.11169999999999999</c:v>
                </c:pt>
                <c:pt idx="508">
                  <c:v>0.11269999999999999</c:v>
                </c:pt>
                <c:pt idx="509">
                  <c:v>0.1138</c:v>
                </c:pt>
                <c:pt idx="510">
                  <c:v>0.1148</c:v>
                </c:pt>
                <c:pt idx="511">
                  <c:v>0.1159</c:v>
                </c:pt>
                <c:pt idx="512">
                  <c:v>0.1169</c:v>
                </c:pt>
                <c:pt idx="513">
                  <c:v>0.11799999999999999</c:v>
                </c:pt>
                <c:pt idx="514">
                  <c:v>0.11899999999999999</c:v>
                </c:pt>
                <c:pt idx="515">
                  <c:v>0.1201</c:v>
                </c:pt>
                <c:pt idx="516">
                  <c:v>0.1211</c:v>
                </c:pt>
                <c:pt idx="517">
                  <c:v>0.1221</c:v>
                </c:pt>
                <c:pt idx="518">
                  <c:v>0.1232</c:v>
                </c:pt>
                <c:pt idx="519">
                  <c:v>0.1242</c:v>
                </c:pt>
                <c:pt idx="520">
                  <c:v>0.12529999999999999</c:v>
                </c:pt>
                <c:pt idx="521">
                  <c:v>0.1263</c:v>
                </c:pt>
                <c:pt idx="522">
                  <c:v>0.12740000000000001</c:v>
                </c:pt>
                <c:pt idx="523">
                  <c:v>0.12839999999999999</c:v>
                </c:pt>
                <c:pt idx="524">
                  <c:v>0.1295</c:v>
                </c:pt>
                <c:pt idx="525">
                  <c:v>0.1305</c:v>
                </c:pt>
                <c:pt idx="526">
                  <c:v>0.13150000000000001</c:v>
                </c:pt>
                <c:pt idx="527">
                  <c:v>0.1326</c:v>
                </c:pt>
                <c:pt idx="528">
                  <c:v>0.1336</c:v>
                </c:pt>
                <c:pt idx="529">
                  <c:v>0.13469999999999999</c:v>
                </c:pt>
                <c:pt idx="530">
                  <c:v>0.13569999999999999</c:v>
                </c:pt>
                <c:pt idx="531">
                  <c:v>0.1368</c:v>
                </c:pt>
                <c:pt idx="532">
                  <c:v>0.13780000000000001</c:v>
                </c:pt>
                <c:pt idx="533">
                  <c:v>0.13880000000000001</c:v>
                </c:pt>
                <c:pt idx="534">
                  <c:v>0.1399</c:v>
                </c:pt>
                <c:pt idx="535">
                  <c:v>0.1409</c:v>
                </c:pt>
                <c:pt idx="536">
                  <c:v>0.14199999999999999</c:v>
                </c:pt>
                <c:pt idx="537">
                  <c:v>0.14299999999999999</c:v>
                </c:pt>
                <c:pt idx="538">
                  <c:v>0.14410000000000001</c:v>
                </c:pt>
                <c:pt idx="539">
                  <c:v>0.14510000000000001</c:v>
                </c:pt>
                <c:pt idx="540">
                  <c:v>0.14610000000000001</c:v>
                </c:pt>
                <c:pt idx="541">
                  <c:v>0.1472</c:v>
                </c:pt>
                <c:pt idx="542">
                  <c:v>0.1482</c:v>
                </c:pt>
                <c:pt idx="543">
                  <c:v>0.14929999999999999</c:v>
                </c:pt>
                <c:pt idx="544">
                  <c:v>0.15029999999999999</c:v>
                </c:pt>
                <c:pt idx="545">
                  <c:v>0.15140000000000001</c:v>
                </c:pt>
                <c:pt idx="546">
                  <c:v>0.15240000000000001</c:v>
                </c:pt>
                <c:pt idx="547">
                  <c:v>0.15340000000000001</c:v>
                </c:pt>
                <c:pt idx="548">
                  <c:v>0.1545</c:v>
                </c:pt>
                <c:pt idx="549">
                  <c:v>0.1555</c:v>
                </c:pt>
                <c:pt idx="550">
                  <c:v>0.15659999999999999</c:v>
                </c:pt>
                <c:pt idx="551">
                  <c:v>0.15759999999999999</c:v>
                </c:pt>
                <c:pt idx="552">
                  <c:v>0.15859999999999999</c:v>
                </c:pt>
                <c:pt idx="553">
                  <c:v>0.15970000000000001</c:v>
                </c:pt>
                <c:pt idx="554">
                  <c:v>0.16070000000000001</c:v>
                </c:pt>
                <c:pt idx="555">
                  <c:v>0.1618</c:v>
                </c:pt>
                <c:pt idx="556">
                  <c:v>0.1628</c:v>
                </c:pt>
                <c:pt idx="557">
                  <c:v>0.16389999999999999</c:v>
                </c:pt>
                <c:pt idx="558">
                  <c:v>0.16489999999999999</c:v>
                </c:pt>
                <c:pt idx="559">
                  <c:v>0.16589999999999999</c:v>
                </c:pt>
                <c:pt idx="560">
                  <c:v>0.16700000000000001</c:v>
                </c:pt>
                <c:pt idx="561">
                  <c:v>0.16800000000000001</c:v>
                </c:pt>
                <c:pt idx="562">
                  <c:v>0.1691</c:v>
                </c:pt>
                <c:pt idx="563">
                  <c:v>0.1701</c:v>
                </c:pt>
                <c:pt idx="564">
                  <c:v>0.17119999999999999</c:v>
                </c:pt>
                <c:pt idx="565">
                  <c:v>0.17219999999999999</c:v>
                </c:pt>
                <c:pt idx="566">
                  <c:v>0.17319999999999999</c:v>
                </c:pt>
                <c:pt idx="567">
                  <c:v>0.17430000000000001</c:v>
                </c:pt>
                <c:pt idx="568">
                  <c:v>0.17530000000000001</c:v>
                </c:pt>
                <c:pt idx="569">
                  <c:v>0.1764</c:v>
                </c:pt>
                <c:pt idx="570">
                  <c:v>0.1774</c:v>
                </c:pt>
                <c:pt idx="571">
                  <c:v>0.17849999999999999</c:v>
                </c:pt>
                <c:pt idx="572">
                  <c:v>0.17949999999999999</c:v>
                </c:pt>
                <c:pt idx="573">
                  <c:v>0.18049999999999999</c:v>
                </c:pt>
                <c:pt idx="574">
                  <c:v>0.18160000000000001</c:v>
                </c:pt>
                <c:pt idx="575">
                  <c:v>0.18260000000000001</c:v>
                </c:pt>
                <c:pt idx="576">
                  <c:v>0.1837</c:v>
                </c:pt>
                <c:pt idx="577">
                  <c:v>0.1847</c:v>
                </c:pt>
                <c:pt idx="578">
                  <c:v>0.18579999999999999</c:v>
                </c:pt>
                <c:pt idx="579">
                  <c:v>0.18679999999999999</c:v>
                </c:pt>
                <c:pt idx="580">
                  <c:v>0.18779999999999999</c:v>
                </c:pt>
                <c:pt idx="581">
                  <c:v>0.18890000000000001</c:v>
                </c:pt>
                <c:pt idx="582">
                  <c:v>0.18990000000000001</c:v>
                </c:pt>
                <c:pt idx="583">
                  <c:v>0.191</c:v>
                </c:pt>
                <c:pt idx="584">
                  <c:v>0.192</c:v>
                </c:pt>
                <c:pt idx="585">
                  <c:v>0.19309999999999999</c:v>
                </c:pt>
                <c:pt idx="586">
                  <c:v>0.19409999999999999</c:v>
                </c:pt>
                <c:pt idx="587">
                  <c:v>0.1951</c:v>
                </c:pt>
                <c:pt idx="588">
                  <c:v>0.19620000000000001</c:v>
                </c:pt>
                <c:pt idx="589">
                  <c:v>0.19719999999999999</c:v>
                </c:pt>
                <c:pt idx="590">
                  <c:v>0.1983</c:v>
                </c:pt>
                <c:pt idx="591">
                  <c:v>0.1993</c:v>
                </c:pt>
                <c:pt idx="592">
                  <c:v>0.20030000000000001</c:v>
                </c:pt>
                <c:pt idx="593">
                  <c:v>0.2014</c:v>
                </c:pt>
                <c:pt idx="594">
                  <c:v>0.2024</c:v>
                </c:pt>
                <c:pt idx="595">
                  <c:v>0.20349999999999999</c:v>
                </c:pt>
                <c:pt idx="596">
                  <c:v>0.20449999999999999</c:v>
                </c:pt>
                <c:pt idx="597">
                  <c:v>0.2056</c:v>
                </c:pt>
                <c:pt idx="598">
                  <c:v>0.20660000000000001</c:v>
                </c:pt>
                <c:pt idx="599">
                  <c:v>0.20760000000000001</c:v>
                </c:pt>
                <c:pt idx="600">
                  <c:v>0.2087</c:v>
                </c:pt>
                <c:pt idx="601">
                  <c:v>0.2097</c:v>
                </c:pt>
                <c:pt idx="602">
                  <c:v>0.21079999999999999</c:v>
                </c:pt>
                <c:pt idx="603">
                  <c:v>0.21179999999999999</c:v>
                </c:pt>
                <c:pt idx="604">
                  <c:v>0.21290000000000001</c:v>
                </c:pt>
                <c:pt idx="605">
                  <c:v>0.21390000000000001</c:v>
                </c:pt>
                <c:pt idx="606">
                  <c:v>0.21490000000000001</c:v>
                </c:pt>
                <c:pt idx="607">
                  <c:v>0.216</c:v>
                </c:pt>
                <c:pt idx="608">
                  <c:v>0.217</c:v>
                </c:pt>
                <c:pt idx="609">
                  <c:v>0.21809999999999999</c:v>
                </c:pt>
                <c:pt idx="610">
                  <c:v>0.21909999999999999</c:v>
                </c:pt>
                <c:pt idx="611">
                  <c:v>0.22020000000000001</c:v>
                </c:pt>
                <c:pt idx="612">
                  <c:v>0.22120000000000001</c:v>
                </c:pt>
                <c:pt idx="613">
                  <c:v>0.22220000000000001</c:v>
                </c:pt>
                <c:pt idx="614">
                  <c:v>0.2233</c:v>
                </c:pt>
                <c:pt idx="615">
                  <c:v>0.2243</c:v>
                </c:pt>
                <c:pt idx="616">
                  <c:v>0.22539999999999999</c:v>
                </c:pt>
                <c:pt idx="617">
                  <c:v>0.22639999999999999</c:v>
                </c:pt>
                <c:pt idx="618">
                  <c:v>0.22750000000000001</c:v>
                </c:pt>
                <c:pt idx="619">
                  <c:v>0.22850000000000001</c:v>
                </c:pt>
                <c:pt idx="620">
                  <c:v>0.22950000000000001</c:v>
                </c:pt>
                <c:pt idx="621">
                  <c:v>0.2306</c:v>
                </c:pt>
                <c:pt idx="622">
                  <c:v>0.2316</c:v>
                </c:pt>
                <c:pt idx="623">
                  <c:v>0.23269999999999999</c:v>
                </c:pt>
                <c:pt idx="624">
                  <c:v>0.23369999999999999</c:v>
                </c:pt>
                <c:pt idx="625">
                  <c:v>0.23480000000000001</c:v>
                </c:pt>
                <c:pt idx="626">
                  <c:v>0.23580000000000001</c:v>
                </c:pt>
                <c:pt idx="627">
                  <c:v>0.23680000000000001</c:v>
                </c:pt>
                <c:pt idx="628">
                  <c:v>0.2379</c:v>
                </c:pt>
                <c:pt idx="629">
                  <c:v>0.2389</c:v>
                </c:pt>
                <c:pt idx="630">
                  <c:v>0.24</c:v>
                </c:pt>
                <c:pt idx="631">
                  <c:v>0.24099999999999999</c:v>
                </c:pt>
                <c:pt idx="632">
                  <c:v>0.24210000000000001</c:v>
                </c:pt>
                <c:pt idx="633">
                  <c:v>0.24310000000000001</c:v>
                </c:pt>
                <c:pt idx="634">
                  <c:v>0.24410000000000001</c:v>
                </c:pt>
                <c:pt idx="635">
                  <c:v>0.2452</c:v>
                </c:pt>
                <c:pt idx="636">
                  <c:v>0.2462</c:v>
                </c:pt>
                <c:pt idx="637">
                  <c:v>0.24729999999999999</c:v>
                </c:pt>
                <c:pt idx="638">
                  <c:v>0.24829999999999999</c:v>
                </c:pt>
                <c:pt idx="639">
                  <c:v>0.24929999999999999</c:v>
                </c:pt>
                <c:pt idx="640">
                  <c:v>0.25040000000000001</c:v>
                </c:pt>
                <c:pt idx="641">
                  <c:v>0.25140000000000001</c:v>
                </c:pt>
                <c:pt idx="642">
                  <c:v>0.2525</c:v>
                </c:pt>
                <c:pt idx="643">
                  <c:v>0.2535</c:v>
                </c:pt>
                <c:pt idx="644">
                  <c:v>0.25459999999999999</c:v>
                </c:pt>
                <c:pt idx="645">
                  <c:v>0.25559999999999999</c:v>
                </c:pt>
                <c:pt idx="646">
                  <c:v>0.25659999999999999</c:v>
                </c:pt>
                <c:pt idx="647">
                  <c:v>0.25769999999999998</c:v>
                </c:pt>
                <c:pt idx="648">
                  <c:v>0.25869999999999999</c:v>
                </c:pt>
                <c:pt idx="649">
                  <c:v>0.25979999999999998</c:v>
                </c:pt>
                <c:pt idx="650">
                  <c:v>0.26079999999999998</c:v>
                </c:pt>
                <c:pt idx="651">
                  <c:v>0.26190000000000002</c:v>
                </c:pt>
                <c:pt idx="652">
                  <c:v>0.26290000000000002</c:v>
                </c:pt>
                <c:pt idx="653">
                  <c:v>0.26390000000000002</c:v>
                </c:pt>
                <c:pt idx="654">
                  <c:v>0.26500000000000001</c:v>
                </c:pt>
                <c:pt idx="655">
                  <c:v>0.26600000000000001</c:v>
                </c:pt>
                <c:pt idx="656">
                  <c:v>0.2671</c:v>
                </c:pt>
                <c:pt idx="657">
                  <c:v>0.2681</c:v>
                </c:pt>
                <c:pt idx="658">
                  <c:v>0.26919999999999999</c:v>
                </c:pt>
                <c:pt idx="659">
                  <c:v>0.2702</c:v>
                </c:pt>
                <c:pt idx="660">
                  <c:v>0.2712</c:v>
                </c:pt>
                <c:pt idx="661">
                  <c:v>0.27229999999999999</c:v>
                </c:pt>
                <c:pt idx="662">
                  <c:v>0.27329999999999999</c:v>
                </c:pt>
                <c:pt idx="663">
                  <c:v>0.27439999999999998</c:v>
                </c:pt>
                <c:pt idx="664">
                  <c:v>0.27539999999999998</c:v>
                </c:pt>
                <c:pt idx="665">
                  <c:v>0.27650000000000002</c:v>
                </c:pt>
                <c:pt idx="666">
                  <c:v>0.27750000000000002</c:v>
                </c:pt>
                <c:pt idx="667">
                  <c:v>0.27850000000000003</c:v>
                </c:pt>
                <c:pt idx="668">
                  <c:v>0.27960000000000002</c:v>
                </c:pt>
                <c:pt idx="669">
                  <c:v>0.28060000000000002</c:v>
                </c:pt>
                <c:pt idx="670">
                  <c:v>0.28170000000000001</c:v>
                </c:pt>
                <c:pt idx="671">
                  <c:v>0.28270000000000001</c:v>
                </c:pt>
                <c:pt idx="672">
                  <c:v>0.2838</c:v>
                </c:pt>
                <c:pt idx="673">
                  <c:v>0.2848</c:v>
                </c:pt>
                <c:pt idx="674">
                  <c:v>0.2858</c:v>
                </c:pt>
                <c:pt idx="675">
                  <c:v>0.28689999999999999</c:v>
                </c:pt>
                <c:pt idx="676">
                  <c:v>0.28789999999999999</c:v>
                </c:pt>
                <c:pt idx="677">
                  <c:v>0.28899999999999998</c:v>
                </c:pt>
                <c:pt idx="678">
                  <c:v>0.28999999999999998</c:v>
                </c:pt>
                <c:pt idx="679">
                  <c:v>0.29099999999999998</c:v>
                </c:pt>
                <c:pt idx="680">
                  <c:v>0.29210000000000003</c:v>
                </c:pt>
                <c:pt idx="681">
                  <c:v>0.29310000000000003</c:v>
                </c:pt>
                <c:pt idx="682">
                  <c:v>0.29420000000000002</c:v>
                </c:pt>
                <c:pt idx="683">
                  <c:v>0.29520000000000002</c:v>
                </c:pt>
                <c:pt idx="684">
                  <c:v>0.29630000000000001</c:v>
                </c:pt>
                <c:pt idx="685">
                  <c:v>0.29730000000000001</c:v>
                </c:pt>
                <c:pt idx="686">
                  <c:v>0.29830000000000001</c:v>
                </c:pt>
                <c:pt idx="687">
                  <c:v>0.2994</c:v>
                </c:pt>
                <c:pt idx="688">
                  <c:v>0.3004</c:v>
                </c:pt>
                <c:pt idx="689">
                  <c:v>0.30149999999999999</c:v>
                </c:pt>
                <c:pt idx="690">
                  <c:v>0.30249999999999999</c:v>
                </c:pt>
                <c:pt idx="691">
                  <c:v>0.30359999999999998</c:v>
                </c:pt>
                <c:pt idx="692">
                  <c:v>0.30459999999999998</c:v>
                </c:pt>
                <c:pt idx="693">
                  <c:v>0.30559999999999998</c:v>
                </c:pt>
                <c:pt idx="694">
                  <c:v>0.30669999999999997</c:v>
                </c:pt>
                <c:pt idx="695">
                  <c:v>0.30769999999999997</c:v>
                </c:pt>
                <c:pt idx="696">
                  <c:v>0.30880000000000002</c:v>
                </c:pt>
                <c:pt idx="697">
                  <c:v>0.30980000000000002</c:v>
                </c:pt>
                <c:pt idx="698">
                  <c:v>0.31090000000000001</c:v>
                </c:pt>
                <c:pt idx="699">
                  <c:v>0.31190000000000001</c:v>
                </c:pt>
                <c:pt idx="700">
                  <c:v>0.31290000000000001</c:v>
                </c:pt>
                <c:pt idx="701">
                  <c:v>0.314</c:v>
                </c:pt>
                <c:pt idx="702">
                  <c:v>0.315</c:v>
                </c:pt>
                <c:pt idx="703">
                  <c:v>0.31609999999999999</c:v>
                </c:pt>
                <c:pt idx="704">
                  <c:v>0.31709999999999999</c:v>
                </c:pt>
                <c:pt idx="705">
                  <c:v>0.31819999999999998</c:v>
                </c:pt>
                <c:pt idx="706">
                  <c:v>0.31919999999999998</c:v>
                </c:pt>
                <c:pt idx="707">
                  <c:v>0.32019999999999998</c:v>
                </c:pt>
                <c:pt idx="708">
                  <c:v>0.32129999999999997</c:v>
                </c:pt>
                <c:pt idx="709">
                  <c:v>0.32229999999999998</c:v>
                </c:pt>
                <c:pt idx="710">
                  <c:v>0.32340000000000002</c:v>
                </c:pt>
                <c:pt idx="711">
                  <c:v>0.32440000000000002</c:v>
                </c:pt>
                <c:pt idx="712">
                  <c:v>0.32550000000000001</c:v>
                </c:pt>
                <c:pt idx="713">
                  <c:v>0.32650000000000001</c:v>
                </c:pt>
                <c:pt idx="714">
                  <c:v>0.32750000000000001</c:v>
                </c:pt>
                <c:pt idx="715">
                  <c:v>0.3286</c:v>
                </c:pt>
                <c:pt idx="716">
                  <c:v>0.3296</c:v>
                </c:pt>
                <c:pt idx="717">
                  <c:v>0.33069999999999999</c:v>
                </c:pt>
                <c:pt idx="718">
                  <c:v>0.33169999999999999</c:v>
                </c:pt>
                <c:pt idx="719">
                  <c:v>0.3327</c:v>
                </c:pt>
                <c:pt idx="720">
                  <c:v>0.33379999999999999</c:v>
                </c:pt>
                <c:pt idx="721">
                  <c:v>0.33479999999999999</c:v>
                </c:pt>
                <c:pt idx="722">
                  <c:v>0.33589999999999998</c:v>
                </c:pt>
                <c:pt idx="723">
                  <c:v>0.33689999999999998</c:v>
                </c:pt>
                <c:pt idx="724">
                  <c:v>0.33800000000000002</c:v>
                </c:pt>
                <c:pt idx="725">
                  <c:v>0.33900000000000002</c:v>
                </c:pt>
                <c:pt idx="726">
                  <c:v>0.34</c:v>
                </c:pt>
                <c:pt idx="727">
                  <c:v>0.34110000000000001</c:v>
                </c:pt>
                <c:pt idx="728">
                  <c:v>0.34210000000000002</c:v>
                </c:pt>
                <c:pt idx="729">
                  <c:v>0.34320000000000001</c:v>
                </c:pt>
                <c:pt idx="730">
                  <c:v>0.34420000000000001</c:v>
                </c:pt>
                <c:pt idx="731">
                  <c:v>0.3453</c:v>
                </c:pt>
                <c:pt idx="732">
                  <c:v>0.3463</c:v>
                </c:pt>
                <c:pt idx="733">
                  <c:v>0.3473</c:v>
                </c:pt>
                <c:pt idx="734">
                  <c:v>0.34839999999999999</c:v>
                </c:pt>
                <c:pt idx="735">
                  <c:v>0.34939999999999999</c:v>
                </c:pt>
                <c:pt idx="736">
                  <c:v>0.35049999999999998</c:v>
                </c:pt>
                <c:pt idx="737">
                  <c:v>0.35149999999999998</c:v>
                </c:pt>
                <c:pt idx="738">
                  <c:v>0.35260000000000002</c:v>
                </c:pt>
                <c:pt idx="739">
                  <c:v>0.35360000000000003</c:v>
                </c:pt>
                <c:pt idx="740">
                  <c:v>0.35460000000000003</c:v>
                </c:pt>
                <c:pt idx="741">
                  <c:v>0.35570000000000002</c:v>
                </c:pt>
                <c:pt idx="742">
                  <c:v>0.35670000000000002</c:v>
                </c:pt>
                <c:pt idx="743">
                  <c:v>0.35780000000000001</c:v>
                </c:pt>
                <c:pt idx="744">
                  <c:v>0.35880000000000001</c:v>
                </c:pt>
                <c:pt idx="745">
                  <c:v>0.3599</c:v>
                </c:pt>
                <c:pt idx="746">
                  <c:v>0.3609</c:v>
                </c:pt>
                <c:pt idx="747">
                  <c:v>0.3619</c:v>
                </c:pt>
                <c:pt idx="748">
                  <c:v>0.36299999999999999</c:v>
                </c:pt>
                <c:pt idx="749">
                  <c:v>0.36399999999999999</c:v>
                </c:pt>
                <c:pt idx="750">
                  <c:v>0.36509999999999998</c:v>
                </c:pt>
                <c:pt idx="751">
                  <c:v>0.36609999999999998</c:v>
                </c:pt>
                <c:pt idx="752">
                  <c:v>0.36720000000000003</c:v>
                </c:pt>
                <c:pt idx="753">
                  <c:v>0.36820000000000003</c:v>
                </c:pt>
                <c:pt idx="754">
                  <c:v>0.36919999999999997</c:v>
                </c:pt>
                <c:pt idx="755">
                  <c:v>0.37030000000000002</c:v>
                </c:pt>
                <c:pt idx="756">
                  <c:v>0.37130000000000002</c:v>
                </c:pt>
                <c:pt idx="757">
                  <c:v>0.37240000000000001</c:v>
                </c:pt>
                <c:pt idx="758">
                  <c:v>0.37340000000000001</c:v>
                </c:pt>
                <c:pt idx="759">
                  <c:v>0.3745</c:v>
                </c:pt>
                <c:pt idx="760">
                  <c:v>0.3755</c:v>
                </c:pt>
                <c:pt idx="761">
                  <c:v>0.3765</c:v>
                </c:pt>
                <c:pt idx="762">
                  <c:v>0.37759999999999999</c:v>
                </c:pt>
                <c:pt idx="763">
                  <c:v>0.37859999999999999</c:v>
                </c:pt>
                <c:pt idx="764">
                  <c:v>0.37969999999999998</c:v>
                </c:pt>
                <c:pt idx="765">
                  <c:v>0.38069999999999998</c:v>
                </c:pt>
                <c:pt idx="766">
                  <c:v>0.38169999999999998</c:v>
                </c:pt>
                <c:pt idx="767">
                  <c:v>0.38279999999999997</c:v>
                </c:pt>
                <c:pt idx="768">
                  <c:v>0.38379999999999997</c:v>
                </c:pt>
                <c:pt idx="769">
                  <c:v>0.38490000000000002</c:v>
                </c:pt>
                <c:pt idx="770">
                  <c:v>0.38590000000000002</c:v>
                </c:pt>
                <c:pt idx="771">
                  <c:v>0.38700000000000001</c:v>
                </c:pt>
                <c:pt idx="772">
                  <c:v>0.38800000000000001</c:v>
                </c:pt>
                <c:pt idx="773">
                  <c:v>0.38900000000000001</c:v>
                </c:pt>
                <c:pt idx="774">
                  <c:v>0.3901</c:v>
                </c:pt>
                <c:pt idx="775">
                  <c:v>0.3911</c:v>
                </c:pt>
                <c:pt idx="776">
                  <c:v>0.39219999999999999</c:v>
                </c:pt>
                <c:pt idx="777">
                  <c:v>0.39319999999999999</c:v>
                </c:pt>
                <c:pt idx="778">
                  <c:v>0.39429999999999998</c:v>
                </c:pt>
                <c:pt idx="779">
                  <c:v>0.39529999999999998</c:v>
                </c:pt>
                <c:pt idx="780">
                  <c:v>0.39629999999999999</c:v>
                </c:pt>
                <c:pt idx="781">
                  <c:v>0.39739999999999998</c:v>
                </c:pt>
                <c:pt idx="782">
                  <c:v>0.39839999999999998</c:v>
                </c:pt>
                <c:pt idx="783">
                  <c:v>0.39950000000000002</c:v>
                </c:pt>
                <c:pt idx="784">
                  <c:v>0.40050000000000002</c:v>
                </c:pt>
                <c:pt idx="785">
                  <c:v>0.40160000000000001</c:v>
                </c:pt>
                <c:pt idx="786">
                  <c:v>0.40260000000000001</c:v>
                </c:pt>
                <c:pt idx="787">
                  <c:v>0.40360000000000001</c:v>
                </c:pt>
                <c:pt idx="788">
                  <c:v>0.4047</c:v>
                </c:pt>
                <c:pt idx="789">
                  <c:v>0.40570000000000001</c:v>
                </c:pt>
                <c:pt idx="790">
                  <c:v>0.40679999999999999</c:v>
                </c:pt>
                <c:pt idx="791">
                  <c:v>0.4078</c:v>
                </c:pt>
                <c:pt idx="792">
                  <c:v>0.40889999999999999</c:v>
                </c:pt>
                <c:pt idx="793">
                  <c:v>0.40989999999999999</c:v>
                </c:pt>
                <c:pt idx="794">
                  <c:v>0.41089999999999999</c:v>
                </c:pt>
                <c:pt idx="795">
                  <c:v>0.41199999999999998</c:v>
                </c:pt>
                <c:pt idx="796">
                  <c:v>0.41299999999999998</c:v>
                </c:pt>
                <c:pt idx="797">
                  <c:v>0.41410000000000002</c:v>
                </c:pt>
                <c:pt idx="798">
                  <c:v>0.41510000000000002</c:v>
                </c:pt>
                <c:pt idx="799">
                  <c:v>0.41620000000000001</c:v>
                </c:pt>
                <c:pt idx="800">
                  <c:v>0.41720000000000002</c:v>
                </c:pt>
                <c:pt idx="801">
                  <c:v>0.41820000000000002</c:v>
                </c:pt>
                <c:pt idx="802">
                  <c:v>0.41930000000000001</c:v>
                </c:pt>
                <c:pt idx="803">
                  <c:v>0.42030000000000001</c:v>
                </c:pt>
                <c:pt idx="804">
                  <c:v>0.4214</c:v>
                </c:pt>
                <c:pt idx="805">
                  <c:v>0.4224</c:v>
                </c:pt>
                <c:pt idx="806">
                  <c:v>0.4234</c:v>
                </c:pt>
                <c:pt idx="807">
                  <c:v>0.42449999999999999</c:v>
                </c:pt>
                <c:pt idx="808">
                  <c:v>0.42549999999999999</c:v>
                </c:pt>
                <c:pt idx="809">
                  <c:v>0.42659999999999998</c:v>
                </c:pt>
                <c:pt idx="810">
                  <c:v>0.42759999999999998</c:v>
                </c:pt>
                <c:pt idx="811">
                  <c:v>0.42870000000000003</c:v>
                </c:pt>
                <c:pt idx="812">
                  <c:v>0.42970000000000003</c:v>
                </c:pt>
                <c:pt idx="813">
                  <c:v>0.43070000000000003</c:v>
                </c:pt>
                <c:pt idx="814">
                  <c:v>0.43180000000000002</c:v>
                </c:pt>
                <c:pt idx="815">
                  <c:v>0.43280000000000002</c:v>
                </c:pt>
                <c:pt idx="816">
                  <c:v>0.43390000000000001</c:v>
                </c:pt>
                <c:pt idx="817">
                  <c:v>0.43490000000000001</c:v>
                </c:pt>
                <c:pt idx="818">
                  <c:v>0.436</c:v>
                </c:pt>
                <c:pt idx="819">
                  <c:v>0.437</c:v>
                </c:pt>
                <c:pt idx="820">
                  <c:v>0.438</c:v>
                </c:pt>
                <c:pt idx="821">
                  <c:v>0.43909999999999999</c:v>
                </c:pt>
                <c:pt idx="822">
                  <c:v>0.44009999999999999</c:v>
                </c:pt>
                <c:pt idx="823">
                  <c:v>0.44119999999999998</c:v>
                </c:pt>
                <c:pt idx="824">
                  <c:v>0.44219999999999998</c:v>
                </c:pt>
                <c:pt idx="825">
                  <c:v>0.44330000000000003</c:v>
                </c:pt>
                <c:pt idx="826">
                  <c:v>0.44429999999999997</c:v>
                </c:pt>
                <c:pt idx="827">
                  <c:v>0.44529999999999997</c:v>
                </c:pt>
                <c:pt idx="828">
                  <c:v>0.44640000000000002</c:v>
                </c:pt>
                <c:pt idx="829">
                  <c:v>0.44740000000000002</c:v>
                </c:pt>
                <c:pt idx="830">
                  <c:v>0.44850000000000001</c:v>
                </c:pt>
                <c:pt idx="831">
                  <c:v>0.44950000000000001</c:v>
                </c:pt>
                <c:pt idx="832">
                  <c:v>0.4506</c:v>
                </c:pt>
                <c:pt idx="833">
                  <c:v>0.4516</c:v>
                </c:pt>
                <c:pt idx="834">
                  <c:v>0.4526</c:v>
                </c:pt>
                <c:pt idx="835">
                  <c:v>0.45369999999999999</c:v>
                </c:pt>
                <c:pt idx="836">
                  <c:v>0.45469999999999999</c:v>
                </c:pt>
                <c:pt idx="837">
                  <c:v>0.45579999999999998</c:v>
                </c:pt>
                <c:pt idx="838">
                  <c:v>0.45679999999999998</c:v>
                </c:pt>
                <c:pt idx="839">
                  <c:v>0.45789999999999997</c:v>
                </c:pt>
                <c:pt idx="840">
                  <c:v>0.45889999999999997</c:v>
                </c:pt>
                <c:pt idx="841">
                  <c:v>0.45989999999999998</c:v>
                </c:pt>
                <c:pt idx="842">
                  <c:v>0.46100000000000002</c:v>
                </c:pt>
                <c:pt idx="843">
                  <c:v>0.46200000000000002</c:v>
                </c:pt>
                <c:pt idx="844">
                  <c:v>0.46310000000000001</c:v>
                </c:pt>
                <c:pt idx="845">
                  <c:v>0.46410000000000001</c:v>
                </c:pt>
                <c:pt idx="846">
                  <c:v>0.4652</c:v>
                </c:pt>
                <c:pt idx="847">
                  <c:v>0.4662</c:v>
                </c:pt>
                <c:pt idx="848">
                  <c:v>0.4672</c:v>
                </c:pt>
                <c:pt idx="849">
                  <c:v>0.46829999999999999</c:v>
                </c:pt>
                <c:pt idx="850">
                  <c:v>0.46929999999999999</c:v>
                </c:pt>
                <c:pt idx="851">
                  <c:v>0.47039999999999998</c:v>
                </c:pt>
                <c:pt idx="852">
                  <c:v>0.47139999999999999</c:v>
                </c:pt>
                <c:pt idx="853">
                  <c:v>0.47239999999999999</c:v>
                </c:pt>
                <c:pt idx="854">
                  <c:v>0.47349999999999998</c:v>
                </c:pt>
                <c:pt idx="855">
                  <c:v>0.47449999999999998</c:v>
                </c:pt>
                <c:pt idx="856">
                  <c:v>0.47560000000000002</c:v>
                </c:pt>
                <c:pt idx="857">
                  <c:v>0.47660000000000002</c:v>
                </c:pt>
                <c:pt idx="858">
                  <c:v>0.47770000000000001</c:v>
                </c:pt>
                <c:pt idx="859">
                  <c:v>0.47870000000000001</c:v>
                </c:pt>
                <c:pt idx="860">
                  <c:v>0.47970000000000002</c:v>
                </c:pt>
                <c:pt idx="861">
                  <c:v>0.48080000000000001</c:v>
                </c:pt>
                <c:pt idx="862">
                  <c:v>0.48180000000000001</c:v>
                </c:pt>
                <c:pt idx="863">
                  <c:v>0.4829</c:v>
                </c:pt>
                <c:pt idx="864">
                  <c:v>0.4839</c:v>
                </c:pt>
                <c:pt idx="865">
                  <c:v>0.48499999999999999</c:v>
                </c:pt>
                <c:pt idx="866">
                  <c:v>0.48599999999999999</c:v>
                </c:pt>
                <c:pt idx="867">
                  <c:v>0.48699999999999999</c:v>
                </c:pt>
              </c:numCache>
            </c:numRef>
          </c:xVal>
          <c:yVal>
            <c:numRef>
              <c:f>'Force 200 keV Spline'!$V$3:$V$870</c:f>
              <c:numCache>
                <c:formatCode>0.00E+00</c:formatCode>
                <c:ptCount val="868"/>
                <c:pt idx="0">
                  <c:v>7.6470000000000005E-5</c:v>
                </c:pt>
                <c:pt idx="1">
                  <c:v>8.8869999999999994E-5</c:v>
                </c:pt>
                <c:pt idx="2">
                  <c:v>9.9010000000000002E-5</c:v>
                </c:pt>
                <c:pt idx="3">
                  <c:v>1.059E-4</c:v>
                </c:pt>
                <c:pt idx="4">
                  <c:v>1.133E-4</c:v>
                </c:pt>
                <c:pt idx="5">
                  <c:v>1.189E-4</c:v>
                </c:pt>
                <c:pt idx="6">
                  <c:v>1.2239999999999999E-4</c:v>
                </c:pt>
                <c:pt idx="7">
                  <c:v>1.248E-4</c:v>
                </c:pt>
                <c:pt idx="8">
                  <c:v>1.2579999999999999E-4</c:v>
                </c:pt>
                <c:pt idx="9">
                  <c:v>1.26E-4</c:v>
                </c:pt>
                <c:pt idx="10">
                  <c:v>1.261E-4</c:v>
                </c:pt>
                <c:pt idx="11">
                  <c:v>1.259E-4</c:v>
                </c:pt>
                <c:pt idx="12">
                  <c:v>1.2559999999999999E-4</c:v>
                </c:pt>
                <c:pt idx="13">
                  <c:v>1.2530000000000001E-4</c:v>
                </c:pt>
                <c:pt idx="14">
                  <c:v>1.25E-4</c:v>
                </c:pt>
                <c:pt idx="15">
                  <c:v>1.248E-4</c:v>
                </c:pt>
                <c:pt idx="16">
                  <c:v>1.2449999999999999E-4</c:v>
                </c:pt>
                <c:pt idx="17">
                  <c:v>1.2439999999999999E-4</c:v>
                </c:pt>
                <c:pt idx="18">
                  <c:v>1.2430000000000001E-4</c:v>
                </c:pt>
                <c:pt idx="19">
                  <c:v>1.2410000000000001E-4</c:v>
                </c:pt>
                <c:pt idx="20">
                  <c:v>1.2410000000000001E-4</c:v>
                </c:pt>
                <c:pt idx="21">
                  <c:v>1.2410000000000001E-4</c:v>
                </c:pt>
                <c:pt idx="22">
                  <c:v>1.2410000000000001E-4</c:v>
                </c:pt>
                <c:pt idx="23">
                  <c:v>1.2410000000000001E-4</c:v>
                </c:pt>
                <c:pt idx="24">
                  <c:v>1.2410000000000001E-4</c:v>
                </c:pt>
                <c:pt idx="25">
                  <c:v>1.2410000000000001E-4</c:v>
                </c:pt>
                <c:pt idx="26">
                  <c:v>1.2410000000000001E-4</c:v>
                </c:pt>
                <c:pt idx="27">
                  <c:v>1.2410000000000001E-4</c:v>
                </c:pt>
                <c:pt idx="28">
                  <c:v>1.2410000000000001E-4</c:v>
                </c:pt>
                <c:pt idx="29">
                  <c:v>1.2410000000000001E-4</c:v>
                </c:pt>
                <c:pt idx="30">
                  <c:v>1.2410000000000001E-4</c:v>
                </c:pt>
                <c:pt idx="31">
                  <c:v>1.2410000000000001E-4</c:v>
                </c:pt>
                <c:pt idx="32">
                  <c:v>1.2410000000000001E-4</c:v>
                </c:pt>
                <c:pt idx="33">
                  <c:v>1.2410000000000001E-4</c:v>
                </c:pt>
                <c:pt idx="34">
                  <c:v>1.2410000000000001E-4</c:v>
                </c:pt>
                <c:pt idx="35">
                  <c:v>1.2410000000000001E-4</c:v>
                </c:pt>
                <c:pt idx="36">
                  <c:v>1.2410000000000001E-4</c:v>
                </c:pt>
                <c:pt idx="37">
                  <c:v>1.2410000000000001E-4</c:v>
                </c:pt>
                <c:pt idx="38">
                  <c:v>1.2410000000000001E-4</c:v>
                </c:pt>
                <c:pt idx="39">
                  <c:v>1.2410000000000001E-4</c:v>
                </c:pt>
                <c:pt idx="40">
                  <c:v>1.2410000000000001E-4</c:v>
                </c:pt>
                <c:pt idx="41">
                  <c:v>1.2410000000000001E-4</c:v>
                </c:pt>
                <c:pt idx="42">
                  <c:v>1.2410000000000001E-4</c:v>
                </c:pt>
                <c:pt idx="43">
                  <c:v>1.2410000000000001E-4</c:v>
                </c:pt>
                <c:pt idx="44">
                  <c:v>1.2410000000000001E-4</c:v>
                </c:pt>
                <c:pt idx="45">
                  <c:v>1.2410000000000001E-4</c:v>
                </c:pt>
                <c:pt idx="46">
                  <c:v>1.2410000000000001E-4</c:v>
                </c:pt>
                <c:pt idx="47">
                  <c:v>1.2410000000000001E-4</c:v>
                </c:pt>
                <c:pt idx="48">
                  <c:v>1.2410000000000001E-4</c:v>
                </c:pt>
                <c:pt idx="49">
                  <c:v>1.2410000000000001E-4</c:v>
                </c:pt>
                <c:pt idx="50">
                  <c:v>1.2410000000000001E-4</c:v>
                </c:pt>
                <c:pt idx="51">
                  <c:v>1.2410000000000001E-4</c:v>
                </c:pt>
                <c:pt idx="52">
                  <c:v>1.2410000000000001E-4</c:v>
                </c:pt>
                <c:pt idx="53">
                  <c:v>1.2410000000000001E-4</c:v>
                </c:pt>
                <c:pt idx="54">
                  <c:v>1.2410000000000001E-4</c:v>
                </c:pt>
                <c:pt idx="55">
                  <c:v>1.2410000000000001E-4</c:v>
                </c:pt>
                <c:pt idx="56">
                  <c:v>1.2410000000000001E-4</c:v>
                </c:pt>
                <c:pt idx="57">
                  <c:v>1.2410000000000001E-4</c:v>
                </c:pt>
                <c:pt idx="58">
                  <c:v>1.2410000000000001E-4</c:v>
                </c:pt>
                <c:pt idx="59">
                  <c:v>1.2410000000000001E-4</c:v>
                </c:pt>
                <c:pt idx="60">
                  <c:v>1.2410000000000001E-4</c:v>
                </c:pt>
                <c:pt idx="61">
                  <c:v>1.2410000000000001E-4</c:v>
                </c:pt>
                <c:pt idx="62">
                  <c:v>1.2410000000000001E-4</c:v>
                </c:pt>
                <c:pt idx="63">
                  <c:v>1.2410000000000001E-4</c:v>
                </c:pt>
                <c:pt idx="64">
                  <c:v>1.2410000000000001E-4</c:v>
                </c:pt>
                <c:pt idx="65">
                  <c:v>1.2410000000000001E-4</c:v>
                </c:pt>
                <c:pt idx="66">
                  <c:v>1.2410000000000001E-4</c:v>
                </c:pt>
                <c:pt idx="67">
                  <c:v>1.2410000000000001E-4</c:v>
                </c:pt>
                <c:pt idx="68">
                  <c:v>1.2410000000000001E-4</c:v>
                </c:pt>
                <c:pt idx="69">
                  <c:v>1.2410000000000001E-4</c:v>
                </c:pt>
                <c:pt idx="70">
                  <c:v>1.2410000000000001E-4</c:v>
                </c:pt>
                <c:pt idx="71">
                  <c:v>1.2410000000000001E-4</c:v>
                </c:pt>
                <c:pt idx="72">
                  <c:v>1.2410000000000001E-4</c:v>
                </c:pt>
                <c:pt idx="73">
                  <c:v>1.2410000000000001E-4</c:v>
                </c:pt>
                <c:pt idx="74">
                  <c:v>1.2410000000000001E-4</c:v>
                </c:pt>
                <c:pt idx="75">
                  <c:v>1.2410000000000001E-4</c:v>
                </c:pt>
                <c:pt idx="76">
                  <c:v>1.2410000000000001E-4</c:v>
                </c:pt>
                <c:pt idx="77">
                  <c:v>1.2410000000000001E-4</c:v>
                </c:pt>
                <c:pt idx="78">
                  <c:v>1.2410000000000001E-4</c:v>
                </c:pt>
                <c:pt idx="79">
                  <c:v>1.2410000000000001E-4</c:v>
                </c:pt>
                <c:pt idx="80">
                  <c:v>1.2410000000000001E-4</c:v>
                </c:pt>
                <c:pt idx="81">
                  <c:v>1.2410000000000001E-4</c:v>
                </c:pt>
                <c:pt idx="82">
                  <c:v>1.2410000000000001E-4</c:v>
                </c:pt>
                <c:pt idx="83">
                  <c:v>1.2410000000000001E-4</c:v>
                </c:pt>
                <c:pt idx="84">
                  <c:v>1.2410000000000001E-4</c:v>
                </c:pt>
                <c:pt idx="85">
                  <c:v>1.2410000000000001E-4</c:v>
                </c:pt>
                <c:pt idx="86">
                  <c:v>1.2410000000000001E-4</c:v>
                </c:pt>
                <c:pt idx="87">
                  <c:v>1.2410000000000001E-4</c:v>
                </c:pt>
                <c:pt idx="88">
                  <c:v>1.2410000000000001E-4</c:v>
                </c:pt>
                <c:pt idx="89">
                  <c:v>1.2410000000000001E-4</c:v>
                </c:pt>
                <c:pt idx="90">
                  <c:v>1.2410000000000001E-4</c:v>
                </c:pt>
                <c:pt idx="91">
                  <c:v>1.2410000000000001E-4</c:v>
                </c:pt>
                <c:pt idx="92">
                  <c:v>1.2410000000000001E-4</c:v>
                </c:pt>
                <c:pt idx="93">
                  <c:v>1.2410000000000001E-4</c:v>
                </c:pt>
                <c:pt idx="94">
                  <c:v>1.2410000000000001E-4</c:v>
                </c:pt>
                <c:pt idx="95">
                  <c:v>1.2410000000000001E-4</c:v>
                </c:pt>
                <c:pt idx="96">
                  <c:v>1.2410000000000001E-4</c:v>
                </c:pt>
                <c:pt idx="97">
                  <c:v>1.2410000000000001E-4</c:v>
                </c:pt>
                <c:pt idx="98">
                  <c:v>1.2410000000000001E-4</c:v>
                </c:pt>
                <c:pt idx="99">
                  <c:v>1.2410000000000001E-4</c:v>
                </c:pt>
                <c:pt idx="100">
                  <c:v>1.2410000000000001E-4</c:v>
                </c:pt>
                <c:pt idx="101">
                  <c:v>1.2410000000000001E-4</c:v>
                </c:pt>
                <c:pt idx="102">
                  <c:v>1.2410000000000001E-4</c:v>
                </c:pt>
                <c:pt idx="103">
                  <c:v>1.2410000000000001E-4</c:v>
                </c:pt>
                <c:pt idx="104">
                  <c:v>1.2410000000000001E-4</c:v>
                </c:pt>
                <c:pt idx="105">
                  <c:v>1.2410000000000001E-4</c:v>
                </c:pt>
                <c:pt idx="106">
                  <c:v>1.2410000000000001E-4</c:v>
                </c:pt>
                <c:pt idx="107">
                  <c:v>1.2410000000000001E-4</c:v>
                </c:pt>
                <c:pt idx="108">
                  <c:v>1.2410000000000001E-4</c:v>
                </c:pt>
                <c:pt idx="109">
                  <c:v>1.2410000000000001E-4</c:v>
                </c:pt>
                <c:pt idx="110">
                  <c:v>1.2410000000000001E-4</c:v>
                </c:pt>
                <c:pt idx="111">
                  <c:v>1.2410000000000001E-4</c:v>
                </c:pt>
                <c:pt idx="112">
                  <c:v>1.2410000000000001E-4</c:v>
                </c:pt>
                <c:pt idx="113">
                  <c:v>1.2410000000000001E-4</c:v>
                </c:pt>
                <c:pt idx="114">
                  <c:v>1.2410000000000001E-4</c:v>
                </c:pt>
                <c:pt idx="115">
                  <c:v>1.2410000000000001E-4</c:v>
                </c:pt>
                <c:pt idx="116">
                  <c:v>1.2410000000000001E-4</c:v>
                </c:pt>
                <c:pt idx="117">
                  <c:v>1.2410000000000001E-4</c:v>
                </c:pt>
                <c:pt idx="118">
                  <c:v>1.2410000000000001E-4</c:v>
                </c:pt>
                <c:pt idx="119">
                  <c:v>1.2410000000000001E-4</c:v>
                </c:pt>
                <c:pt idx="120">
                  <c:v>1.2410000000000001E-4</c:v>
                </c:pt>
                <c:pt idx="121">
                  <c:v>1.2410000000000001E-4</c:v>
                </c:pt>
                <c:pt idx="122">
                  <c:v>1.2410000000000001E-4</c:v>
                </c:pt>
                <c:pt idx="123">
                  <c:v>1.2410000000000001E-4</c:v>
                </c:pt>
                <c:pt idx="124">
                  <c:v>1.2410000000000001E-4</c:v>
                </c:pt>
                <c:pt idx="125">
                  <c:v>1.2410000000000001E-4</c:v>
                </c:pt>
                <c:pt idx="126">
                  <c:v>1.2410000000000001E-4</c:v>
                </c:pt>
                <c:pt idx="127">
                  <c:v>1.2410000000000001E-4</c:v>
                </c:pt>
                <c:pt idx="128">
                  <c:v>1.2410000000000001E-4</c:v>
                </c:pt>
                <c:pt idx="129">
                  <c:v>1.2410000000000001E-4</c:v>
                </c:pt>
                <c:pt idx="130">
                  <c:v>1.2410000000000001E-4</c:v>
                </c:pt>
                <c:pt idx="131">
                  <c:v>1.2410000000000001E-4</c:v>
                </c:pt>
                <c:pt idx="132">
                  <c:v>1.2410000000000001E-4</c:v>
                </c:pt>
                <c:pt idx="133">
                  <c:v>1.2410000000000001E-4</c:v>
                </c:pt>
                <c:pt idx="134">
                  <c:v>1.2410000000000001E-4</c:v>
                </c:pt>
                <c:pt idx="135">
                  <c:v>1.2410000000000001E-4</c:v>
                </c:pt>
                <c:pt idx="136">
                  <c:v>1.2410000000000001E-4</c:v>
                </c:pt>
                <c:pt idx="137">
                  <c:v>1.2410000000000001E-4</c:v>
                </c:pt>
                <c:pt idx="138">
                  <c:v>1.2410000000000001E-4</c:v>
                </c:pt>
                <c:pt idx="139">
                  <c:v>1.2410000000000001E-4</c:v>
                </c:pt>
                <c:pt idx="140">
                  <c:v>1.2410000000000001E-4</c:v>
                </c:pt>
                <c:pt idx="141">
                  <c:v>1.2410000000000001E-4</c:v>
                </c:pt>
                <c:pt idx="142">
                  <c:v>1.2410000000000001E-4</c:v>
                </c:pt>
                <c:pt idx="143">
                  <c:v>1.2410000000000001E-4</c:v>
                </c:pt>
                <c:pt idx="144">
                  <c:v>1.2410000000000001E-4</c:v>
                </c:pt>
                <c:pt idx="145">
                  <c:v>1.2410000000000001E-4</c:v>
                </c:pt>
                <c:pt idx="146">
                  <c:v>1.2410000000000001E-4</c:v>
                </c:pt>
                <c:pt idx="147">
                  <c:v>1.2410000000000001E-4</c:v>
                </c:pt>
                <c:pt idx="148">
                  <c:v>1.2410000000000001E-4</c:v>
                </c:pt>
                <c:pt idx="149">
                  <c:v>1.2410000000000001E-4</c:v>
                </c:pt>
                <c:pt idx="150">
                  <c:v>1.2410000000000001E-4</c:v>
                </c:pt>
                <c:pt idx="151">
                  <c:v>1.2410000000000001E-4</c:v>
                </c:pt>
                <c:pt idx="152">
                  <c:v>1.2410000000000001E-4</c:v>
                </c:pt>
                <c:pt idx="153">
                  <c:v>1.2410000000000001E-4</c:v>
                </c:pt>
                <c:pt idx="154">
                  <c:v>1.2410000000000001E-4</c:v>
                </c:pt>
                <c:pt idx="155">
                  <c:v>1.2410000000000001E-4</c:v>
                </c:pt>
                <c:pt idx="156">
                  <c:v>1.2410000000000001E-4</c:v>
                </c:pt>
                <c:pt idx="157">
                  <c:v>1.2410000000000001E-4</c:v>
                </c:pt>
                <c:pt idx="158">
                  <c:v>1.2410000000000001E-4</c:v>
                </c:pt>
                <c:pt idx="159">
                  <c:v>1.2410000000000001E-4</c:v>
                </c:pt>
                <c:pt idx="160">
                  <c:v>1.2410000000000001E-4</c:v>
                </c:pt>
                <c:pt idx="161">
                  <c:v>1.2410000000000001E-4</c:v>
                </c:pt>
                <c:pt idx="162">
                  <c:v>1.2410000000000001E-4</c:v>
                </c:pt>
                <c:pt idx="163">
                  <c:v>1.2410000000000001E-4</c:v>
                </c:pt>
                <c:pt idx="164">
                  <c:v>1.2410000000000001E-4</c:v>
                </c:pt>
                <c:pt idx="165">
                  <c:v>1.2410000000000001E-4</c:v>
                </c:pt>
                <c:pt idx="166">
                  <c:v>1.2410000000000001E-4</c:v>
                </c:pt>
                <c:pt idx="167">
                  <c:v>1.2410000000000001E-4</c:v>
                </c:pt>
                <c:pt idx="168">
                  <c:v>1.2410000000000001E-4</c:v>
                </c:pt>
                <c:pt idx="169">
                  <c:v>1.2410000000000001E-4</c:v>
                </c:pt>
                <c:pt idx="170">
                  <c:v>1.2410000000000001E-4</c:v>
                </c:pt>
                <c:pt idx="171">
                  <c:v>1.2410000000000001E-4</c:v>
                </c:pt>
                <c:pt idx="172">
                  <c:v>1.2410000000000001E-4</c:v>
                </c:pt>
                <c:pt idx="173">
                  <c:v>1.2410000000000001E-4</c:v>
                </c:pt>
                <c:pt idx="174">
                  <c:v>1.2410000000000001E-4</c:v>
                </c:pt>
                <c:pt idx="175">
                  <c:v>1.2410000000000001E-4</c:v>
                </c:pt>
                <c:pt idx="176">
                  <c:v>1.2410000000000001E-4</c:v>
                </c:pt>
                <c:pt idx="177">
                  <c:v>1.2410000000000001E-4</c:v>
                </c:pt>
                <c:pt idx="178">
                  <c:v>1.2410000000000001E-4</c:v>
                </c:pt>
                <c:pt idx="179">
                  <c:v>1.2410000000000001E-4</c:v>
                </c:pt>
                <c:pt idx="180">
                  <c:v>1.2410000000000001E-4</c:v>
                </c:pt>
                <c:pt idx="181">
                  <c:v>1.2410000000000001E-4</c:v>
                </c:pt>
                <c:pt idx="182">
                  <c:v>1.2410000000000001E-4</c:v>
                </c:pt>
                <c:pt idx="183">
                  <c:v>1.2410000000000001E-4</c:v>
                </c:pt>
                <c:pt idx="184">
                  <c:v>1.2410000000000001E-4</c:v>
                </c:pt>
                <c:pt idx="185">
                  <c:v>1.2410000000000001E-4</c:v>
                </c:pt>
                <c:pt idx="186">
                  <c:v>1.2410000000000001E-4</c:v>
                </c:pt>
                <c:pt idx="187">
                  <c:v>1.2410000000000001E-4</c:v>
                </c:pt>
                <c:pt idx="188">
                  <c:v>1.2410000000000001E-4</c:v>
                </c:pt>
                <c:pt idx="189">
                  <c:v>1.2410000000000001E-4</c:v>
                </c:pt>
                <c:pt idx="190">
                  <c:v>1.2410000000000001E-4</c:v>
                </c:pt>
                <c:pt idx="191">
                  <c:v>1.2410000000000001E-4</c:v>
                </c:pt>
                <c:pt idx="192">
                  <c:v>1.2410000000000001E-4</c:v>
                </c:pt>
                <c:pt idx="193">
                  <c:v>1.2410000000000001E-4</c:v>
                </c:pt>
                <c:pt idx="194">
                  <c:v>1.2410000000000001E-4</c:v>
                </c:pt>
                <c:pt idx="195">
                  <c:v>1.2410000000000001E-4</c:v>
                </c:pt>
                <c:pt idx="196">
                  <c:v>1.2410000000000001E-4</c:v>
                </c:pt>
                <c:pt idx="197">
                  <c:v>1.2410000000000001E-4</c:v>
                </c:pt>
                <c:pt idx="198">
                  <c:v>1.2410000000000001E-4</c:v>
                </c:pt>
                <c:pt idx="199">
                  <c:v>1.2410000000000001E-4</c:v>
                </c:pt>
                <c:pt idx="200">
                  <c:v>1.2410000000000001E-4</c:v>
                </c:pt>
                <c:pt idx="201">
                  <c:v>1.2410000000000001E-4</c:v>
                </c:pt>
                <c:pt idx="202">
                  <c:v>1.2410000000000001E-4</c:v>
                </c:pt>
                <c:pt idx="203">
                  <c:v>1.2410000000000001E-4</c:v>
                </c:pt>
                <c:pt idx="204">
                  <c:v>1.2410000000000001E-4</c:v>
                </c:pt>
                <c:pt idx="205">
                  <c:v>1.2410000000000001E-4</c:v>
                </c:pt>
                <c:pt idx="206">
                  <c:v>1.2400000000000001E-4</c:v>
                </c:pt>
                <c:pt idx="207">
                  <c:v>1.2400000000000001E-4</c:v>
                </c:pt>
                <c:pt idx="208">
                  <c:v>1.239E-4</c:v>
                </c:pt>
                <c:pt idx="209">
                  <c:v>1.237E-4</c:v>
                </c:pt>
                <c:pt idx="210">
                  <c:v>1.2349999999999999E-4</c:v>
                </c:pt>
                <c:pt idx="211">
                  <c:v>1.2310000000000001E-4</c:v>
                </c:pt>
                <c:pt idx="212">
                  <c:v>1.227E-4</c:v>
                </c:pt>
                <c:pt idx="213">
                  <c:v>1.2210000000000001E-4</c:v>
                </c:pt>
                <c:pt idx="214">
                  <c:v>1.215E-4</c:v>
                </c:pt>
                <c:pt idx="215">
                  <c:v>1.208E-4</c:v>
                </c:pt>
                <c:pt idx="216">
                  <c:v>1.2019999999999999E-4</c:v>
                </c:pt>
                <c:pt idx="217">
                  <c:v>1.195E-4</c:v>
                </c:pt>
                <c:pt idx="218">
                  <c:v>1.1900000000000001E-4</c:v>
                </c:pt>
                <c:pt idx="219">
                  <c:v>1.1849999999999999E-4</c:v>
                </c:pt>
                <c:pt idx="220">
                  <c:v>1.183E-4</c:v>
                </c:pt>
                <c:pt idx="221">
                  <c:v>1.188E-4</c:v>
                </c:pt>
                <c:pt idx="222">
                  <c:v>1.205E-4</c:v>
                </c:pt>
                <c:pt idx="223">
                  <c:v>1.2420000000000001E-4</c:v>
                </c:pt>
                <c:pt idx="224">
                  <c:v>1.304E-4</c:v>
                </c:pt>
                <c:pt idx="225">
                  <c:v>1.3980000000000001E-4</c:v>
                </c:pt>
                <c:pt idx="226">
                  <c:v>1.5229999999999999E-4</c:v>
                </c:pt>
                <c:pt idx="227">
                  <c:v>1.674E-4</c:v>
                </c:pt>
                <c:pt idx="228">
                  <c:v>1.839E-4</c:v>
                </c:pt>
                <c:pt idx="229">
                  <c:v>2.0049999999999999E-4</c:v>
                </c:pt>
                <c:pt idx="230">
                  <c:v>2.1660000000000001E-4</c:v>
                </c:pt>
                <c:pt idx="231">
                  <c:v>2.32E-4</c:v>
                </c:pt>
                <c:pt idx="232">
                  <c:v>2.4610000000000002E-4</c:v>
                </c:pt>
                <c:pt idx="233">
                  <c:v>2.5940000000000002E-4</c:v>
                </c:pt>
                <c:pt idx="234">
                  <c:v>2.7240000000000001E-4</c:v>
                </c:pt>
                <c:pt idx="235">
                  <c:v>2.856E-4</c:v>
                </c:pt>
                <c:pt idx="236">
                  <c:v>2.9950000000000002E-4</c:v>
                </c:pt>
                <c:pt idx="237">
                  <c:v>3.143E-4</c:v>
                </c:pt>
                <c:pt idx="238">
                  <c:v>3.3070000000000002E-4</c:v>
                </c:pt>
                <c:pt idx="239">
                  <c:v>3.4900000000000003E-4</c:v>
                </c:pt>
                <c:pt idx="240">
                  <c:v>3.6919999999999998E-4</c:v>
                </c:pt>
                <c:pt idx="241">
                  <c:v>3.9120000000000002E-4</c:v>
                </c:pt>
                <c:pt idx="242">
                  <c:v>4.15E-4</c:v>
                </c:pt>
                <c:pt idx="243">
                  <c:v>4.3990000000000001E-4</c:v>
                </c:pt>
                <c:pt idx="244">
                  <c:v>4.6569999999999999E-4</c:v>
                </c:pt>
                <c:pt idx="245">
                  <c:v>4.9180000000000003E-4</c:v>
                </c:pt>
                <c:pt idx="246">
                  <c:v>5.1809999999999996E-4</c:v>
                </c:pt>
                <c:pt idx="247">
                  <c:v>5.44E-4</c:v>
                </c:pt>
                <c:pt idx="248">
                  <c:v>5.6930000000000001E-4</c:v>
                </c:pt>
                <c:pt idx="249">
                  <c:v>5.9380000000000001E-4</c:v>
                </c:pt>
                <c:pt idx="250">
                  <c:v>6.1749999999999999E-4</c:v>
                </c:pt>
                <c:pt idx="251">
                  <c:v>6.4019999999999995E-4</c:v>
                </c:pt>
                <c:pt idx="252">
                  <c:v>6.6160000000000004E-4</c:v>
                </c:pt>
                <c:pt idx="253">
                  <c:v>6.8210000000000005E-4</c:v>
                </c:pt>
                <c:pt idx="254">
                  <c:v>7.0189999999999998E-4</c:v>
                </c:pt>
                <c:pt idx="255">
                  <c:v>7.2110000000000002E-4</c:v>
                </c:pt>
                <c:pt idx="256">
                  <c:v>7.3990000000000004E-4</c:v>
                </c:pt>
                <c:pt idx="257">
                  <c:v>7.5829999999999995E-4</c:v>
                </c:pt>
                <c:pt idx="258">
                  <c:v>7.7660000000000001E-4</c:v>
                </c:pt>
                <c:pt idx="259">
                  <c:v>7.9480000000000002E-4</c:v>
                </c:pt>
                <c:pt idx="260">
                  <c:v>8.1269999999999997E-4</c:v>
                </c:pt>
                <c:pt idx="261">
                  <c:v>8.3029999999999996E-4</c:v>
                </c:pt>
                <c:pt idx="262">
                  <c:v>8.476E-4</c:v>
                </c:pt>
                <c:pt idx="263">
                  <c:v>8.6430000000000003E-4</c:v>
                </c:pt>
                <c:pt idx="264">
                  <c:v>8.8069999999999999E-4</c:v>
                </c:pt>
                <c:pt idx="265">
                  <c:v>8.9650000000000005E-4</c:v>
                </c:pt>
                <c:pt idx="266">
                  <c:v>9.1149999999999998E-4</c:v>
                </c:pt>
                <c:pt idx="267">
                  <c:v>9.2559999999999995E-4</c:v>
                </c:pt>
                <c:pt idx="268">
                  <c:v>9.3860000000000005E-4</c:v>
                </c:pt>
                <c:pt idx="269">
                  <c:v>9.5049999999999996E-4</c:v>
                </c:pt>
                <c:pt idx="270">
                  <c:v>9.6139999999999995E-4</c:v>
                </c:pt>
                <c:pt idx="271">
                  <c:v>9.7139999999999998E-4</c:v>
                </c:pt>
                <c:pt idx="272">
                  <c:v>9.8069999999999993E-4</c:v>
                </c:pt>
                <c:pt idx="273">
                  <c:v>9.8940000000000009E-4</c:v>
                </c:pt>
                <c:pt idx="274">
                  <c:v>9.9749999999999991E-4</c:v>
                </c:pt>
                <c:pt idx="275">
                  <c:v>1.005E-3</c:v>
                </c:pt>
                <c:pt idx="276">
                  <c:v>1.0120000000000001E-3</c:v>
                </c:pt>
                <c:pt idx="277">
                  <c:v>1.018E-3</c:v>
                </c:pt>
                <c:pt idx="278">
                  <c:v>1.023E-3</c:v>
                </c:pt>
                <c:pt idx="279">
                  <c:v>1.0280000000000001E-3</c:v>
                </c:pt>
                <c:pt idx="280">
                  <c:v>1.0330000000000001E-3</c:v>
                </c:pt>
                <c:pt idx="281">
                  <c:v>1.036E-3</c:v>
                </c:pt>
                <c:pt idx="282">
                  <c:v>1.039E-3</c:v>
                </c:pt>
                <c:pt idx="283">
                  <c:v>1.042E-3</c:v>
                </c:pt>
                <c:pt idx="284">
                  <c:v>1.044E-3</c:v>
                </c:pt>
                <c:pt idx="285">
                  <c:v>1.0449999999999999E-3</c:v>
                </c:pt>
                <c:pt idx="286">
                  <c:v>1.0460000000000001E-3</c:v>
                </c:pt>
                <c:pt idx="287">
                  <c:v>1.0460000000000001E-3</c:v>
                </c:pt>
                <c:pt idx="288">
                  <c:v>1.0460000000000001E-3</c:v>
                </c:pt>
                <c:pt idx="289">
                  <c:v>1.0449999999999999E-3</c:v>
                </c:pt>
                <c:pt idx="290">
                  <c:v>1.044E-3</c:v>
                </c:pt>
                <c:pt idx="291">
                  <c:v>1.0430000000000001E-3</c:v>
                </c:pt>
                <c:pt idx="292">
                  <c:v>1.041E-3</c:v>
                </c:pt>
                <c:pt idx="293">
                  <c:v>1.039E-3</c:v>
                </c:pt>
                <c:pt idx="294">
                  <c:v>1.0369999999999999E-3</c:v>
                </c:pt>
                <c:pt idx="295">
                  <c:v>1.0349999999999999E-3</c:v>
                </c:pt>
                <c:pt idx="296">
                  <c:v>1.0319999999999999E-3</c:v>
                </c:pt>
                <c:pt idx="297">
                  <c:v>1.0300000000000001E-3</c:v>
                </c:pt>
                <c:pt idx="298">
                  <c:v>1.0269999999999999E-3</c:v>
                </c:pt>
                <c:pt idx="299">
                  <c:v>1.024E-3</c:v>
                </c:pt>
                <c:pt idx="300">
                  <c:v>1.0200000000000001E-3</c:v>
                </c:pt>
                <c:pt idx="301">
                  <c:v>1.0169999999999999E-3</c:v>
                </c:pt>
                <c:pt idx="302">
                  <c:v>1.013E-3</c:v>
                </c:pt>
                <c:pt idx="303">
                  <c:v>1.0089999999999999E-3</c:v>
                </c:pt>
                <c:pt idx="304">
                  <c:v>1.0059999999999999E-3</c:v>
                </c:pt>
                <c:pt idx="305">
                  <c:v>1.0020000000000001E-3</c:v>
                </c:pt>
                <c:pt idx="306">
                  <c:v>9.9749999999999991E-4</c:v>
                </c:pt>
                <c:pt idx="307">
                  <c:v>9.9320000000000007E-4</c:v>
                </c:pt>
                <c:pt idx="308">
                  <c:v>9.8879999999999997E-4</c:v>
                </c:pt>
                <c:pt idx="309">
                  <c:v>9.8419999999999996E-4</c:v>
                </c:pt>
                <c:pt idx="310">
                  <c:v>9.7959999999999996E-4</c:v>
                </c:pt>
                <c:pt idx="311">
                  <c:v>9.7479999999999995E-4</c:v>
                </c:pt>
                <c:pt idx="312">
                  <c:v>9.7000000000000005E-4</c:v>
                </c:pt>
                <c:pt idx="313">
                  <c:v>9.6509999999999999E-4</c:v>
                </c:pt>
                <c:pt idx="314">
                  <c:v>9.6000000000000002E-4</c:v>
                </c:pt>
                <c:pt idx="315">
                  <c:v>9.5480000000000001E-4</c:v>
                </c:pt>
                <c:pt idx="316">
                  <c:v>9.4939999999999998E-4</c:v>
                </c:pt>
                <c:pt idx="317">
                  <c:v>9.4399999999999996E-4</c:v>
                </c:pt>
                <c:pt idx="318">
                  <c:v>9.3860000000000005E-4</c:v>
                </c:pt>
                <c:pt idx="319">
                  <c:v>9.3329999999999997E-4</c:v>
                </c:pt>
                <c:pt idx="320">
                  <c:v>9.2789999999999995E-4</c:v>
                </c:pt>
                <c:pt idx="321">
                  <c:v>9.2259999999999998E-4</c:v>
                </c:pt>
                <c:pt idx="322">
                  <c:v>9.1739999999999996E-4</c:v>
                </c:pt>
                <c:pt idx="323">
                  <c:v>9.1219999999999995E-4</c:v>
                </c:pt>
                <c:pt idx="324">
                  <c:v>9.0700000000000004E-4</c:v>
                </c:pt>
                <c:pt idx="325">
                  <c:v>9.0169999999999996E-4</c:v>
                </c:pt>
                <c:pt idx="326">
                  <c:v>8.964E-4</c:v>
                </c:pt>
                <c:pt idx="327">
                  <c:v>8.9110000000000003E-4</c:v>
                </c:pt>
                <c:pt idx="328">
                  <c:v>8.8579999999999996E-4</c:v>
                </c:pt>
                <c:pt idx="329">
                  <c:v>8.8040000000000004E-4</c:v>
                </c:pt>
                <c:pt idx="330">
                  <c:v>8.7509999999999997E-4</c:v>
                </c:pt>
                <c:pt idx="331">
                  <c:v>8.6970000000000005E-4</c:v>
                </c:pt>
                <c:pt idx="332">
                  <c:v>8.6430000000000003E-4</c:v>
                </c:pt>
                <c:pt idx="333">
                  <c:v>8.5890000000000001E-4</c:v>
                </c:pt>
                <c:pt idx="334">
                  <c:v>8.5340000000000004E-4</c:v>
                </c:pt>
                <c:pt idx="335">
                  <c:v>8.4789999999999996E-4</c:v>
                </c:pt>
                <c:pt idx="336">
                  <c:v>8.4239999999999998E-4</c:v>
                </c:pt>
                <c:pt idx="337">
                  <c:v>8.3690000000000001E-4</c:v>
                </c:pt>
                <c:pt idx="338">
                  <c:v>8.3140000000000004E-4</c:v>
                </c:pt>
                <c:pt idx="339">
                  <c:v>8.2580000000000001E-4</c:v>
                </c:pt>
                <c:pt idx="340">
                  <c:v>8.2019999999999999E-4</c:v>
                </c:pt>
                <c:pt idx="341">
                  <c:v>8.1459999999999996E-4</c:v>
                </c:pt>
                <c:pt idx="342">
                  <c:v>8.0889999999999998E-4</c:v>
                </c:pt>
                <c:pt idx="343">
                  <c:v>8.0329999999999996E-4</c:v>
                </c:pt>
                <c:pt idx="344">
                  <c:v>7.9759999999999998E-4</c:v>
                </c:pt>
                <c:pt idx="345">
                  <c:v>7.919E-4</c:v>
                </c:pt>
                <c:pt idx="346">
                  <c:v>7.8620000000000003E-4</c:v>
                </c:pt>
                <c:pt idx="347">
                  <c:v>7.8050000000000005E-4</c:v>
                </c:pt>
                <c:pt idx="348">
                  <c:v>7.7479999999999997E-4</c:v>
                </c:pt>
                <c:pt idx="349">
                  <c:v>7.6909999999999999E-4</c:v>
                </c:pt>
                <c:pt idx="350">
                  <c:v>7.6340000000000002E-4</c:v>
                </c:pt>
                <c:pt idx="351">
                  <c:v>7.5759999999999998E-4</c:v>
                </c:pt>
                <c:pt idx="352">
                  <c:v>7.5190000000000001E-4</c:v>
                </c:pt>
                <c:pt idx="353">
                  <c:v>7.4609999999999998E-4</c:v>
                </c:pt>
                <c:pt idx="354">
                  <c:v>7.404E-4</c:v>
                </c:pt>
                <c:pt idx="355">
                  <c:v>7.3459999999999997E-4</c:v>
                </c:pt>
                <c:pt idx="356">
                  <c:v>7.2880000000000004E-4</c:v>
                </c:pt>
                <c:pt idx="357">
                  <c:v>7.2309999999999996E-4</c:v>
                </c:pt>
                <c:pt idx="358">
                  <c:v>7.1730000000000003E-4</c:v>
                </c:pt>
                <c:pt idx="359">
                  <c:v>7.115E-4</c:v>
                </c:pt>
                <c:pt idx="360">
                  <c:v>7.0580000000000003E-4</c:v>
                </c:pt>
                <c:pt idx="361">
                  <c:v>6.9999999999999999E-4</c:v>
                </c:pt>
                <c:pt idx="362">
                  <c:v>6.9419999999999996E-4</c:v>
                </c:pt>
                <c:pt idx="363">
                  <c:v>6.8849999999999998E-4</c:v>
                </c:pt>
                <c:pt idx="364">
                  <c:v>6.8269999999999995E-4</c:v>
                </c:pt>
                <c:pt idx="365">
                  <c:v>6.7699999999999998E-4</c:v>
                </c:pt>
                <c:pt idx="366">
                  <c:v>6.713E-4</c:v>
                </c:pt>
                <c:pt idx="367">
                  <c:v>6.6549999999999997E-4</c:v>
                </c:pt>
                <c:pt idx="368">
                  <c:v>6.5979999999999999E-4</c:v>
                </c:pt>
                <c:pt idx="369">
                  <c:v>6.5410000000000002E-4</c:v>
                </c:pt>
                <c:pt idx="370">
                  <c:v>6.4840000000000004E-4</c:v>
                </c:pt>
                <c:pt idx="371">
                  <c:v>6.4280000000000001E-4</c:v>
                </c:pt>
                <c:pt idx="372">
                  <c:v>6.3710000000000004E-4</c:v>
                </c:pt>
                <c:pt idx="373">
                  <c:v>6.3150000000000001E-4</c:v>
                </c:pt>
                <c:pt idx="374">
                  <c:v>6.2589999999999998E-4</c:v>
                </c:pt>
                <c:pt idx="375">
                  <c:v>6.2029999999999995E-4</c:v>
                </c:pt>
                <c:pt idx="376">
                  <c:v>6.1470000000000003E-4</c:v>
                </c:pt>
                <c:pt idx="377">
                  <c:v>6.0919999999999995E-4</c:v>
                </c:pt>
                <c:pt idx="378">
                  <c:v>6.0360000000000003E-4</c:v>
                </c:pt>
                <c:pt idx="379">
                  <c:v>5.9820000000000001E-4</c:v>
                </c:pt>
                <c:pt idx="380">
                  <c:v>5.9270000000000004E-4</c:v>
                </c:pt>
                <c:pt idx="381">
                  <c:v>5.8730000000000002E-4</c:v>
                </c:pt>
                <c:pt idx="382">
                  <c:v>5.819E-4</c:v>
                </c:pt>
                <c:pt idx="383">
                  <c:v>5.7660000000000003E-4</c:v>
                </c:pt>
                <c:pt idx="384">
                  <c:v>5.7120000000000001E-4</c:v>
                </c:pt>
                <c:pt idx="385">
                  <c:v>5.6599999999999999E-4</c:v>
                </c:pt>
                <c:pt idx="386">
                  <c:v>5.6070000000000002E-4</c:v>
                </c:pt>
                <c:pt idx="387">
                  <c:v>5.555E-4</c:v>
                </c:pt>
                <c:pt idx="388">
                  <c:v>5.5040000000000004E-4</c:v>
                </c:pt>
                <c:pt idx="389">
                  <c:v>5.4529999999999997E-4</c:v>
                </c:pt>
                <c:pt idx="390">
                  <c:v>5.4020000000000001E-4</c:v>
                </c:pt>
                <c:pt idx="391">
                  <c:v>5.352E-4</c:v>
                </c:pt>
                <c:pt idx="392">
                  <c:v>5.3019999999999999E-4</c:v>
                </c:pt>
                <c:pt idx="393">
                  <c:v>5.2530000000000003E-4</c:v>
                </c:pt>
                <c:pt idx="394">
                  <c:v>5.2039999999999996E-4</c:v>
                </c:pt>
                <c:pt idx="395">
                  <c:v>5.1559999999999996E-4</c:v>
                </c:pt>
                <c:pt idx="396">
                  <c:v>5.1079999999999995E-4</c:v>
                </c:pt>
                <c:pt idx="397">
                  <c:v>5.061E-4</c:v>
                </c:pt>
                <c:pt idx="398">
                  <c:v>5.0149999999999999E-4</c:v>
                </c:pt>
                <c:pt idx="399">
                  <c:v>4.9700000000000005E-4</c:v>
                </c:pt>
                <c:pt idx="400">
                  <c:v>4.9249999999999999E-4</c:v>
                </c:pt>
                <c:pt idx="401">
                  <c:v>4.8809999999999999E-4</c:v>
                </c:pt>
                <c:pt idx="402">
                  <c:v>4.8369999999999999E-4</c:v>
                </c:pt>
                <c:pt idx="403">
                  <c:v>4.794E-4</c:v>
                </c:pt>
                <c:pt idx="404">
                  <c:v>4.7530000000000001E-4</c:v>
                </c:pt>
                <c:pt idx="405">
                  <c:v>4.7120000000000002E-4</c:v>
                </c:pt>
                <c:pt idx="406">
                  <c:v>4.6710000000000002E-4</c:v>
                </c:pt>
                <c:pt idx="407">
                  <c:v>4.6319999999999998E-4</c:v>
                </c:pt>
                <c:pt idx="408">
                  <c:v>4.594E-4</c:v>
                </c:pt>
                <c:pt idx="409">
                  <c:v>4.5560000000000002E-4</c:v>
                </c:pt>
                <c:pt idx="410">
                  <c:v>4.5199999999999998E-4</c:v>
                </c:pt>
                <c:pt idx="411">
                  <c:v>4.484E-4</c:v>
                </c:pt>
                <c:pt idx="412">
                  <c:v>4.4499999999999997E-4</c:v>
                </c:pt>
                <c:pt idx="413">
                  <c:v>4.417E-4</c:v>
                </c:pt>
                <c:pt idx="414">
                  <c:v>4.3839999999999998E-4</c:v>
                </c:pt>
                <c:pt idx="415">
                  <c:v>4.3530000000000001E-4</c:v>
                </c:pt>
                <c:pt idx="416">
                  <c:v>4.3229999999999999E-4</c:v>
                </c:pt>
                <c:pt idx="417">
                  <c:v>4.2939999999999997E-4</c:v>
                </c:pt>
                <c:pt idx="418">
                  <c:v>4.2660000000000002E-4</c:v>
                </c:pt>
                <c:pt idx="419">
                  <c:v>4.239E-4</c:v>
                </c:pt>
                <c:pt idx="420">
                  <c:v>4.214E-4</c:v>
                </c:pt>
                <c:pt idx="421">
                  <c:v>4.1899999999999999E-4</c:v>
                </c:pt>
                <c:pt idx="422">
                  <c:v>4.1669999999999999E-4</c:v>
                </c:pt>
                <c:pt idx="423">
                  <c:v>4.1459999999999999E-4</c:v>
                </c:pt>
                <c:pt idx="424">
                  <c:v>4.126E-4</c:v>
                </c:pt>
                <c:pt idx="425">
                  <c:v>4.1070000000000001E-4</c:v>
                </c:pt>
                <c:pt idx="426">
                  <c:v>4.0890000000000002E-4</c:v>
                </c:pt>
                <c:pt idx="427">
                  <c:v>4.0729999999999998E-4</c:v>
                </c:pt>
                <c:pt idx="428">
                  <c:v>4.059E-4</c:v>
                </c:pt>
                <c:pt idx="429">
                  <c:v>4.0450000000000002E-4</c:v>
                </c:pt>
                <c:pt idx="430">
                  <c:v>4.0329999999999999E-4</c:v>
                </c:pt>
                <c:pt idx="431">
                  <c:v>4.0230000000000002E-4</c:v>
                </c:pt>
                <c:pt idx="432">
                  <c:v>4.014E-4</c:v>
                </c:pt>
                <c:pt idx="433">
                  <c:v>4.0069999999999998E-4</c:v>
                </c:pt>
                <c:pt idx="434">
                  <c:v>4.0010000000000002E-4</c:v>
                </c:pt>
                <c:pt idx="435">
                  <c:v>3.9960000000000001E-4</c:v>
                </c:pt>
                <c:pt idx="436">
                  <c:v>3.994E-4</c:v>
                </c:pt>
                <c:pt idx="437">
                  <c:v>3.992E-4</c:v>
                </c:pt>
                <c:pt idx="438">
                  <c:v>3.992E-4</c:v>
                </c:pt>
                <c:pt idx="439">
                  <c:v>3.994E-4</c:v>
                </c:pt>
                <c:pt idx="440">
                  <c:v>3.9970000000000001E-4</c:v>
                </c:pt>
                <c:pt idx="441">
                  <c:v>4.0010000000000002E-4</c:v>
                </c:pt>
                <c:pt idx="442">
                  <c:v>4.0069999999999998E-4</c:v>
                </c:pt>
                <c:pt idx="443">
                  <c:v>4.015E-4</c:v>
                </c:pt>
                <c:pt idx="444">
                  <c:v>4.0240000000000002E-4</c:v>
                </c:pt>
                <c:pt idx="445">
                  <c:v>4.0339999999999999E-4</c:v>
                </c:pt>
                <c:pt idx="446">
                  <c:v>4.0460000000000002E-4</c:v>
                </c:pt>
                <c:pt idx="447">
                  <c:v>4.059E-4</c:v>
                </c:pt>
                <c:pt idx="448">
                  <c:v>4.0729999999999998E-4</c:v>
                </c:pt>
                <c:pt idx="449">
                  <c:v>4.0890000000000002E-4</c:v>
                </c:pt>
                <c:pt idx="450">
                  <c:v>4.1060000000000001E-4</c:v>
                </c:pt>
                <c:pt idx="451">
                  <c:v>4.125E-4</c:v>
                </c:pt>
                <c:pt idx="452">
                  <c:v>4.1449999999999999E-4</c:v>
                </c:pt>
                <c:pt idx="453">
                  <c:v>4.1659999999999999E-4</c:v>
                </c:pt>
                <c:pt idx="454">
                  <c:v>4.1879999999999999E-4</c:v>
                </c:pt>
                <c:pt idx="455">
                  <c:v>4.2109999999999999E-4</c:v>
                </c:pt>
                <c:pt idx="456">
                  <c:v>4.236E-4</c:v>
                </c:pt>
                <c:pt idx="457">
                  <c:v>4.261E-4</c:v>
                </c:pt>
                <c:pt idx="458">
                  <c:v>4.2880000000000001E-4</c:v>
                </c:pt>
                <c:pt idx="459">
                  <c:v>4.3159999999999997E-4</c:v>
                </c:pt>
                <c:pt idx="460">
                  <c:v>4.3449999999999999E-4</c:v>
                </c:pt>
                <c:pt idx="461">
                  <c:v>4.3740000000000001E-4</c:v>
                </c:pt>
                <c:pt idx="462">
                  <c:v>4.4049999999999997E-4</c:v>
                </c:pt>
                <c:pt idx="463">
                  <c:v>4.4359999999999999E-4</c:v>
                </c:pt>
                <c:pt idx="464">
                  <c:v>4.4690000000000002E-4</c:v>
                </c:pt>
                <c:pt idx="465">
                  <c:v>4.5019999999999999E-4</c:v>
                </c:pt>
                <c:pt idx="466">
                  <c:v>4.5360000000000002E-4</c:v>
                </c:pt>
                <c:pt idx="467">
                  <c:v>4.571E-4</c:v>
                </c:pt>
                <c:pt idx="468">
                  <c:v>4.6059999999999997E-4</c:v>
                </c:pt>
                <c:pt idx="469">
                  <c:v>4.6420000000000001E-4</c:v>
                </c:pt>
                <c:pt idx="470">
                  <c:v>4.6789999999999999E-4</c:v>
                </c:pt>
                <c:pt idx="471">
                  <c:v>4.7160000000000002E-4</c:v>
                </c:pt>
                <c:pt idx="472">
                  <c:v>4.7540000000000001E-4</c:v>
                </c:pt>
                <c:pt idx="473">
                  <c:v>4.793E-4</c:v>
                </c:pt>
                <c:pt idx="474">
                  <c:v>4.8309999999999998E-4</c:v>
                </c:pt>
                <c:pt idx="475">
                  <c:v>4.8710000000000002E-4</c:v>
                </c:pt>
                <c:pt idx="476">
                  <c:v>4.9109999999999996E-4</c:v>
                </c:pt>
                <c:pt idx="477">
                  <c:v>4.9510000000000005E-4</c:v>
                </c:pt>
                <c:pt idx="478">
                  <c:v>4.9919999999999999E-4</c:v>
                </c:pt>
                <c:pt idx="479">
                  <c:v>5.0330000000000004E-4</c:v>
                </c:pt>
                <c:pt idx="480">
                  <c:v>5.0750000000000003E-4</c:v>
                </c:pt>
                <c:pt idx="481">
                  <c:v>5.1179999999999997E-4</c:v>
                </c:pt>
                <c:pt idx="482">
                  <c:v>5.1610000000000002E-4</c:v>
                </c:pt>
                <c:pt idx="483">
                  <c:v>5.2050000000000002E-4</c:v>
                </c:pt>
                <c:pt idx="484">
                  <c:v>5.2490000000000002E-4</c:v>
                </c:pt>
                <c:pt idx="485">
                  <c:v>5.2939999999999997E-4</c:v>
                </c:pt>
                <c:pt idx="486">
                  <c:v>5.3399999999999997E-4</c:v>
                </c:pt>
                <c:pt idx="487">
                  <c:v>5.3879999999999998E-4</c:v>
                </c:pt>
                <c:pt idx="488">
                  <c:v>5.4359999999999999E-4</c:v>
                </c:pt>
                <c:pt idx="489">
                  <c:v>5.486E-4</c:v>
                </c:pt>
                <c:pt idx="490">
                  <c:v>5.5380000000000002E-4</c:v>
                </c:pt>
                <c:pt idx="491">
                  <c:v>5.5920000000000004E-4</c:v>
                </c:pt>
                <c:pt idx="492">
                  <c:v>5.6479999999999996E-4</c:v>
                </c:pt>
                <c:pt idx="493">
                  <c:v>5.7050000000000004E-4</c:v>
                </c:pt>
                <c:pt idx="494">
                  <c:v>5.7629999999999997E-4</c:v>
                </c:pt>
                <c:pt idx="495">
                  <c:v>5.8219999999999995E-4</c:v>
                </c:pt>
                <c:pt idx="496">
                  <c:v>5.8799999999999998E-4</c:v>
                </c:pt>
                <c:pt idx="497">
                  <c:v>5.9380000000000001E-4</c:v>
                </c:pt>
                <c:pt idx="498">
                  <c:v>5.9949999999999999E-4</c:v>
                </c:pt>
                <c:pt idx="499">
                  <c:v>6.0519999999999997E-4</c:v>
                </c:pt>
                <c:pt idx="500">
                  <c:v>6.1070000000000004E-4</c:v>
                </c:pt>
                <c:pt idx="501">
                  <c:v>6.1609999999999996E-4</c:v>
                </c:pt>
                <c:pt idx="502">
                  <c:v>6.2129999999999998E-4</c:v>
                </c:pt>
                <c:pt idx="503">
                  <c:v>6.2640000000000005E-4</c:v>
                </c:pt>
                <c:pt idx="504">
                  <c:v>6.3139999999999995E-4</c:v>
                </c:pt>
                <c:pt idx="505">
                  <c:v>6.3639999999999996E-4</c:v>
                </c:pt>
                <c:pt idx="506">
                  <c:v>6.4119999999999997E-4</c:v>
                </c:pt>
                <c:pt idx="507">
                  <c:v>6.4599999999999998E-4</c:v>
                </c:pt>
                <c:pt idx="508">
                  <c:v>6.5070000000000004E-4</c:v>
                </c:pt>
                <c:pt idx="509">
                  <c:v>6.5530000000000004E-4</c:v>
                </c:pt>
                <c:pt idx="510">
                  <c:v>6.5959999999999999E-4</c:v>
                </c:pt>
                <c:pt idx="511">
                  <c:v>6.6359999999999998E-4</c:v>
                </c:pt>
                <c:pt idx="512">
                  <c:v>6.6739999999999996E-4</c:v>
                </c:pt>
                <c:pt idx="513">
                  <c:v>6.7080000000000004E-4</c:v>
                </c:pt>
                <c:pt idx="514">
                  <c:v>6.7389999999999995E-4</c:v>
                </c:pt>
                <c:pt idx="515">
                  <c:v>6.7639999999999996E-4</c:v>
                </c:pt>
                <c:pt idx="516">
                  <c:v>6.7849999999999996E-4</c:v>
                </c:pt>
                <c:pt idx="517">
                  <c:v>6.8000000000000005E-4</c:v>
                </c:pt>
                <c:pt idx="518">
                  <c:v>6.8090000000000002E-4</c:v>
                </c:pt>
                <c:pt idx="519">
                  <c:v>6.8110000000000002E-4</c:v>
                </c:pt>
                <c:pt idx="520">
                  <c:v>6.8050000000000001E-4</c:v>
                </c:pt>
                <c:pt idx="521">
                  <c:v>6.7900000000000002E-4</c:v>
                </c:pt>
                <c:pt idx="522">
                  <c:v>6.7670000000000002E-4</c:v>
                </c:pt>
                <c:pt idx="523">
                  <c:v>6.7350000000000005E-4</c:v>
                </c:pt>
                <c:pt idx="524">
                  <c:v>6.6929999999999995E-4</c:v>
                </c:pt>
                <c:pt idx="525">
                  <c:v>6.6410000000000004E-4</c:v>
                </c:pt>
                <c:pt idx="526">
                  <c:v>6.5799999999999995E-4</c:v>
                </c:pt>
                <c:pt idx="527">
                  <c:v>6.5099999999999999E-4</c:v>
                </c:pt>
                <c:pt idx="528">
                  <c:v>6.4329999999999997E-4</c:v>
                </c:pt>
                <c:pt idx="529">
                  <c:v>6.3480000000000003E-4</c:v>
                </c:pt>
                <c:pt idx="530">
                  <c:v>6.2560000000000003E-4</c:v>
                </c:pt>
                <c:pt idx="531">
                  <c:v>6.1569999999999995E-4</c:v>
                </c:pt>
                <c:pt idx="532">
                  <c:v>6.0539999999999997E-4</c:v>
                </c:pt>
                <c:pt idx="533">
                  <c:v>5.9460000000000003E-4</c:v>
                </c:pt>
                <c:pt idx="534">
                  <c:v>5.8319999999999997E-4</c:v>
                </c:pt>
                <c:pt idx="535">
                  <c:v>5.7129999999999995E-4</c:v>
                </c:pt>
                <c:pt idx="536">
                  <c:v>5.5889999999999998E-4</c:v>
                </c:pt>
                <c:pt idx="537">
                  <c:v>5.4609999999999999E-4</c:v>
                </c:pt>
                <c:pt idx="538">
                  <c:v>5.3269999999999999E-4</c:v>
                </c:pt>
                <c:pt idx="539">
                  <c:v>5.1869999999999998E-4</c:v>
                </c:pt>
                <c:pt idx="540">
                  <c:v>5.042E-4</c:v>
                </c:pt>
                <c:pt idx="541">
                  <c:v>4.8930000000000002E-4</c:v>
                </c:pt>
                <c:pt idx="542">
                  <c:v>4.7399999999999997E-4</c:v>
                </c:pt>
                <c:pt idx="543">
                  <c:v>4.5830000000000003E-4</c:v>
                </c:pt>
                <c:pt idx="544">
                  <c:v>4.4260000000000002E-4</c:v>
                </c:pt>
                <c:pt idx="545">
                  <c:v>4.2690000000000002E-4</c:v>
                </c:pt>
                <c:pt idx="546">
                  <c:v>4.1149999999999997E-4</c:v>
                </c:pt>
                <c:pt idx="547">
                  <c:v>3.9629999999999998E-4</c:v>
                </c:pt>
                <c:pt idx="548">
                  <c:v>3.8180000000000001E-4</c:v>
                </c:pt>
                <c:pt idx="549">
                  <c:v>3.678E-4</c:v>
                </c:pt>
                <c:pt idx="550">
                  <c:v>3.5429999999999999E-4</c:v>
                </c:pt>
                <c:pt idx="551">
                  <c:v>3.413E-4</c:v>
                </c:pt>
                <c:pt idx="552">
                  <c:v>3.2909999999999998E-4</c:v>
                </c:pt>
                <c:pt idx="553">
                  <c:v>3.1710000000000001E-4</c:v>
                </c:pt>
                <c:pt idx="554">
                  <c:v>3.054E-4</c:v>
                </c:pt>
                <c:pt idx="555">
                  <c:v>2.9460000000000001E-4</c:v>
                </c:pt>
                <c:pt idx="556">
                  <c:v>2.8449999999999998E-4</c:v>
                </c:pt>
                <c:pt idx="557">
                  <c:v>2.7470000000000001E-4</c:v>
                </c:pt>
                <c:pt idx="558">
                  <c:v>2.6449999999999998E-4</c:v>
                </c:pt>
                <c:pt idx="559">
                  <c:v>2.542E-4</c:v>
                </c:pt>
                <c:pt idx="560">
                  <c:v>2.4439999999999998E-4</c:v>
                </c:pt>
                <c:pt idx="561">
                  <c:v>2.3489999999999999E-4</c:v>
                </c:pt>
                <c:pt idx="562">
                  <c:v>2.2550000000000001E-4</c:v>
                </c:pt>
                <c:pt idx="563">
                  <c:v>2.1680000000000001E-4</c:v>
                </c:pt>
                <c:pt idx="564">
                  <c:v>2.087E-4</c:v>
                </c:pt>
                <c:pt idx="565">
                  <c:v>2.0120000000000001E-4</c:v>
                </c:pt>
                <c:pt idx="566">
                  <c:v>1.94E-4</c:v>
                </c:pt>
                <c:pt idx="567">
                  <c:v>1.872E-4</c:v>
                </c:pt>
                <c:pt idx="568">
                  <c:v>1.8120000000000001E-4</c:v>
                </c:pt>
                <c:pt idx="569">
                  <c:v>1.7579999999999999E-4</c:v>
                </c:pt>
                <c:pt idx="570">
                  <c:v>1.7009999999999999E-4</c:v>
                </c:pt>
                <c:pt idx="571">
                  <c:v>1.64E-4</c:v>
                </c:pt>
                <c:pt idx="572">
                  <c:v>1.5770000000000001E-4</c:v>
                </c:pt>
                <c:pt idx="573">
                  <c:v>1.517E-4</c:v>
                </c:pt>
                <c:pt idx="574">
                  <c:v>1.462E-4</c:v>
                </c:pt>
                <c:pt idx="575">
                  <c:v>1.418E-4</c:v>
                </c:pt>
                <c:pt idx="576">
                  <c:v>1.382E-4</c:v>
                </c:pt>
                <c:pt idx="577">
                  <c:v>1.3549999999999999E-4</c:v>
                </c:pt>
                <c:pt idx="578">
                  <c:v>1.3359999999999999E-4</c:v>
                </c:pt>
                <c:pt idx="579">
                  <c:v>1.3229999999999999E-4</c:v>
                </c:pt>
                <c:pt idx="580">
                  <c:v>1.317E-4</c:v>
                </c:pt>
                <c:pt idx="581">
                  <c:v>1.316E-4</c:v>
                </c:pt>
                <c:pt idx="582">
                  <c:v>1.3180000000000001E-4</c:v>
                </c:pt>
                <c:pt idx="583">
                  <c:v>1.3200000000000001E-4</c:v>
                </c:pt>
                <c:pt idx="584">
                  <c:v>1.3200000000000001E-4</c:v>
                </c:pt>
                <c:pt idx="585">
                  <c:v>1.3210000000000001E-4</c:v>
                </c:pt>
                <c:pt idx="586">
                  <c:v>1.3219999999999999E-4</c:v>
                </c:pt>
                <c:pt idx="587">
                  <c:v>1.3219999999999999E-4</c:v>
                </c:pt>
                <c:pt idx="588">
                  <c:v>1.3229999999999999E-4</c:v>
                </c:pt>
                <c:pt idx="589">
                  <c:v>1.3239999999999999E-4</c:v>
                </c:pt>
                <c:pt idx="590">
                  <c:v>1.3239999999999999E-4</c:v>
                </c:pt>
                <c:pt idx="591">
                  <c:v>1.325E-4</c:v>
                </c:pt>
                <c:pt idx="592">
                  <c:v>1.325E-4</c:v>
                </c:pt>
                <c:pt idx="593">
                  <c:v>1.325E-4</c:v>
                </c:pt>
                <c:pt idx="594">
                  <c:v>1.325E-4</c:v>
                </c:pt>
                <c:pt idx="595">
                  <c:v>1.325E-4</c:v>
                </c:pt>
                <c:pt idx="596">
                  <c:v>1.325E-4</c:v>
                </c:pt>
                <c:pt idx="597">
                  <c:v>1.325E-4</c:v>
                </c:pt>
                <c:pt idx="598">
                  <c:v>1.325E-4</c:v>
                </c:pt>
                <c:pt idx="599">
                  <c:v>1.325E-4</c:v>
                </c:pt>
                <c:pt idx="600">
                  <c:v>1.325E-4</c:v>
                </c:pt>
                <c:pt idx="601">
                  <c:v>1.325E-4</c:v>
                </c:pt>
                <c:pt idx="602">
                  <c:v>1.325E-4</c:v>
                </c:pt>
                <c:pt idx="603">
                  <c:v>1.325E-4</c:v>
                </c:pt>
                <c:pt idx="604">
                  <c:v>1.325E-4</c:v>
                </c:pt>
                <c:pt idx="605">
                  <c:v>1.325E-4</c:v>
                </c:pt>
                <c:pt idx="606">
                  <c:v>1.325E-4</c:v>
                </c:pt>
                <c:pt idx="607">
                  <c:v>1.325E-4</c:v>
                </c:pt>
                <c:pt idx="608">
                  <c:v>1.325E-4</c:v>
                </c:pt>
                <c:pt idx="609">
                  <c:v>1.325E-4</c:v>
                </c:pt>
                <c:pt idx="610">
                  <c:v>1.325E-4</c:v>
                </c:pt>
                <c:pt idx="611">
                  <c:v>1.325E-4</c:v>
                </c:pt>
                <c:pt idx="612">
                  <c:v>1.325E-4</c:v>
                </c:pt>
                <c:pt idx="613">
                  <c:v>1.325E-4</c:v>
                </c:pt>
                <c:pt idx="614">
                  <c:v>1.325E-4</c:v>
                </c:pt>
                <c:pt idx="615">
                  <c:v>1.325E-4</c:v>
                </c:pt>
                <c:pt idx="616">
                  <c:v>1.325E-4</c:v>
                </c:pt>
                <c:pt idx="617">
                  <c:v>1.325E-4</c:v>
                </c:pt>
                <c:pt idx="618">
                  <c:v>1.325E-4</c:v>
                </c:pt>
                <c:pt idx="619">
                  <c:v>1.325E-4</c:v>
                </c:pt>
                <c:pt idx="620">
                  <c:v>1.325E-4</c:v>
                </c:pt>
                <c:pt idx="621">
                  <c:v>1.325E-4</c:v>
                </c:pt>
                <c:pt idx="622">
                  <c:v>1.325E-4</c:v>
                </c:pt>
                <c:pt idx="623">
                  <c:v>1.325E-4</c:v>
                </c:pt>
                <c:pt idx="624">
                  <c:v>1.325E-4</c:v>
                </c:pt>
                <c:pt idx="625">
                  <c:v>1.325E-4</c:v>
                </c:pt>
                <c:pt idx="626">
                  <c:v>1.325E-4</c:v>
                </c:pt>
                <c:pt idx="627">
                  <c:v>1.325E-4</c:v>
                </c:pt>
                <c:pt idx="628">
                  <c:v>1.325E-4</c:v>
                </c:pt>
                <c:pt idx="629">
                  <c:v>1.325E-4</c:v>
                </c:pt>
                <c:pt idx="630">
                  <c:v>1.325E-4</c:v>
                </c:pt>
                <c:pt idx="631">
                  <c:v>1.325E-4</c:v>
                </c:pt>
                <c:pt idx="632">
                  <c:v>1.325E-4</c:v>
                </c:pt>
                <c:pt idx="633">
                  <c:v>1.325E-4</c:v>
                </c:pt>
                <c:pt idx="634">
                  <c:v>1.325E-4</c:v>
                </c:pt>
                <c:pt idx="635">
                  <c:v>1.325E-4</c:v>
                </c:pt>
                <c:pt idx="636">
                  <c:v>1.325E-4</c:v>
                </c:pt>
                <c:pt idx="637">
                  <c:v>1.325E-4</c:v>
                </c:pt>
                <c:pt idx="638">
                  <c:v>1.325E-4</c:v>
                </c:pt>
                <c:pt idx="639">
                  <c:v>1.325E-4</c:v>
                </c:pt>
                <c:pt idx="640">
                  <c:v>1.325E-4</c:v>
                </c:pt>
                <c:pt idx="641">
                  <c:v>1.325E-4</c:v>
                </c:pt>
                <c:pt idx="642">
                  <c:v>1.325E-4</c:v>
                </c:pt>
                <c:pt idx="643">
                  <c:v>1.325E-4</c:v>
                </c:pt>
                <c:pt idx="644">
                  <c:v>1.325E-4</c:v>
                </c:pt>
                <c:pt idx="645">
                  <c:v>1.325E-4</c:v>
                </c:pt>
                <c:pt idx="646">
                  <c:v>1.325E-4</c:v>
                </c:pt>
                <c:pt idx="647">
                  <c:v>1.325E-4</c:v>
                </c:pt>
                <c:pt idx="648">
                  <c:v>1.325E-4</c:v>
                </c:pt>
                <c:pt idx="649">
                  <c:v>1.325E-4</c:v>
                </c:pt>
                <c:pt idx="650">
                  <c:v>1.325E-4</c:v>
                </c:pt>
                <c:pt idx="651">
                  <c:v>1.325E-4</c:v>
                </c:pt>
                <c:pt idx="652">
                  <c:v>1.325E-4</c:v>
                </c:pt>
                <c:pt idx="653">
                  <c:v>1.325E-4</c:v>
                </c:pt>
                <c:pt idx="654">
                  <c:v>1.325E-4</c:v>
                </c:pt>
                <c:pt idx="655">
                  <c:v>1.325E-4</c:v>
                </c:pt>
                <c:pt idx="656">
                  <c:v>1.325E-4</c:v>
                </c:pt>
                <c:pt idx="657">
                  <c:v>1.325E-4</c:v>
                </c:pt>
                <c:pt idx="658">
                  <c:v>1.325E-4</c:v>
                </c:pt>
                <c:pt idx="659">
                  <c:v>1.325E-4</c:v>
                </c:pt>
                <c:pt idx="660">
                  <c:v>1.325E-4</c:v>
                </c:pt>
                <c:pt idx="661">
                  <c:v>1.325E-4</c:v>
                </c:pt>
                <c:pt idx="662">
                  <c:v>1.325E-4</c:v>
                </c:pt>
                <c:pt idx="663">
                  <c:v>1.325E-4</c:v>
                </c:pt>
                <c:pt idx="664">
                  <c:v>1.325E-4</c:v>
                </c:pt>
                <c:pt idx="665">
                  <c:v>1.325E-4</c:v>
                </c:pt>
                <c:pt idx="666">
                  <c:v>1.325E-4</c:v>
                </c:pt>
                <c:pt idx="667">
                  <c:v>1.325E-4</c:v>
                </c:pt>
                <c:pt idx="668">
                  <c:v>1.325E-4</c:v>
                </c:pt>
                <c:pt idx="669">
                  <c:v>1.325E-4</c:v>
                </c:pt>
                <c:pt idx="670">
                  <c:v>1.325E-4</c:v>
                </c:pt>
                <c:pt idx="671">
                  <c:v>1.325E-4</c:v>
                </c:pt>
                <c:pt idx="672">
                  <c:v>1.325E-4</c:v>
                </c:pt>
                <c:pt idx="673">
                  <c:v>1.325E-4</c:v>
                </c:pt>
                <c:pt idx="674">
                  <c:v>1.325E-4</c:v>
                </c:pt>
                <c:pt idx="675">
                  <c:v>1.325E-4</c:v>
                </c:pt>
                <c:pt idx="676">
                  <c:v>1.325E-4</c:v>
                </c:pt>
                <c:pt idx="677">
                  <c:v>1.325E-4</c:v>
                </c:pt>
                <c:pt idx="678">
                  <c:v>1.325E-4</c:v>
                </c:pt>
                <c:pt idx="679">
                  <c:v>1.325E-4</c:v>
                </c:pt>
                <c:pt idx="680">
                  <c:v>1.325E-4</c:v>
                </c:pt>
                <c:pt idx="681">
                  <c:v>1.325E-4</c:v>
                </c:pt>
                <c:pt idx="682">
                  <c:v>1.325E-4</c:v>
                </c:pt>
                <c:pt idx="683">
                  <c:v>1.325E-4</c:v>
                </c:pt>
                <c:pt idx="684">
                  <c:v>1.325E-4</c:v>
                </c:pt>
                <c:pt idx="685">
                  <c:v>1.325E-4</c:v>
                </c:pt>
                <c:pt idx="686">
                  <c:v>1.325E-4</c:v>
                </c:pt>
                <c:pt idx="687">
                  <c:v>1.325E-4</c:v>
                </c:pt>
                <c:pt idx="688">
                  <c:v>1.325E-4</c:v>
                </c:pt>
                <c:pt idx="689">
                  <c:v>1.325E-4</c:v>
                </c:pt>
                <c:pt idx="690">
                  <c:v>1.325E-4</c:v>
                </c:pt>
                <c:pt idx="691">
                  <c:v>1.325E-4</c:v>
                </c:pt>
                <c:pt idx="692">
                  <c:v>1.325E-4</c:v>
                </c:pt>
                <c:pt idx="693">
                  <c:v>1.325E-4</c:v>
                </c:pt>
                <c:pt idx="694">
                  <c:v>1.325E-4</c:v>
                </c:pt>
                <c:pt idx="695">
                  <c:v>1.325E-4</c:v>
                </c:pt>
                <c:pt idx="696">
                  <c:v>1.325E-4</c:v>
                </c:pt>
                <c:pt idx="697">
                  <c:v>1.325E-4</c:v>
                </c:pt>
                <c:pt idx="698">
                  <c:v>1.325E-4</c:v>
                </c:pt>
                <c:pt idx="699">
                  <c:v>1.325E-4</c:v>
                </c:pt>
                <c:pt idx="700">
                  <c:v>1.325E-4</c:v>
                </c:pt>
                <c:pt idx="701">
                  <c:v>1.325E-4</c:v>
                </c:pt>
                <c:pt idx="702">
                  <c:v>1.325E-4</c:v>
                </c:pt>
                <c:pt idx="703">
                  <c:v>1.325E-4</c:v>
                </c:pt>
                <c:pt idx="704">
                  <c:v>1.325E-4</c:v>
                </c:pt>
                <c:pt idx="705">
                  <c:v>1.325E-4</c:v>
                </c:pt>
                <c:pt idx="706">
                  <c:v>1.325E-4</c:v>
                </c:pt>
                <c:pt idx="707">
                  <c:v>1.325E-4</c:v>
                </c:pt>
                <c:pt idx="708">
                  <c:v>1.325E-4</c:v>
                </c:pt>
                <c:pt idx="709">
                  <c:v>1.325E-4</c:v>
                </c:pt>
                <c:pt idx="710">
                  <c:v>1.325E-4</c:v>
                </c:pt>
                <c:pt idx="711">
                  <c:v>1.325E-4</c:v>
                </c:pt>
                <c:pt idx="712">
                  <c:v>1.325E-4</c:v>
                </c:pt>
                <c:pt idx="713">
                  <c:v>1.325E-4</c:v>
                </c:pt>
                <c:pt idx="714">
                  <c:v>1.325E-4</c:v>
                </c:pt>
                <c:pt idx="715">
                  <c:v>1.325E-4</c:v>
                </c:pt>
                <c:pt idx="716">
                  <c:v>1.325E-4</c:v>
                </c:pt>
                <c:pt idx="717">
                  <c:v>1.325E-4</c:v>
                </c:pt>
                <c:pt idx="718">
                  <c:v>1.325E-4</c:v>
                </c:pt>
                <c:pt idx="719">
                  <c:v>1.325E-4</c:v>
                </c:pt>
                <c:pt idx="720">
                  <c:v>1.325E-4</c:v>
                </c:pt>
                <c:pt idx="721">
                  <c:v>1.325E-4</c:v>
                </c:pt>
                <c:pt idx="722">
                  <c:v>1.325E-4</c:v>
                </c:pt>
                <c:pt idx="723">
                  <c:v>1.325E-4</c:v>
                </c:pt>
                <c:pt idx="724">
                  <c:v>1.325E-4</c:v>
                </c:pt>
                <c:pt idx="725">
                  <c:v>1.325E-4</c:v>
                </c:pt>
                <c:pt idx="726">
                  <c:v>1.325E-4</c:v>
                </c:pt>
                <c:pt idx="727">
                  <c:v>1.325E-4</c:v>
                </c:pt>
                <c:pt idx="728">
                  <c:v>1.325E-4</c:v>
                </c:pt>
                <c:pt idx="729">
                  <c:v>1.325E-4</c:v>
                </c:pt>
                <c:pt idx="730">
                  <c:v>1.325E-4</c:v>
                </c:pt>
                <c:pt idx="731">
                  <c:v>1.325E-4</c:v>
                </c:pt>
                <c:pt idx="732">
                  <c:v>1.325E-4</c:v>
                </c:pt>
                <c:pt idx="733">
                  <c:v>1.325E-4</c:v>
                </c:pt>
                <c:pt idx="734">
                  <c:v>1.325E-4</c:v>
                </c:pt>
                <c:pt idx="735">
                  <c:v>1.325E-4</c:v>
                </c:pt>
                <c:pt idx="736">
                  <c:v>1.325E-4</c:v>
                </c:pt>
                <c:pt idx="737">
                  <c:v>1.325E-4</c:v>
                </c:pt>
                <c:pt idx="738">
                  <c:v>1.325E-4</c:v>
                </c:pt>
                <c:pt idx="739">
                  <c:v>1.325E-4</c:v>
                </c:pt>
                <c:pt idx="740">
                  <c:v>1.325E-4</c:v>
                </c:pt>
                <c:pt idx="741">
                  <c:v>1.325E-4</c:v>
                </c:pt>
                <c:pt idx="742">
                  <c:v>1.325E-4</c:v>
                </c:pt>
                <c:pt idx="743">
                  <c:v>1.325E-4</c:v>
                </c:pt>
                <c:pt idx="744">
                  <c:v>1.325E-4</c:v>
                </c:pt>
                <c:pt idx="745">
                  <c:v>1.325E-4</c:v>
                </c:pt>
                <c:pt idx="746">
                  <c:v>1.325E-4</c:v>
                </c:pt>
                <c:pt idx="747">
                  <c:v>1.325E-4</c:v>
                </c:pt>
                <c:pt idx="748">
                  <c:v>1.325E-4</c:v>
                </c:pt>
                <c:pt idx="749">
                  <c:v>1.325E-4</c:v>
                </c:pt>
                <c:pt idx="750">
                  <c:v>1.325E-4</c:v>
                </c:pt>
                <c:pt idx="751">
                  <c:v>1.325E-4</c:v>
                </c:pt>
                <c:pt idx="752">
                  <c:v>1.325E-4</c:v>
                </c:pt>
                <c:pt idx="753">
                  <c:v>1.325E-4</c:v>
                </c:pt>
                <c:pt idx="754">
                  <c:v>1.325E-4</c:v>
                </c:pt>
                <c:pt idx="755">
                  <c:v>1.325E-4</c:v>
                </c:pt>
                <c:pt idx="756">
                  <c:v>1.325E-4</c:v>
                </c:pt>
                <c:pt idx="757">
                  <c:v>1.325E-4</c:v>
                </c:pt>
                <c:pt idx="758">
                  <c:v>1.325E-4</c:v>
                </c:pt>
                <c:pt idx="759">
                  <c:v>1.325E-4</c:v>
                </c:pt>
                <c:pt idx="760">
                  <c:v>1.325E-4</c:v>
                </c:pt>
                <c:pt idx="761">
                  <c:v>1.325E-4</c:v>
                </c:pt>
                <c:pt idx="762">
                  <c:v>1.325E-4</c:v>
                </c:pt>
                <c:pt idx="763">
                  <c:v>1.325E-4</c:v>
                </c:pt>
                <c:pt idx="764">
                  <c:v>1.325E-4</c:v>
                </c:pt>
                <c:pt idx="765">
                  <c:v>1.325E-4</c:v>
                </c:pt>
                <c:pt idx="766">
                  <c:v>1.325E-4</c:v>
                </c:pt>
                <c:pt idx="767">
                  <c:v>1.325E-4</c:v>
                </c:pt>
                <c:pt idx="768">
                  <c:v>1.325E-4</c:v>
                </c:pt>
                <c:pt idx="769">
                  <c:v>1.325E-4</c:v>
                </c:pt>
                <c:pt idx="770">
                  <c:v>1.325E-4</c:v>
                </c:pt>
                <c:pt idx="771">
                  <c:v>1.325E-4</c:v>
                </c:pt>
                <c:pt idx="772">
                  <c:v>1.325E-4</c:v>
                </c:pt>
                <c:pt idx="773">
                  <c:v>1.325E-4</c:v>
                </c:pt>
                <c:pt idx="774">
                  <c:v>1.325E-4</c:v>
                </c:pt>
                <c:pt idx="775">
                  <c:v>1.325E-4</c:v>
                </c:pt>
                <c:pt idx="776">
                  <c:v>1.325E-4</c:v>
                </c:pt>
                <c:pt idx="777">
                  <c:v>1.325E-4</c:v>
                </c:pt>
                <c:pt idx="778">
                  <c:v>1.325E-4</c:v>
                </c:pt>
                <c:pt idx="779">
                  <c:v>1.325E-4</c:v>
                </c:pt>
                <c:pt idx="780">
                  <c:v>1.325E-4</c:v>
                </c:pt>
                <c:pt idx="781">
                  <c:v>1.325E-4</c:v>
                </c:pt>
                <c:pt idx="782">
                  <c:v>1.325E-4</c:v>
                </c:pt>
                <c:pt idx="783">
                  <c:v>1.325E-4</c:v>
                </c:pt>
                <c:pt idx="784">
                  <c:v>1.325E-4</c:v>
                </c:pt>
                <c:pt idx="785">
                  <c:v>1.325E-4</c:v>
                </c:pt>
                <c:pt idx="786">
                  <c:v>1.325E-4</c:v>
                </c:pt>
                <c:pt idx="787">
                  <c:v>1.325E-4</c:v>
                </c:pt>
                <c:pt idx="788">
                  <c:v>1.325E-4</c:v>
                </c:pt>
                <c:pt idx="789">
                  <c:v>1.325E-4</c:v>
                </c:pt>
                <c:pt idx="790">
                  <c:v>1.325E-4</c:v>
                </c:pt>
                <c:pt idx="791">
                  <c:v>1.325E-4</c:v>
                </c:pt>
                <c:pt idx="792">
                  <c:v>1.325E-4</c:v>
                </c:pt>
                <c:pt idx="793">
                  <c:v>1.325E-4</c:v>
                </c:pt>
                <c:pt idx="794">
                  <c:v>1.325E-4</c:v>
                </c:pt>
                <c:pt idx="795">
                  <c:v>1.325E-4</c:v>
                </c:pt>
                <c:pt idx="796">
                  <c:v>1.325E-4</c:v>
                </c:pt>
                <c:pt idx="797">
                  <c:v>1.325E-4</c:v>
                </c:pt>
                <c:pt idx="798">
                  <c:v>1.325E-4</c:v>
                </c:pt>
                <c:pt idx="799">
                  <c:v>1.325E-4</c:v>
                </c:pt>
                <c:pt idx="800">
                  <c:v>1.325E-4</c:v>
                </c:pt>
                <c:pt idx="801">
                  <c:v>1.325E-4</c:v>
                </c:pt>
                <c:pt idx="802">
                  <c:v>1.325E-4</c:v>
                </c:pt>
                <c:pt idx="803">
                  <c:v>1.325E-4</c:v>
                </c:pt>
                <c:pt idx="804">
                  <c:v>1.325E-4</c:v>
                </c:pt>
                <c:pt idx="805">
                  <c:v>1.325E-4</c:v>
                </c:pt>
                <c:pt idx="806">
                  <c:v>1.325E-4</c:v>
                </c:pt>
                <c:pt idx="807">
                  <c:v>1.325E-4</c:v>
                </c:pt>
                <c:pt idx="808">
                  <c:v>1.325E-4</c:v>
                </c:pt>
                <c:pt idx="809">
                  <c:v>1.325E-4</c:v>
                </c:pt>
                <c:pt idx="810">
                  <c:v>1.325E-4</c:v>
                </c:pt>
                <c:pt idx="811">
                  <c:v>1.325E-4</c:v>
                </c:pt>
                <c:pt idx="812">
                  <c:v>1.325E-4</c:v>
                </c:pt>
                <c:pt idx="813">
                  <c:v>1.325E-4</c:v>
                </c:pt>
                <c:pt idx="814">
                  <c:v>1.325E-4</c:v>
                </c:pt>
                <c:pt idx="815">
                  <c:v>1.325E-4</c:v>
                </c:pt>
                <c:pt idx="816">
                  <c:v>1.325E-4</c:v>
                </c:pt>
                <c:pt idx="817">
                  <c:v>1.325E-4</c:v>
                </c:pt>
                <c:pt idx="818">
                  <c:v>1.325E-4</c:v>
                </c:pt>
                <c:pt idx="819">
                  <c:v>1.325E-4</c:v>
                </c:pt>
                <c:pt idx="820">
                  <c:v>1.325E-4</c:v>
                </c:pt>
                <c:pt idx="821">
                  <c:v>1.325E-4</c:v>
                </c:pt>
                <c:pt idx="822">
                  <c:v>1.325E-4</c:v>
                </c:pt>
                <c:pt idx="823">
                  <c:v>1.325E-4</c:v>
                </c:pt>
                <c:pt idx="824">
                  <c:v>1.325E-4</c:v>
                </c:pt>
                <c:pt idx="825">
                  <c:v>1.325E-4</c:v>
                </c:pt>
                <c:pt idx="826">
                  <c:v>1.325E-4</c:v>
                </c:pt>
                <c:pt idx="827">
                  <c:v>1.325E-4</c:v>
                </c:pt>
                <c:pt idx="828">
                  <c:v>1.325E-4</c:v>
                </c:pt>
                <c:pt idx="829">
                  <c:v>1.325E-4</c:v>
                </c:pt>
                <c:pt idx="830">
                  <c:v>1.325E-4</c:v>
                </c:pt>
                <c:pt idx="831">
                  <c:v>1.325E-4</c:v>
                </c:pt>
                <c:pt idx="832">
                  <c:v>1.325E-4</c:v>
                </c:pt>
                <c:pt idx="833">
                  <c:v>1.325E-4</c:v>
                </c:pt>
                <c:pt idx="834">
                  <c:v>1.325E-4</c:v>
                </c:pt>
                <c:pt idx="835">
                  <c:v>1.325E-4</c:v>
                </c:pt>
                <c:pt idx="836">
                  <c:v>1.325E-4</c:v>
                </c:pt>
                <c:pt idx="837">
                  <c:v>1.325E-4</c:v>
                </c:pt>
                <c:pt idx="838">
                  <c:v>1.325E-4</c:v>
                </c:pt>
                <c:pt idx="839">
                  <c:v>1.325E-4</c:v>
                </c:pt>
                <c:pt idx="840">
                  <c:v>1.325E-4</c:v>
                </c:pt>
                <c:pt idx="841">
                  <c:v>1.325E-4</c:v>
                </c:pt>
                <c:pt idx="842">
                  <c:v>1.325E-4</c:v>
                </c:pt>
                <c:pt idx="843">
                  <c:v>1.325E-4</c:v>
                </c:pt>
                <c:pt idx="844">
                  <c:v>1.325E-4</c:v>
                </c:pt>
                <c:pt idx="845">
                  <c:v>1.325E-4</c:v>
                </c:pt>
                <c:pt idx="846">
                  <c:v>1.325E-4</c:v>
                </c:pt>
                <c:pt idx="847">
                  <c:v>1.325E-4</c:v>
                </c:pt>
                <c:pt idx="848">
                  <c:v>1.325E-4</c:v>
                </c:pt>
                <c:pt idx="849">
                  <c:v>1.325E-4</c:v>
                </c:pt>
                <c:pt idx="850">
                  <c:v>1.325E-4</c:v>
                </c:pt>
                <c:pt idx="851">
                  <c:v>1.325E-4</c:v>
                </c:pt>
                <c:pt idx="852">
                  <c:v>1.325E-4</c:v>
                </c:pt>
                <c:pt idx="853">
                  <c:v>1.325E-4</c:v>
                </c:pt>
                <c:pt idx="854">
                  <c:v>1.325E-4</c:v>
                </c:pt>
                <c:pt idx="855">
                  <c:v>1.325E-4</c:v>
                </c:pt>
                <c:pt idx="856">
                  <c:v>1.325E-4</c:v>
                </c:pt>
                <c:pt idx="857">
                  <c:v>1.325E-4</c:v>
                </c:pt>
                <c:pt idx="858">
                  <c:v>1.325E-4</c:v>
                </c:pt>
                <c:pt idx="859">
                  <c:v>1.325E-4</c:v>
                </c:pt>
                <c:pt idx="860">
                  <c:v>1.325E-4</c:v>
                </c:pt>
                <c:pt idx="861">
                  <c:v>1.325E-4</c:v>
                </c:pt>
                <c:pt idx="862">
                  <c:v>1.325E-4</c:v>
                </c:pt>
                <c:pt idx="863">
                  <c:v>1.325E-4</c:v>
                </c:pt>
                <c:pt idx="864">
                  <c:v>1.325E-4</c:v>
                </c:pt>
                <c:pt idx="865">
                  <c:v>1.325E-4</c:v>
                </c:pt>
                <c:pt idx="866">
                  <c:v>1.325E-4</c:v>
                </c:pt>
                <c:pt idx="867">
                  <c:v>1.325E-4</c:v>
                </c:pt>
              </c:numCache>
            </c:numRef>
          </c:yVal>
          <c:smooth val="1"/>
          <c:extLst>
            <c:ext xmlns:c16="http://schemas.microsoft.com/office/drawing/2014/chart" uri="{C3380CC4-5D6E-409C-BE32-E72D297353CC}">
              <c16:uniqueId val="{00000000-67BA-430F-90DD-5FDF31D26097}"/>
            </c:ext>
          </c:extLst>
        </c:ser>
        <c:ser>
          <c:idx val="2"/>
          <c:order val="1"/>
          <c:tx>
            <c:strRef>
              <c:f>'Force 200 keV Gabs field'!$A$1:$R$1</c:f>
              <c:strCache>
                <c:ptCount val="1"/>
                <c:pt idx="0">
                  <c:v>200 keV Gab's fields 15 mm</c:v>
                </c:pt>
              </c:strCache>
            </c:strRef>
          </c:tx>
          <c:marker>
            <c:symbol val="none"/>
          </c:marker>
          <c:xVal>
            <c:numRef>
              <c:f>'Force 200 keV Gabs field'!$X$3:$X$870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-0.15</c:v>
                </c:pt>
                <c:pt idx="258">
                  <c:v>-0.1489</c:v>
                </c:pt>
                <c:pt idx="259">
                  <c:v>-0.1479</c:v>
                </c:pt>
                <c:pt idx="260">
                  <c:v>-0.14680000000000001</c:v>
                </c:pt>
                <c:pt idx="261">
                  <c:v>-0.14580000000000001</c:v>
                </c:pt>
                <c:pt idx="262">
                  <c:v>-0.1447</c:v>
                </c:pt>
                <c:pt idx="263">
                  <c:v>-0.14369999999999999</c:v>
                </c:pt>
                <c:pt idx="264">
                  <c:v>-0.14269999999999999</c:v>
                </c:pt>
                <c:pt idx="265">
                  <c:v>-0.1416</c:v>
                </c:pt>
                <c:pt idx="266">
                  <c:v>-0.1406</c:v>
                </c:pt>
                <c:pt idx="267">
                  <c:v>-0.13950000000000001</c:v>
                </c:pt>
                <c:pt idx="268">
                  <c:v>-0.13850000000000001</c:v>
                </c:pt>
                <c:pt idx="269">
                  <c:v>-0.13739999999999999</c:v>
                </c:pt>
                <c:pt idx="270">
                  <c:v>-0.13639999999999999</c:v>
                </c:pt>
                <c:pt idx="271">
                  <c:v>-0.13539999999999999</c:v>
                </c:pt>
                <c:pt idx="272">
                  <c:v>-0.1343</c:v>
                </c:pt>
                <c:pt idx="273">
                  <c:v>-0.1333</c:v>
                </c:pt>
                <c:pt idx="274">
                  <c:v>-0.13220000000000001</c:v>
                </c:pt>
                <c:pt idx="275">
                  <c:v>-0.13120000000000001</c:v>
                </c:pt>
                <c:pt idx="276">
                  <c:v>-0.13009999999999999</c:v>
                </c:pt>
                <c:pt idx="277">
                  <c:v>-0.12909999999999999</c:v>
                </c:pt>
                <c:pt idx="278">
                  <c:v>-0.12809999999999999</c:v>
                </c:pt>
                <c:pt idx="279">
                  <c:v>-0.127</c:v>
                </c:pt>
                <c:pt idx="280">
                  <c:v>-0.126</c:v>
                </c:pt>
                <c:pt idx="281">
                  <c:v>-0.1249</c:v>
                </c:pt>
                <c:pt idx="282">
                  <c:v>-0.1239</c:v>
                </c:pt>
                <c:pt idx="283">
                  <c:v>-0.12280000000000001</c:v>
                </c:pt>
                <c:pt idx="284">
                  <c:v>-0.12180000000000001</c:v>
                </c:pt>
                <c:pt idx="285">
                  <c:v>-0.1208</c:v>
                </c:pt>
                <c:pt idx="286">
                  <c:v>-0.1197</c:v>
                </c:pt>
                <c:pt idx="287">
                  <c:v>-0.1187</c:v>
                </c:pt>
                <c:pt idx="288">
                  <c:v>-0.1176</c:v>
                </c:pt>
                <c:pt idx="289">
                  <c:v>-0.1166</c:v>
                </c:pt>
                <c:pt idx="290">
                  <c:v>-0.11550000000000001</c:v>
                </c:pt>
                <c:pt idx="291">
                  <c:v>-0.1145</c:v>
                </c:pt>
                <c:pt idx="292">
                  <c:v>-0.1134</c:v>
                </c:pt>
                <c:pt idx="293">
                  <c:v>-0.1124</c:v>
                </c:pt>
                <c:pt idx="294">
                  <c:v>-0.1114</c:v>
                </c:pt>
                <c:pt idx="295">
                  <c:v>-0.1103</c:v>
                </c:pt>
                <c:pt idx="296">
                  <c:v>-0.10929999999999999</c:v>
                </c:pt>
                <c:pt idx="297">
                  <c:v>-0.1082</c:v>
                </c:pt>
                <c:pt idx="298">
                  <c:v>-0.1072</c:v>
                </c:pt>
                <c:pt idx="299">
                  <c:v>-0.1061</c:v>
                </c:pt>
                <c:pt idx="300">
                  <c:v>-0.1051</c:v>
                </c:pt>
                <c:pt idx="301">
                  <c:v>-0.104</c:v>
                </c:pt>
                <c:pt idx="302">
                  <c:v>-0.10299999999999999</c:v>
                </c:pt>
                <c:pt idx="303">
                  <c:v>-0.10199999999999999</c:v>
                </c:pt>
                <c:pt idx="304">
                  <c:v>-0.1009</c:v>
                </c:pt>
                <c:pt idx="305">
                  <c:v>-9.9860000000000004E-2</c:v>
                </c:pt>
                <c:pt idx="306">
                  <c:v>-9.8820000000000005E-2</c:v>
                </c:pt>
                <c:pt idx="307">
                  <c:v>-9.7769999999999996E-2</c:v>
                </c:pt>
                <c:pt idx="308">
                  <c:v>-9.672E-2</c:v>
                </c:pt>
                <c:pt idx="309">
                  <c:v>-9.5680000000000001E-2</c:v>
                </c:pt>
                <c:pt idx="310">
                  <c:v>-9.4630000000000006E-2</c:v>
                </c:pt>
                <c:pt idx="311">
                  <c:v>-9.3590000000000007E-2</c:v>
                </c:pt>
                <c:pt idx="312">
                  <c:v>-9.2539999999999997E-2</c:v>
                </c:pt>
                <c:pt idx="313">
                  <c:v>-9.1490000000000002E-2</c:v>
                </c:pt>
                <c:pt idx="314">
                  <c:v>-9.0450000000000003E-2</c:v>
                </c:pt>
                <c:pt idx="315">
                  <c:v>-8.9399999999999993E-2</c:v>
                </c:pt>
                <c:pt idx="316">
                  <c:v>-8.8359999999999994E-2</c:v>
                </c:pt>
                <c:pt idx="317">
                  <c:v>-8.7309999999999999E-2</c:v>
                </c:pt>
                <c:pt idx="318">
                  <c:v>-8.6260000000000003E-2</c:v>
                </c:pt>
                <c:pt idx="319">
                  <c:v>-8.5220000000000004E-2</c:v>
                </c:pt>
                <c:pt idx="320">
                  <c:v>-8.4169999999999995E-2</c:v>
                </c:pt>
                <c:pt idx="321">
                  <c:v>-8.3119999999999999E-2</c:v>
                </c:pt>
                <c:pt idx="322">
                  <c:v>-8.208E-2</c:v>
                </c:pt>
                <c:pt idx="323">
                  <c:v>-8.1030000000000005E-2</c:v>
                </c:pt>
                <c:pt idx="324">
                  <c:v>-7.9979999999999996E-2</c:v>
                </c:pt>
                <c:pt idx="325">
                  <c:v>-7.893E-2</c:v>
                </c:pt>
                <c:pt idx="326">
                  <c:v>-7.7890000000000001E-2</c:v>
                </c:pt>
                <c:pt idx="327">
                  <c:v>-7.6840000000000006E-2</c:v>
                </c:pt>
                <c:pt idx="328">
                  <c:v>-7.5789999999999996E-2</c:v>
                </c:pt>
                <c:pt idx="329">
                  <c:v>-7.4740000000000001E-2</c:v>
                </c:pt>
                <c:pt idx="330">
                  <c:v>-7.3700000000000002E-2</c:v>
                </c:pt>
                <c:pt idx="331">
                  <c:v>-7.2650000000000006E-2</c:v>
                </c:pt>
                <c:pt idx="332">
                  <c:v>-7.1599999999999997E-2</c:v>
                </c:pt>
                <c:pt idx="333">
                  <c:v>-7.0550000000000002E-2</c:v>
                </c:pt>
                <c:pt idx="334">
                  <c:v>-6.9510000000000002E-2</c:v>
                </c:pt>
                <c:pt idx="335">
                  <c:v>-6.8459999999999993E-2</c:v>
                </c:pt>
                <c:pt idx="336">
                  <c:v>-6.7409999999999998E-2</c:v>
                </c:pt>
                <c:pt idx="337">
                  <c:v>-6.6360000000000002E-2</c:v>
                </c:pt>
                <c:pt idx="338">
                  <c:v>-6.5310000000000007E-2</c:v>
                </c:pt>
                <c:pt idx="339">
                  <c:v>-6.4259999999999998E-2</c:v>
                </c:pt>
                <c:pt idx="340">
                  <c:v>-6.3219999999999998E-2</c:v>
                </c:pt>
                <c:pt idx="341">
                  <c:v>-6.2170000000000003E-2</c:v>
                </c:pt>
                <c:pt idx="342">
                  <c:v>-6.1120000000000001E-2</c:v>
                </c:pt>
                <c:pt idx="343">
                  <c:v>-6.0069999999999998E-2</c:v>
                </c:pt>
                <c:pt idx="344">
                  <c:v>-5.9020000000000003E-2</c:v>
                </c:pt>
                <c:pt idx="345">
                  <c:v>-5.7970000000000001E-2</c:v>
                </c:pt>
                <c:pt idx="346">
                  <c:v>-5.6919999999999998E-2</c:v>
                </c:pt>
                <c:pt idx="347">
                  <c:v>-5.5879999999999999E-2</c:v>
                </c:pt>
                <c:pt idx="348">
                  <c:v>-5.4829999999999997E-2</c:v>
                </c:pt>
                <c:pt idx="349">
                  <c:v>-5.3780000000000001E-2</c:v>
                </c:pt>
                <c:pt idx="350">
                  <c:v>-5.2729999999999999E-2</c:v>
                </c:pt>
                <c:pt idx="351">
                  <c:v>-5.1679999999999997E-2</c:v>
                </c:pt>
                <c:pt idx="352">
                  <c:v>-5.0630000000000001E-2</c:v>
                </c:pt>
                <c:pt idx="353">
                  <c:v>-4.9579999999999999E-2</c:v>
                </c:pt>
                <c:pt idx="354">
                  <c:v>-4.8529999999999997E-2</c:v>
                </c:pt>
                <c:pt idx="355">
                  <c:v>-4.7480000000000001E-2</c:v>
                </c:pt>
                <c:pt idx="356">
                  <c:v>-4.6429999999999999E-2</c:v>
                </c:pt>
                <c:pt idx="357">
                  <c:v>-4.5379999999999997E-2</c:v>
                </c:pt>
                <c:pt idx="358">
                  <c:v>-4.4330000000000001E-2</c:v>
                </c:pt>
                <c:pt idx="359">
                  <c:v>-4.3290000000000002E-2</c:v>
                </c:pt>
                <c:pt idx="360">
                  <c:v>-4.224E-2</c:v>
                </c:pt>
                <c:pt idx="361">
                  <c:v>-4.1189999999999997E-2</c:v>
                </c:pt>
                <c:pt idx="362">
                  <c:v>-4.0140000000000002E-2</c:v>
                </c:pt>
                <c:pt idx="363">
                  <c:v>-3.909E-2</c:v>
                </c:pt>
                <c:pt idx="364">
                  <c:v>-3.8039999999999997E-2</c:v>
                </c:pt>
                <c:pt idx="365">
                  <c:v>-3.6990000000000002E-2</c:v>
                </c:pt>
                <c:pt idx="366">
                  <c:v>-3.594E-2</c:v>
                </c:pt>
                <c:pt idx="367">
                  <c:v>-3.4889999999999997E-2</c:v>
                </c:pt>
                <c:pt idx="368">
                  <c:v>-3.3840000000000002E-2</c:v>
                </c:pt>
                <c:pt idx="369">
                  <c:v>-3.279E-2</c:v>
                </c:pt>
                <c:pt idx="370">
                  <c:v>-3.1739999999999997E-2</c:v>
                </c:pt>
                <c:pt idx="371">
                  <c:v>-3.0689999999999999E-2</c:v>
                </c:pt>
                <c:pt idx="372">
                  <c:v>-2.964E-2</c:v>
                </c:pt>
                <c:pt idx="373">
                  <c:v>-2.8590000000000001E-2</c:v>
                </c:pt>
                <c:pt idx="374">
                  <c:v>-2.7539999999999999E-2</c:v>
                </c:pt>
                <c:pt idx="375">
                  <c:v>-2.649E-2</c:v>
                </c:pt>
                <c:pt idx="376">
                  <c:v>-2.5440000000000001E-2</c:v>
                </c:pt>
                <c:pt idx="377">
                  <c:v>-2.4389999999999998E-2</c:v>
                </c:pt>
                <c:pt idx="378">
                  <c:v>-2.334E-2</c:v>
                </c:pt>
                <c:pt idx="379">
                  <c:v>-2.2290000000000001E-2</c:v>
                </c:pt>
                <c:pt idx="380">
                  <c:v>-2.1239999999999998E-2</c:v>
                </c:pt>
                <c:pt idx="381">
                  <c:v>-2.019E-2</c:v>
                </c:pt>
                <c:pt idx="382">
                  <c:v>-1.9140000000000001E-2</c:v>
                </c:pt>
                <c:pt idx="383">
                  <c:v>-1.8089999999999998E-2</c:v>
                </c:pt>
                <c:pt idx="384">
                  <c:v>-1.704E-2</c:v>
                </c:pt>
                <c:pt idx="385">
                  <c:v>-1.5980000000000001E-2</c:v>
                </c:pt>
                <c:pt idx="386">
                  <c:v>-1.4930000000000001E-2</c:v>
                </c:pt>
                <c:pt idx="387">
                  <c:v>-1.388E-2</c:v>
                </c:pt>
                <c:pt idx="388">
                  <c:v>-1.2829999999999999E-2</c:v>
                </c:pt>
                <c:pt idx="389">
                  <c:v>-1.1780000000000001E-2</c:v>
                </c:pt>
                <c:pt idx="390">
                  <c:v>-1.073E-2</c:v>
                </c:pt>
                <c:pt idx="391">
                  <c:v>-9.6819999999999996E-3</c:v>
                </c:pt>
                <c:pt idx="392">
                  <c:v>-8.6320000000000008E-3</c:v>
                </c:pt>
                <c:pt idx="393">
                  <c:v>-7.5820000000000002E-3</c:v>
                </c:pt>
                <c:pt idx="394">
                  <c:v>-6.5310000000000003E-3</c:v>
                </c:pt>
                <c:pt idx="395">
                  <c:v>-5.4809999999999998E-3</c:v>
                </c:pt>
                <c:pt idx="396">
                  <c:v>-4.4299999999999999E-3</c:v>
                </c:pt>
                <c:pt idx="397">
                  <c:v>-3.3800000000000002E-3</c:v>
                </c:pt>
                <c:pt idx="398">
                  <c:v>-2.3289999999999999E-3</c:v>
                </c:pt>
                <c:pt idx="399">
                  <c:v>-1.279E-3</c:v>
                </c:pt>
                <c:pt idx="400">
                  <c:v>-2.2819999999999999E-4</c:v>
                </c:pt>
                <c:pt idx="401">
                  <c:v>8.2229999999999998E-4</c:v>
                </c:pt>
                <c:pt idx="402">
                  <c:v>1.8730000000000001E-3</c:v>
                </c:pt>
                <c:pt idx="403">
                  <c:v>2.9229999999999998E-3</c:v>
                </c:pt>
                <c:pt idx="404">
                  <c:v>3.9740000000000001E-3</c:v>
                </c:pt>
                <c:pt idx="405">
                  <c:v>5.0239999999999998E-3</c:v>
                </c:pt>
                <c:pt idx="406">
                  <c:v>6.0749999999999997E-3</c:v>
                </c:pt>
                <c:pt idx="407">
                  <c:v>7.1250000000000003E-3</c:v>
                </c:pt>
                <c:pt idx="408">
                  <c:v>8.1759999999999992E-3</c:v>
                </c:pt>
                <c:pt idx="409">
                  <c:v>9.2259999999999998E-3</c:v>
                </c:pt>
                <c:pt idx="410">
                  <c:v>1.0279999999999999E-2</c:v>
                </c:pt>
                <c:pt idx="411">
                  <c:v>1.133E-2</c:v>
                </c:pt>
                <c:pt idx="412">
                  <c:v>1.238E-2</c:v>
                </c:pt>
                <c:pt idx="413">
                  <c:v>1.3429999999999999E-2</c:v>
                </c:pt>
                <c:pt idx="414">
                  <c:v>1.448E-2</c:v>
                </c:pt>
                <c:pt idx="415">
                  <c:v>1.553E-2</c:v>
                </c:pt>
                <c:pt idx="416">
                  <c:v>1.6580000000000001E-2</c:v>
                </c:pt>
                <c:pt idx="417">
                  <c:v>1.763E-2</c:v>
                </c:pt>
                <c:pt idx="418">
                  <c:v>1.8679999999999999E-2</c:v>
                </c:pt>
                <c:pt idx="419">
                  <c:v>1.9730000000000001E-2</c:v>
                </c:pt>
                <c:pt idx="420">
                  <c:v>2.078E-2</c:v>
                </c:pt>
                <c:pt idx="421">
                  <c:v>2.1829999999999999E-2</c:v>
                </c:pt>
                <c:pt idx="422">
                  <c:v>2.2880000000000001E-2</c:v>
                </c:pt>
                <c:pt idx="423">
                  <c:v>2.393E-2</c:v>
                </c:pt>
                <c:pt idx="424">
                  <c:v>2.4979999999999999E-2</c:v>
                </c:pt>
                <c:pt idx="425">
                  <c:v>2.6030000000000001E-2</c:v>
                </c:pt>
                <c:pt idx="426">
                  <c:v>2.708E-2</c:v>
                </c:pt>
                <c:pt idx="427">
                  <c:v>2.8129999999999999E-2</c:v>
                </c:pt>
                <c:pt idx="428">
                  <c:v>2.9180000000000001E-2</c:v>
                </c:pt>
                <c:pt idx="429">
                  <c:v>3.023E-2</c:v>
                </c:pt>
                <c:pt idx="430">
                  <c:v>3.1280000000000002E-2</c:v>
                </c:pt>
                <c:pt idx="431">
                  <c:v>3.2329999999999998E-2</c:v>
                </c:pt>
                <c:pt idx="432">
                  <c:v>3.338E-2</c:v>
                </c:pt>
                <c:pt idx="433">
                  <c:v>3.4430000000000002E-2</c:v>
                </c:pt>
                <c:pt idx="434">
                  <c:v>3.5479999999999998E-2</c:v>
                </c:pt>
                <c:pt idx="435">
                  <c:v>3.653E-2</c:v>
                </c:pt>
                <c:pt idx="436">
                  <c:v>3.7580000000000002E-2</c:v>
                </c:pt>
                <c:pt idx="437">
                  <c:v>3.8629999999999998E-2</c:v>
                </c:pt>
                <c:pt idx="438">
                  <c:v>3.968E-2</c:v>
                </c:pt>
                <c:pt idx="439">
                  <c:v>4.0730000000000002E-2</c:v>
                </c:pt>
                <c:pt idx="440">
                  <c:v>4.1779999999999998E-2</c:v>
                </c:pt>
                <c:pt idx="441">
                  <c:v>4.283E-2</c:v>
                </c:pt>
                <c:pt idx="442">
                  <c:v>4.3880000000000002E-2</c:v>
                </c:pt>
                <c:pt idx="443">
                  <c:v>4.4929999999999998E-2</c:v>
                </c:pt>
                <c:pt idx="444">
                  <c:v>4.598E-2</c:v>
                </c:pt>
                <c:pt idx="445">
                  <c:v>4.7030000000000002E-2</c:v>
                </c:pt>
                <c:pt idx="446">
                  <c:v>4.8079999999999998E-2</c:v>
                </c:pt>
                <c:pt idx="447">
                  <c:v>4.913E-2</c:v>
                </c:pt>
                <c:pt idx="448">
                  <c:v>5.0169999999999999E-2</c:v>
                </c:pt>
                <c:pt idx="449">
                  <c:v>5.1220000000000002E-2</c:v>
                </c:pt>
                <c:pt idx="450">
                  <c:v>5.2269999999999997E-2</c:v>
                </c:pt>
                <c:pt idx="451">
                  <c:v>5.3319999999999999E-2</c:v>
                </c:pt>
                <c:pt idx="452">
                  <c:v>5.4370000000000002E-2</c:v>
                </c:pt>
                <c:pt idx="453">
                  <c:v>5.5419999999999997E-2</c:v>
                </c:pt>
                <c:pt idx="454">
                  <c:v>5.6469999999999999E-2</c:v>
                </c:pt>
                <c:pt idx="455">
                  <c:v>5.7520000000000002E-2</c:v>
                </c:pt>
                <c:pt idx="456">
                  <c:v>5.8569999999999997E-2</c:v>
                </c:pt>
                <c:pt idx="457">
                  <c:v>5.9619999999999999E-2</c:v>
                </c:pt>
                <c:pt idx="458">
                  <c:v>6.0659999999999999E-2</c:v>
                </c:pt>
                <c:pt idx="459">
                  <c:v>6.1710000000000001E-2</c:v>
                </c:pt>
                <c:pt idx="460">
                  <c:v>6.2759999999999996E-2</c:v>
                </c:pt>
                <c:pt idx="461">
                  <c:v>6.3810000000000006E-2</c:v>
                </c:pt>
                <c:pt idx="462">
                  <c:v>6.4860000000000001E-2</c:v>
                </c:pt>
                <c:pt idx="463">
                  <c:v>6.5909999999999996E-2</c:v>
                </c:pt>
                <c:pt idx="464">
                  <c:v>6.6949999999999996E-2</c:v>
                </c:pt>
                <c:pt idx="465">
                  <c:v>6.8000000000000005E-2</c:v>
                </c:pt>
                <c:pt idx="466">
                  <c:v>6.905E-2</c:v>
                </c:pt>
                <c:pt idx="467">
                  <c:v>7.0099999999999996E-2</c:v>
                </c:pt>
                <c:pt idx="468">
                  <c:v>7.1150000000000005E-2</c:v>
                </c:pt>
                <c:pt idx="469">
                  <c:v>7.2190000000000004E-2</c:v>
                </c:pt>
                <c:pt idx="470">
                  <c:v>7.324E-2</c:v>
                </c:pt>
                <c:pt idx="471">
                  <c:v>7.4289999999999995E-2</c:v>
                </c:pt>
                <c:pt idx="472">
                  <c:v>7.5340000000000004E-2</c:v>
                </c:pt>
                <c:pt idx="473">
                  <c:v>7.6380000000000003E-2</c:v>
                </c:pt>
                <c:pt idx="474">
                  <c:v>7.7429999999999999E-2</c:v>
                </c:pt>
                <c:pt idx="475">
                  <c:v>7.8479999999999994E-2</c:v>
                </c:pt>
                <c:pt idx="476">
                  <c:v>7.9530000000000003E-2</c:v>
                </c:pt>
                <c:pt idx="477">
                  <c:v>8.0570000000000003E-2</c:v>
                </c:pt>
                <c:pt idx="478">
                  <c:v>8.1619999999999998E-2</c:v>
                </c:pt>
                <c:pt idx="479">
                  <c:v>8.2669999999999993E-2</c:v>
                </c:pt>
                <c:pt idx="480">
                  <c:v>8.3710000000000007E-2</c:v>
                </c:pt>
                <c:pt idx="481">
                  <c:v>8.4760000000000002E-2</c:v>
                </c:pt>
                <c:pt idx="482">
                  <c:v>8.5809999999999997E-2</c:v>
                </c:pt>
                <c:pt idx="483">
                  <c:v>8.6860000000000007E-2</c:v>
                </c:pt>
                <c:pt idx="484">
                  <c:v>8.7900000000000006E-2</c:v>
                </c:pt>
                <c:pt idx="485">
                  <c:v>8.8950000000000001E-2</c:v>
                </c:pt>
                <c:pt idx="486">
                  <c:v>8.9990000000000001E-2</c:v>
                </c:pt>
                <c:pt idx="487">
                  <c:v>9.1039999999999996E-2</c:v>
                </c:pt>
                <c:pt idx="488">
                  <c:v>9.2090000000000005E-2</c:v>
                </c:pt>
                <c:pt idx="489">
                  <c:v>9.3130000000000004E-2</c:v>
                </c:pt>
                <c:pt idx="490">
                  <c:v>9.418E-2</c:v>
                </c:pt>
                <c:pt idx="491">
                  <c:v>9.5229999999999995E-2</c:v>
                </c:pt>
                <c:pt idx="492">
                  <c:v>9.6269999999999994E-2</c:v>
                </c:pt>
                <c:pt idx="493">
                  <c:v>9.7320000000000004E-2</c:v>
                </c:pt>
                <c:pt idx="494">
                  <c:v>9.8360000000000003E-2</c:v>
                </c:pt>
                <c:pt idx="495">
                  <c:v>9.9409999999999998E-2</c:v>
                </c:pt>
                <c:pt idx="496">
                  <c:v>0.10050000000000001</c:v>
                </c:pt>
                <c:pt idx="497">
                  <c:v>0.10150000000000001</c:v>
                </c:pt>
                <c:pt idx="498">
                  <c:v>0.10249999999999999</c:v>
                </c:pt>
                <c:pt idx="499">
                  <c:v>0.1036</c:v>
                </c:pt>
                <c:pt idx="500">
                  <c:v>0.1046</c:v>
                </c:pt>
                <c:pt idx="501">
                  <c:v>0.1057</c:v>
                </c:pt>
                <c:pt idx="502">
                  <c:v>0.1067</c:v>
                </c:pt>
                <c:pt idx="503">
                  <c:v>0.10780000000000001</c:v>
                </c:pt>
                <c:pt idx="504">
                  <c:v>0.10879999999999999</c:v>
                </c:pt>
                <c:pt idx="505">
                  <c:v>0.1099</c:v>
                </c:pt>
                <c:pt idx="506">
                  <c:v>0.1109</c:v>
                </c:pt>
                <c:pt idx="507">
                  <c:v>0.1119</c:v>
                </c:pt>
                <c:pt idx="508">
                  <c:v>0.113</c:v>
                </c:pt>
                <c:pt idx="509">
                  <c:v>0.114</c:v>
                </c:pt>
                <c:pt idx="510">
                  <c:v>0.11509999999999999</c:v>
                </c:pt>
                <c:pt idx="511">
                  <c:v>0.11609999999999999</c:v>
                </c:pt>
                <c:pt idx="512">
                  <c:v>0.1172</c:v>
                </c:pt>
                <c:pt idx="513">
                  <c:v>0.1182</c:v>
                </c:pt>
                <c:pt idx="514">
                  <c:v>0.1193</c:v>
                </c:pt>
                <c:pt idx="515">
                  <c:v>0.1203</c:v>
                </c:pt>
                <c:pt idx="516">
                  <c:v>0.12130000000000001</c:v>
                </c:pt>
                <c:pt idx="517">
                  <c:v>0.12239999999999999</c:v>
                </c:pt>
                <c:pt idx="518">
                  <c:v>0.1234</c:v>
                </c:pt>
                <c:pt idx="519">
                  <c:v>0.1245</c:v>
                </c:pt>
                <c:pt idx="520">
                  <c:v>0.1255</c:v>
                </c:pt>
                <c:pt idx="521">
                  <c:v>0.12659999999999999</c:v>
                </c:pt>
                <c:pt idx="522">
                  <c:v>0.12759999999999999</c:v>
                </c:pt>
                <c:pt idx="523">
                  <c:v>0.12859999999999999</c:v>
                </c:pt>
                <c:pt idx="524">
                  <c:v>0.12970000000000001</c:v>
                </c:pt>
                <c:pt idx="525">
                  <c:v>0.13070000000000001</c:v>
                </c:pt>
                <c:pt idx="526">
                  <c:v>0.1318</c:v>
                </c:pt>
                <c:pt idx="527">
                  <c:v>0.1328</c:v>
                </c:pt>
                <c:pt idx="528">
                  <c:v>0.13389999999999999</c:v>
                </c:pt>
                <c:pt idx="529">
                  <c:v>0.13489999999999999</c:v>
                </c:pt>
                <c:pt idx="530">
                  <c:v>0.13589999999999999</c:v>
                </c:pt>
                <c:pt idx="531">
                  <c:v>0.13700000000000001</c:v>
                </c:pt>
                <c:pt idx="532">
                  <c:v>0.13800000000000001</c:v>
                </c:pt>
                <c:pt idx="533">
                  <c:v>0.1391</c:v>
                </c:pt>
                <c:pt idx="534">
                  <c:v>0.1401</c:v>
                </c:pt>
                <c:pt idx="535">
                  <c:v>0.14119999999999999</c:v>
                </c:pt>
                <c:pt idx="536">
                  <c:v>0.14219999999999999</c:v>
                </c:pt>
                <c:pt idx="537">
                  <c:v>0.14319999999999999</c:v>
                </c:pt>
                <c:pt idx="538">
                  <c:v>0.14430000000000001</c:v>
                </c:pt>
                <c:pt idx="539">
                  <c:v>0.14530000000000001</c:v>
                </c:pt>
                <c:pt idx="540">
                  <c:v>0.1464</c:v>
                </c:pt>
                <c:pt idx="541">
                  <c:v>0.1474</c:v>
                </c:pt>
                <c:pt idx="542">
                  <c:v>0.14849999999999999</c:v>
                </c:pt>
                <c:pt idx="543">
                  <c:v>0.14949999999999999</c:v>
                </c:pt>
                <c:pt idx="544">
                  <c:v>0.15049999999999999</c:v>
                </c:pt>
                <c:pt idx="545">
                  <c:v>0.15160000000000001</c:v>
                </c:pt>
                <c:pt idx="546">
                  <c:v>0.15260000000000001</c:v>
                </c:pt>
                <c:pt idx="547">
                  <c:v>0.1537</c:v>
                </c:pt>
                <c:pt idx="548">
                  <c:v>0.1547</c:v>
                </c:pt>
                <c:pt idx="549">
                  <c:v>0.15579999999999999</c:v>
                </c:pt>
                <c:pt idx="550">
                  <c:v>0.15679999999999999</c:v>
                </c:pt>
                <c:pt idx="551">
                  <c:v>0.1578</c:v>
                </c:pt>
                <c:pt idx="552">
                  <c:v>0.15890000000000001</c:v>
                </c:pt>
                <c:pt idx="553">
                  <c:v>0.15989999999999999</c:v>
                </c:pt>
                <c:pt idx="554">
                  <c:v>0.161</c:v>
                </c:pt>
                <c:pt idx="555">
                  <c:v>0.16200000000000001</c:v>
                </c:pt>
                <c:pt idx="556">
                  <c:v>0.16300000000000001</c:v>
                </c:pt>
                <c:pt idx="557">
                  <c:v>0.1641</c:v>
                </c:pt>
                <c:pt idx="558">
                  <c:v>0.1651</c:v>
                </c:pt>
                <c:pt idx="559">
                  <c:v>0.16619999999999999</c:v>
                </c:pt>
                <c:pt idx="560">
                  <c:v>0.16719999999999999</c:v>
                </c:pt>
                <c:pt idx="561">
                  <c:v>0.16830000000000001</c:v>
                </c:pt>
                <c:pt idx="562">
                  <c:v>0.16930000000000001</c:v>
                </c:pt>
                <c:pt idx="563">
                  <c:v>0.17030000000000001</c:v>
                </c:pt>
                <c:pt idx="564">
                  <c:v>0.1714</c:v>
                </c:pt>
                <c:pt idx="565">
                  <c:v>0.1724</c:v>
                </c:pt>
                <c:pt idx="566">
                  <c:v>0.17349999999999999</c:v>
                </c:pt>
                <c:pt idx="567">
                  <c:v>0.17449999999999999</c:v>
                </c:pt>
                <c:pt idx="568">
                  <c:v>0.17560000000000001</c:v>
                </c:pt>
                <c:pt idx="569">
                  <c:v>0.17660000000000001</c:v>
                </c:pt>
                <c:pt idx="570">
                  <c:v>0.17760000000000001</c:v>
                </c:pt>
                <c:pt idx="571">
                  <c:v>0.1787</c:v>
                </c:pt>
                <c:pt idx="572">
                  <c:v>0.1797</c:v>
                </c:pt>
                <c:pt idx="573">
                  <c:v>0.18079999999999999</c:v>
                </c:pt>
                <c:pt idx="574">
                  <c:v>0.18179999999999999</c:v>
                </c:pt>
                <c:pt idx="575">
                  <c:v>0.18279999999999999</c:v>
                </c:pt>
                <c:pt idx="576">
                  <c:v>0.18390000000000001</c:v>
                </c:pt>
                <c:pt idx="577">
                  <c:v>0.18490000000000001</c:v>
                </c:pt>
                <c:pt idx="578">
                  <c:v>0.186</c:v>
                </c:pt>
                <c:pt idx="579">
                  <c:v>0.187</c:v>
                </c:pt>
                <c:pt idx="580">
                  <c:v>0.18809999999999999</c:v>
                </c:pt>
                <c:pt idx="581">
                  <c:v>0.18909999999999999</c:v>
                </c:pt>
                <c:pt idx="582">
                  <c:v>0.19009999999999999</c:v>
                </c:pt>
                <c:pt idx="583">
                  <c:v>0.19120000000000001</c:v>
                </c:pt>
                <c:pt idx="584">
                  <c:v>0.19220000000000001</c:v>
                </c:pt>
                <c:pt idx="585">
                  <c:v>0.1933</c:v>
                </c:pt>
                <c:pt idx="586">
                  <c:v>0.1943</c:v>
                </c:pt>
                <c:pt idx="587">
                  <c:v>0.19539999999999999</c:v>
                </c:pt>
                <c:pt idx="588">
                  <c:v>0.19639999999999999</c:v>
                </c:pt>
                <c:pt idx="589">
                  <c:v>0.19739999999999999</c:v>
                </c:pt>
                <c:pt idx="590">
                  <c:v>0.19850000000000001</c:v>
                </c:pt>
                <c:pt idx="591">
                  <c:v>0.19950000000000001</c:v>
                </c:pt>
                <c:pt idx="592">
                  <c:v>0.2006</c:v>
                </c:pt>
                <c:pt idx="593">
                  <c:v>0.2016</c:v>
                </c:pt>
                <c:pt idx="594">
                  <c:v>0.20269999999999999</c:v>
                </c:pt>
                <c:pt idx="595">
                  <c:v>0.20369999999999999</c:v>
                </c:pt>
                <c:pt idx="596">
                  <c:v>0.20469999999999999</c:v>
                </c:pt>
                <c:pt idx="597">
                  <c:v>0.20580000000000001</c:v>
                </c:pt>
                <c:pt idx="598">
                  <c:v>0.20680000000000001</c:v>
                </c:pt>
                <c:pt idx="599">
                  <c:v>0.2079</c:v>
                </c:pt>
                <c:pt idx="600">
                  <c:v>0.2089</c:v>
                </c:pt>
                <c:pt idx="601">
                  <c:v>0.2099</c:v>
                </c:pt>
                <c:pt idx="602">
                  <c:v>0.21099999999999999</c:v>
                </c:pt>
                <c:pt idx="603">
                  <c:v>0.21199999999999999</c:v>
                </c:pt>
                <c:pt idx="604">
                  <c:v>0.21310000000000001</c:v>
                </c:pt>
                <c:pt idx="605">
                  <c:v>0.21410000000000001</c:v>
                </c:pt>
                <c:pt idx="606">
                  <c:v>0.2152</c:v>
                </c:pt>
                <c:pt idx="607">
                  <c:v>0.2162</c:v>
                </c:pt>
                <c:pt idx="608">
                  <c:v>0.2172</c:v>
                </c:pt>
                <c:pt idx="609">
                  <c:v>0.21829999999999999</c:v>
                </c:pt>
                <c:pt idx="610">
                  <c:v>0.21929999999999999</c:v>
                </c:pt>
                <c:pt idx="611">
                  <c:v>0.22040000000000001</c:v>
                </c:pt>
                <c:pt idx="612">
                  <c:v>0.22140000000000001</c:v>
                </c:pt>
                <c:pt idx="613">
                  <c:v>0.2225</c:v>
                </c:pt>
                <c:pt idx="614">
                  <c:v>0.2235</c:v>
                </c:pt>
                <c:pt idx="615">
                  <c:v>0.22450000000000001</c:v>
                </c:pt>
                <c:pt idx="616">
                  <c:v>0.22559999999999999</c:v>
                </c:pt>
                <c:pt idx="617">
                  <c:v>0.2266</c:v>
                </c:pt>
                <c:pt idx="618">
                  <c:v>0.22770000000000001</c:v>
                </c:pt>
                <c:pt idx="619">
                  <c:v>0.22869999999999999</c:v>
                </c:pt>
                <c:pt idx="620">
                  <c:v>0.2298</c:v>
                </c:pt>
                <c:pt idx="621">
                  <c:v>0.23080000000000001</c:v>
                </c:pt>
                <c:pt idx="622">
                  <c:v>0.23180000000000001</c:v>
                </c:pt>
                <c:pt idx="623">
                  <c:v>0.2329</c:v>
                </c:pt>
                <c:pt idx="624">
                  <c:v>0.2339</c:v>
                </c:pt>
                <c:pt idx="625">
                  <c:v>0.23499999999999999</c:v>
                </c:pt>
                <c:pt idx="626">
                  <c:v>0.23599999999999999</c:v>
                </c:pt>
                <c:pt idx="627">
                  <c:v>0.23699999999999999</c:v>
                </c:pt>
                <c:pt idx="628">
                  <c:v>0.23810000000000001</c:v>
                </c:pt>
                <c:pt idx="629">
                  <c:v>0.23910000000000001</c:v>
                </c:pt>
                <c:pt idx="630">
                  <c:v>0.2402</c:v>
                </c:pt>
                <c:pt idx="631">
                  <c:v>0.2412</c:v>
                </c:pt>
                <c:pt idx="632">
                  <c:v>0.24229999999999999</c:v>
                </c:pt>
                <c:pt idx="633">
                  <c:v>0.24329999999999999</c:v>
                </c:pt>
                <c:pt idx="634">
                  <c:v>0.24429999999999999</c:v>
                </c:pt>
                <c:pt idx="635">
                  <c:v>0.24540000000000001</c:v>
                </c:pt>
                <c:pt idx="636">
                  <c:v>0.24640000000000001</c:v>
                </c:pt>
                <c:pt idx="637">
                  <c:v>0.2475</c:v>
                </c:pt>
                <c:pt idx="638">
                  <c:v>0.2485</c:v>
                </c:pt>
                <c:pt idx="639">
                  <c:v>0.24959999999999999</c:v>
                </c:pt>
                <c:pt idx="640">
                  <c:v>0.25059999999999999</c:v>
                </c:pt>
                <c:pt idx="641">
                  <c:v>0.25159999999999999</c:v>
                </c:pt>
                <c:pt idx="642">
                  <c:v>0.25269999999999998</c:v>
                </c:pt>
                <c:pt idx="643">
                  <c:v>0.25369999999999998</c:v>
                </c:pt>
                <c:pt idx="644">
                  <c:v>0.25480000000000003</c:v>
                </c:pt>
                <c:pt idx="645">
                  <c:v>0.25580000000000003</c:v>
                </c:pt>
                <c:pt idx="646">
                  <c:v>0.25690000000000002</c:v>
                </c:pt>
                <c:pt idx="647">
                  <c:v>0.25790000000000002</c:v>
                </c:pt>
                <c:pt idx="648">
                  <c:v>0.25890000000000002</c:v>
                </c:pt>
                <c:pt idx="649">
                  <c:v>0.26</c:v>
                </c:pt>
                <c:pt idx="650">
                  <c:v>0.26100000000000001</c:v>
                </c:pt>
                <c:pt idx="651">
                  <c:v>0.2621</c:v>
                </c:pt>
                <c:pt idx="652">
                  <c:v>0.2631</c:v>
                </c:pt>
                <c:pt idx="653">
                  <c:v>0.2641</c:v>
                </c:pt>
                <c:pt idx="654">
                  <c:v>0.26519999999999999</c:v>
                </c:pt>
                <c:pt idx="655">
                  <c:v>0.26619999999999999</c:v>
                </c:pt>
                <c:pt idx="656">
                  <c:v>0.26729999999999998</c:v>
                </c:pt>
                <c:pt idx="657">
                  <c:v>0.26829999999999998</c:v>
                </c:pt>
                <c:pt idx="658">
                  <c:v>0.26939999999999997</c:v>
                </c:pt>
                <c:pt idx="659">
                  <c:v>0.27039999999999997</c:v>
                </c:pt>
                <c:pt idx="660">
                  <c:v>0.27139999999999997</c:v>
                </c:pt>
                <c:pt idx="661">
                  <c:v>0.27250000000000002</c:v>
                </c:pt>
                <c:pt idx="662">
                  <c:v>0.27350000000000002</c:v>
                </c:pt>
                <c:pt idx="663">
                  <c:v>0.27460000000000001</c:v>
                </c:pt>
                <c:pt idx="664">
                  <c:v>0.27560000000000001</c:v>
                </c:pt>
                <c:pt idx="665">
                  <c:v>0.2767</c:v>
                </c:pt>
                <c:pt idx="666">
                  <c:v>0.2777</c:v>
                </c:pt>
                <c:pt idx="667">
                  <c:v>0.2787</c:v>
                </c:pt>
                <c:pt idx="668">
                  <c:v>0.27979999999999999</c:v>
                </c:pt>
                <c:pt idx="669">
                  <c:v>0.28079999999999999</c:v>
                </c:pt>
                <c:pt idx="670">
                  <c:v>0.28189999999999998</c:v>
                </c:pt>
                <c:pt idx="671">
                  <c:v>0.28289999999999998</c:v>
                </c:pt>
                <c:pt idx="672">
                  <c:v>0.28399999999999997</c:v>
                </c:pt>
                <c:pt idx="673">
                  <c:v>0.28499999999999998</c:v>
                </c:pt>
                <c:pt idx="674">
                  <c:v>0.28599999999999998</c:v>
                </c:pt>
                <c:pt idx="675">
                  <c:v>0.28710000000000002</c:v>
                </c:pt>
                <c:pt idx="676">
                  <c:v>0.28810000000000002</c:v>
                </c:pt>
                <c:pt idx="677">
                  <c:v>0.28920000000000001</c:v>
                </c:pt>
                <c:pt idx="678">
                  <c:v>0.29020000000000001</c:v>
                </c:pt>
                <c:pt idx="679">
                  <c:v>0.29120000000000001</c:v>
                </c:pt>
                <c:pt idx="680">
                  <c:v>0.2923</c:v>
                </c:pt>
                <c:pt idx="681">
                  <c:v>0.29330000000000001</c:v>
                </c:pt>
                <c:pt idx="682">
                  <c:v>0.2944</c:v>
                </c:pt>
                <c:pt idx="683">
                  <c:v>0.2954</c:v>
                </c:pt>
                <c:pt idx="684">
                  <c:v>0.29649999999999999</c:v>
                </c:pt>
                <c:pt idx="685">
                  <c:v>0.29749999999999999</c:v>
                </c:pt>
                <c:pt idx="686">
                  <c:v>0.29849999999999999</c:v>
                </c:pt>
                <c:pt idx="687">
                  <c:v>0.29959999999999998</c:v>
                </c:pt>
                <c:pt idx="688">
                  <c:v>0.30059999999999998</c:v>
                </c:pt>
                <c:pt idx="689">
                  <c:v>0.30170000000000002</c:v>
                </c:pt>
                <c:pt idx="690">
                  <c:v>0.30270000000000002</c:v>
                </c:pt>
                <c:pt idx="691">
                  <c:v>0.30380000000000001</c:v>
                </c:pt>
                <c:pt idx="692">
                  <c:v>0.30480000000000002</c:v>
                </c:pt>
                <c:pt idx="693">
                  <c:v>0.30580000000000002</c:v>
                </c:pt>
                <c:pt idx="694">
                  <c:v>0.30690000000000001</c:v>
                </c:pt>
                <c:pt idx="695">
                  <c:v>0.30790000000000001</c:v>
                </c:pt>
                <c:pt idx="696">
                  <c:v>0.309</c:v>
                </c:pt>
                <c:pt idx="697">
                  <c:v>0.31</c:v>
                </c:pt>
                <c:pt idx="698">
                  <c:v>0.311</c:v>
                </c:pt>
                <c:pt idx="699">
                  <c:v>0.31209999999999999</c:v>
                </c:pt>
                <c:pt idx="700">
                  <c:v>0.31309999999999999</c:v>
                </c:pt>
                <c:pt idx="701">
                  <c:v>0.31419999999999998</c:v>
                </c:pt>
                <c:pt idx="702">
                  <c:v>0.31519999999999998</c:v>
                </c:pt>
                <c:pt idx="703">
                  <c:v>0.31630000000000003</c:v>
                </c:pt>
                <c:pt idx="704">
                  <c:v>0.31730000000000003</c:v>
                </c:pt>
                <c:pt idx="705">
                  <c:v>0.31830000000000003</c:v>
                </c:pt>
                <c:pt idx="706">
                  <c:v>0.31940000000000002</c:v>
                </c:pt>
                <c:pt idx="707">
                  <c:v>0.32040000000000002</c:v>
                </c:pt>
                <c:pt idx="708">
                  <c:v>0.32150000000000001</c:v>
                </c:pt>
                <c:pt idx="709">
                  <c:v>0.32250000000000001</c:v>
                </c:pt>
                <c:pt idx="710">
                  <c:v>0.3236</c:v>
                </c:pt>
                <c:pt idx="711">
                  <c:v>0.3246</c:v>
                </c:pt>
                <c:pt idx="712">
                  <c:v>0.3256</c:v>
                </c:pt>
                <c:pt idx="713">
                  <c:v>0.32669999999999999</c:v>
                </c:pt>
                <c:pt idx="714">
                  <c:v>0.32769999999999999</c:v>
                </c:pt>
                <c:pt idx="715">
                  <c:v>0.32879999999999998</c:v>
                </c:pt>
                <c:pt idx="716">
                  <c:v>0.32979999999999998</c:v>
                </c:pt>
                <c:pt idx="717">
                  <c:v>0.33090000000000003</c:v>
                </c:pt>
                <c:pt idx="718">
                  <c:v>0.33189999999999997</c:v>
                </c:pt>
                <c:pt idx="719">
                  <c:v>0.33289999999999997</c:v>
                </c:pt>
                <c:pt idx="720">
                  <c:v>0.33400000000000002</c:v>
                </c:pt>
                <c:pt idx="721">
                  <c:v>0.33500000000000002</c:v>
                </c:pt>
                <c:pt idx="722">
                  <c:v>0.33610000000000001</c:v>
                </c:pt>
                <c:pt idx="723">
                  <c:v>0.33710000000000001</c:v>
                </c:pt>
                <c:pt idx="724">
                  <c:v>0.33810000000000001</c:v>
                </c:pt>
                <c:pt idx="725">
                  <c:v>0.3392</c:v>
                </c:pt>
                <c:pt idx="726">
                  <c:v>0.3402</c:v>
                </c:pt>
                <c:pt idx="727">
                  <c:v>0.34129999999999999</c:v>
                </c:pt>
                <c:pt idx="728">
                  <c:v>0.34229999999999999</c:v>
                </c:pt>
                <c:pt idx="729">
                  <c:v>0.34339999999999998</c:v>
                </c:pt>
                <c:pt idx="730">
                  <c:v>0.34439999999999998</c:v>
                </c:pt>
                <c:pt idx="731">
                  <c:v>0.34539999999999998</c:v>
                </c:pt>
                <c:pt idx="732">
                  <c:v>0.34649999999999997</c:v>
                </c:pt>
                <c:pt idx="733">
                  <c:v>0.34749999999999998</c:v>
                </c:pt>
                <c:pt idx="734">
                  <c:v>0.34860000000000002</c:v>
                </c:pt>
                <c:pt idx="735">
                  <c:v>0.34960000000000002</c:v>
                </c:pt>
                <c:pt idx="736">
                  <c:v>0.35070000000000001</c:v>
                </c:pt>
                <c:pt idx="737">
                  <c:v>0.35170000000000001</c:v>
                </c:pt>
                <c:pt idx="738">
                  <c:v>0.35270000000000001</c:v>
                </c:pt>
                <c:pt idx="739">
                  <c:v>0.3538</c:v>
                </c:pt>
                <c:pt idx="740">
                  <c:v>0.3548</c:v>
                </c:pt>
                <c:pt idx="741">
                  <c:v>0.35589999999999999</c:v>
                </c:pt>
                <c:pt idx="742">
                  <c:v>0.3569</c:v>
                </c:pt>
                <c:pt idx="743">
                  <c:v>0.35799999999999998</c:v>
                </c:pt>
                <c:pt idx="744">
                  <c:v>0.35899999999999999</c:v>
                </c:pt>
                <c:pt idx="745">
                  <c:v>0.36</c:v>
                </c:pt>
                <c:pt idx="746">
                  <c:v>0.36109999999999998</c:v>
                </c:pt>
                <c:pt idx="747">
                  <c:v>0.36209999999999998</c:v>
                </c:pt>
                <c:pt idx="748">
                  <c:v>0.36320000000000002</c:v>
                </c:pt>
                <c:pt idx="749">
                  <c:v>0.36420000000000002</c:v>
                </c:pt>
                <c:pt idx="750">
                  <c:v>0.36520000000000002</c:v>
                </c:pt>
                <c:pt idx="751">
                  <c:v>0.36630000000000001</c:v>
                </c:pt>
                <c:pt idx="752">
                  <c:v>0.36730000000000002</c:v>
                </c:pt>
                <c:pt idx="753">
                  <c:v>0.36840000000000001</c:v>
                </c:pt>
                <c:pt idx="754">
                  <c:v>0.36940000000000001</c:v>
                </c:pt>
                <c:pt idx="755">
                  <c:v>0.3705</c:v>
                </c:pt>
                <c:pt idx="756">
                  <c:v>0.3715</c:v>
                </c:pt>
                <c:pt idx="757">
                  <c:v>0.3725</c:v>
                </c:pt>
                <c:pt idx="758">
                  <c:v>0.37359999999999999</c:v>
                </c:pt>
                <c:pt idx="759">
                  <c:v>0.37459999999999999</c:v>
                </c:pt>
                <c:pt idx="760">
                  <c:v>0.37569999999999998</c:v>
                </c:pt>
                <c:pt idx="761">
                  <c:v>0.37669999999999998</c:v>
                </c:pt>
                <c:pt idx="762">
                  <c:v>0.37780000000000002</c:v>
                </c:pt>
                <c:pt idx="763">
                  <c:v>0.37880000000000003</c:v>
                </c:pt>
                <c:pt idx="764">
                  <c:v>0.37980000000000003</c:v>
                </c:pt>
                <c:pt idx="765">
                  <c:v>0.38090000000000002</c:v>
                </c:pt>
                <c:pt idx="766">
                  <c:v>0.38190000000000002</c:v>
                </c:pt>
                <c:pt idx="767">
                  <c:v>0.38300000000000001</c:v>
                </c:pt>
                <c:pt idx="768">
                  <c:v>0.38400000000000001</c:v>
                </c:pt>
                <c:pt idx="769">
                  <c:v>0.3851</c:v>
                </c:pt>
                <c:pt idx="770">
                  <c:v>0.3861</c:v>
                </c:pt>
                <c:pt idx="771">
                  <c:v>0.3871</c:v>
                </c:pt>
                <c:pt idx="772">
                  <c:v>0.38819999999999999</c:v>
                </c:pt>
                <c:pt idx="773">
                  <c:v>0.38919999999999999</c:v>
                </c:pt>
                <c:pt idx="774">
                  <c:v>0.39029999999999998</c:v>
                </c:pt>
                <c:pt idx="775">
                  <c:v>0.39129999999999998</c:v>
                </c:pt>
                <c:pt idx="776">
                  <c:v>0.39229999999999998</c:v>
                </c:pt>
                <c:pt idx="777">
                  <c:v>0.39340000000000003</c:v>
                </c:pt>
                <c:pt idx="778">
                  <c:v>0.39439999999999997</c:v>
                </c:pt>
                <c:pt idx="779">
                  <c:v>0.39550000000000002</c:v>
                </c:pt>
                <c:pt idx="780">
                  <c:v>0.39650000000000002</c:v>
                </c:pt>
                <c:pt idx="781">
                  <c:v>0.39760000000000001</c:v>
                </c:pt>
                <c:pt idx="782">
                  <c:v>0.39860000000000001</c:v>
                </c:pt>
                <c:pt idx="783">
                  <c:v>0.39960000000000001</c:v>
                </c:pt>
                <c:pt idx="784">
                  <c:v>0.4007</c:v>
                </c:pt>
                <c:pt idx="785">
                  <c:v>0.4017</c:v>
                </c:pt>
                <c:pt idx="786">
                  <c:v>0.40279999999999999</c:v>
                </c:pt>
                <c:pt idx="787">
                  <c:v>0.40379999999999999</c:v>
                </c:pt>
                <c:pt idx="788">
                  <c:v>0.40489999999999998</c:v>
                </c:pt>
                <c:pt idx="789">
                  <c:v>0.40589999999999998</c:v>
                </c:pt>
                <c:pt idx="790">
                  <c:v>0.40689999999999998</c:v>
                </c:pt>
                <c:pt idx="791">
                  <c:v>0.40799999999999997</c:v>
                </c:pt>
                <c:pt idx="792">
                  <c:v>0.40899999999999997</c:v>
                </c:pt>
                <c:pt idx="793">
                  <c:v>0.41010000000000002</c:v>
                </c:pt>
                <c:pt idx="794">
                  <c:v>0.41110000000000002</c:v>
                </c:pt>
                <c:pt idx="795">
                  <c:v>0.41220000000000001</c:v>
                </c:pt>
                <c:pt idx="796">
                  <c:v>0.41320000000000001</c:v>
                </c:pt>
                <c:pt idx="797">
                  <c:v>0.41420000000000001</c:v>
                </c:pt>
                <c:pt idx="798">
                  <c:v>0.4153</c:v>
                </c:pt>
                <c:pt idx="799">
                  <c:v>0.4163</c:v>
                </c:pt>
                <c:pt idx="800">
                  <c:v>0.41739999999999999</c:v>
                </c:pt>
                <c:pt idx="801">
                  <c:v>0.41839999999999999</c:v>
                </c:pt>
                <c:pt idx="802">
                  <c:v>0.4194</c:v>
                </c:pt>
                <c:pt idx="803">
                  <c:v>0.42049999999999998</c:v>
                </c:pt>
                <c:pt idx="804">
                  <c:v>0.42149999999999999</c:v>
                </c:pt>
                <c:pt idx="805">
                  <c:v>0.42259999999999998</c:v>
                </c:pt>
                <c:pt idx="806">
                  <c:v>0.42359999999999998</c:v>
                </c:pt>
                <c:pt idx="807">
                  <c:v>0.42470000000000002</c:v>
                </c:pt>
                <c:pt idx="808">
                  <c:v>0.42570000000000002</c:v>
                </c:pt>
                <c:pt idx="809">
                  <c:v>0.42670000000000002</c:v>
                </c:pt>
                <c:pt idx="810">
                  <c:v>0.42780000000000001</c:v>
                </c:pt>
                <c:pt idx="811">
                  <c:v>0.42880000000000001</c:v>
                </c:pt>
                <c:pt idx="812">
                  <c:v>0.4299</c:v>
                </c:pt>
                <c:pt idx="813">
                  <c:v>0.43090000000000001</c:v>
                </c:pt>
                <c:pt idx="814">
                  <c:v>0.432</c:v>
                </c:pt>
                <c:pt idx="815">
                  <c:v>0.433</c:v>
                </c:pt>
                <c:pt idx="816">
                  <c:v>0.434</c:v>
                </c:pt>
                <c:pt idx="817">
                  <c:v>0.43509999999999999</c:v>
                </c:pt>
                <c:pt idx="818">
                  <c:v>0.43609999999999999</c:v>
                </c:pt>
                <c:pt idx="819">
                  <c:v>0.43719999999999998</c:v>
                </c:pt>
                <c:pt idx="820">
                  <c:v>0.43819999999999998</c:v>
                </c:pt>
                <c:pt idx="821">
                  <c:v>0.43919999999999998</c:v>
                </c:pt>
                <c:pt idx="822">
                  <c:v>0.44030000000000002</c:v>
                </c:pt>
                <c:pt idx="823">
                  <c:v>0.44130000000000003</c:v>
                </c:pt>
                <c:pt idx="824">
                  <c:v>0.44240000000000002</c:v>
                </c:pt>
                <c:pt idx="825">
                  <c:v>0.44340000000000002</c:v>
                </c:pt>
                <c:pt idx="826">
                  <c:v>0.44450000000000001</c:v>
                </c:pt>
                <c:pt idx="827">
                  <c:v>0.44550000000000001</c:v>
                </c:pt>
                <c:pt idx="828">
                  <c:v>0.44650000000000001</c:v>
                </c:pt>
                <c:pt idx="829">
                  <c:v>0.4476</c:v>
                </c:pt>
                <c:pt idx="830">
                  <c:v>0.4486</c:v>
                </c:pt>
                <c:pt idx="831">
                  <c:v>0.44969999999999999</c:v>
                </c:pt>
                <c:pt idx="832">
                  <c:v>0.45069999999999999</c:v>
                </c:pt>
                <c:pt idx="833">
                  <c:v>0.45179999999999998</c:v>
                </c:pt>
                <c:pt idx="834">
                  <c:v>0.45279999999999998</c:v>
                </c:pt>
                <c:pt idx="835">
                  <c:v>0.45379999999999998</c:v>
                </c:pt>
                <c:pt idx="836">
                  <c:v>0.45490000000000003</c:v>
                </c:pt>
                <c:pt idx="837">
                  <c:v>0.45590000000000003</c:v>
                </c:pt>
                <c:pt idx="838">
                  <c:v>0.45700000000000002</c:v>
                </c:pt>
                <c:pt idx="839">
                  <c:v>0.45800000000000002</c:v>
                </c:pt>
                <c:pt idx="840">
                  <c:v>0.45910000000000001</c:v>
                </c:pt>
                <c:pt idx="841">
                  <c:v>0.46010000000000001</c:v>
                </c:pt>
                <c:pt idx="842">
                  <c:v>0.46110000000000001</c:v>
                </c:pt>
                <c:pt idx="843">
                  <c:v>0.4622</c:v>
                </c:pt>
                <c:pt idx="844">
                  <c:v>0.4632</c:v>
                </c:pt>
                <c:pt idx="845">
                  <c:v>0.46429999999999999</c:v>
                </c:pt>
                <c:pt idx="846">
                  <c:v>0.46529999999999999</c:v>
                </c:pt>
                <c:pt idx="847">
                  <c:v>0.46629999999999999</c:v>
                </c:pt>
                <c:pt idx="848">
                  <c:v>0.46739999999999998</c:v>
                </c:pt>
                <c:pt idx="849">
                  <c:v>0.46839999999999998</c:v>
                </c:pt>
                <c:pt idx="850">
                  <c:v>0.46949999999999997</c:v>
                </c:pt>
                <c:pt idx="851">
                  <c:v>0.47049999999999997</c:v>
                </c:pt>
                <c:pt idx="852">
                  <c:v>0.47160000000000002</c:v>
                </c:pt>
                <c:pt idx="853">
                  <c:v>0.47260000000000002</c:v>
                </c:pt>
                <c:pt idx="854">
                  <c:v>0.47360000000000002</c:v>
                </c:pt>
                <c:pt idx="855">
                  <c:v>0.47470000000000001</c:v>
                </c:pt>
                <c:pt idx="856">
                  <c:v>0.47570000000000001</c:v>
                </c:pt>
                <c:pt idx="857">
                  <c:v>0.4768</c:v>
                </c:pt>
                <c:pt idx="858">
                  <c:v>0.4778</c:v>
                </c:pt>
                <c:pt idx="859">
                  <c:v>0.47889999999999999</c:v>
                </c:pt>
                <c:pt idx="860">
                  <c:v>0.47989999999999999</c:v>
                </c:pt>
                <c:pt idx="861">
                  <c:v>0.48089999999999999</c:v>
                </c:pt>
                <c:pt idx="862">
                  <c:v>0.48199999999999998</c:v>
                </c:pt>
                <c:pt idx="863">
                  <c:v>0.48299999999999998</c:v>
                </c:pt>
                <c:pt idx="864">
                  <c:v>0.48409999999999997</c:v>
                </c:pt>
                <c:pt idx="865">
                  <c:v>0.48509999999999998</c:v>
                </c:pt>
                <c:pt idx="866">
                  <c:v>0.48620000000000002</c:v>
                </c:pt>
                <c:pt idx="867">
                  <c:v>0.48720000000000002</c:v>
                </c:pt>
              </c:numCache>
            </c:numRef>
          </c:xVal>
          <c:yVal>
            <c:numRef>
              <c:f>'Force 200 keV Gabs field'!$W$3:$W$870</c:f>
              <c:numCache>
                <c:formatCode>0.00E+00</c:formatCode>
                <c:ptCount val="868"/>
                <c:pt idx="0">
                  <c:v>7.6470000000000005E-5</c:v>
                </c:pt>
                <c:pt idx="1">
                  <c:v>8.8869999999999994E-5</c:v>
                </c:pt>
                <c:pt idx="2">
                  <c:v>9.9010000000000002E-5</c:v>
                </c:pt>
                <c:pt idx="3">
                  <c:v>1.059E-4</c:v>
                </c:pt>
                <c:pt idx="4">
                  <c:v>1.133E-4</c:v>
                </c:pt>
                <c:pt idx="5">
                  <c:v>1.189E-4</c:v>
                </c:pt>
                <c:pt idx="6">
                  <c:v>1.2239999999999999E-4</c:v>
                </c:pt>
                <c:pt idx="7">
                  <c:v>1.248E-4</c:v>
                </c:pt>
                <c:pt idx="8">
                  <c:v>1.2579999999999999E-4</c:v>
                </c:pt>
                <c:pt idx="9">
                  <c:v>1.26E-4</c:v>
                </c:pt>
                <c:pt idx="10">
                  <c:v>1.261E-4</c:v>
                </c:pt>
                <c:pt idx="11">
                  <c:v>1.259E-4</c:v>
                </c:pt>
                <c:pt idx="12">
                  <c:v>1.2559999999999999E-4</c:v>
                </c:pt>
                <c:pt idx="13">
                  <c:v>1.2530000000000001E-4</c:v>
                </c:pt>
                <c:pt idx="14">
                  <c:v>1.25E-4</c:v>
                </c:pt>
                <c:pt idx="15">
                  <c:v>1.248E-4</c:v>
                </c:pt>
                <c:pt idx="16">
                  <c:v>1.2449999999999999E-4</c:v>
                </c:pt>
                <c:pt idx="17">
                  <c:v>1.2439999999999999E-4</c:v>
                </c:pt>
                <c:pt idx="18">
                  <c:v>1.2430000000000001E-4</c:v>
                </c:pt>
                <c:pt idx="19">
                  <c:v>1.2410000000000001E-4</c:v>
                </c:pt>
                <c:pt idx="20">
                  <c:v>1.2410000000000001E-4</c:v>
                </c:pt>
                <c:pt idx="21">
                  <c:v>1.2410000000000001E-4</c:v>
                </c:pt>
                <c:pt idx="22">
                  <c:v>1.2410000000000001E-4</c:v>
                </c:pt>
                <c:pt idx="23">
                  <c:v>1.2410000000000001E-4</c:v>
                </c:pt>
                <c:pt idx="24">
                  <c:v>1.2410000000000001E-4</c:v>
                </c:pt>
                <c:pt idx="25">
                  <c:v>1.2410000000000001E-4</c:v>
                </c:pt>
                <c:pt idx="26">
                  <c:v>1.2410000000000001E-4</c:v>
                </c:pt>
                <c:pt idx="27">
                  <c:v>1.2410000000000001E-4</c:v>
                </c:pt>
                <c:pt idx="28">
                  <c:v>1.2410000000000001E-4</c:v>
                </c:pt>
                <c:pt idx="29">
                  <c:v>1.2410000000000001E-4</c:v>
                </c:pt>
                <c:pt idx="30">
                  <c:v>1.2410000000000001E-4</c:v>
                </c:pt>
                <c:pt idx="31">
                  <c:v>1.2410000000000001E-4</c:v>
                </c:pt>
                <c:pt idx="32">
                  <c:v>1.2410000000000001E-4</c:v>
                </c:pt>
                <c:pt idx="33">
                  <c:v>1.2410000000000001E-4</c:v>
                </c:pt>
                <c:pt idx="34">
                  <c:v>1.2410000000000001E-4</c:v>
                </c:pt>
                <c:pt idx="35">
                  <c:v>1.2410000000000001E-4</c:v>
                </c:pt>
                <c:pt idx="36">
                  <c:v>1.2410000000000001E-4</c:v>
                </c:pt>
                <c:pt idx="37">
                  <c:v>1.2410000000000001E-4</c:v>
                </c:pt>
                <c:pt idx="38">
                  <c:v>1.2410000000000001E-4</c:v>
                </c:pt>
                <c:pt idx="39">
                  <c:v>1.2410000000000001E-4</c:v>
                </c:pt>
                <c:pt idx="40">
                  <c:v>1.2410000000000001E-4</c:v>
                </c:pt>
                <c:pt idx="41">
                  <c:v>1.2410000000000001E-4</c:v>
                </c:pt>
                <c:pt idx="42">
                  <c:v>1.2410000000000001E-4</c:v>
                </c:pt>
                <c:pt idx="43">
                  <c:v>1.2410000000000001E-4</c:v>
                </c:pt>
                <c:pt idx="44">
                  <c:v>1.2410000000000001E-4</c:v>
                </c:pt>
                <c:pt idx="45">
                  <c:v>1.2410000000000001E-4</c:v>
                </c:pt>
                <c:pt idx="46">
                  <c:v>1.2410000000000001E-4</c:v>
                </c:pt>
                <c:pt idx="47">
                  <c:v>1.2410000000000001E-4</c:v>
                </c:pt>
                <c:pt idx="48">
                  <c:v>1.2410000000000001E-4</c:v>
                </c:pt>
                <c:pt idx="49">
                  <c:v>1.2410000000000001E-4</c:v>
                </c:pt>
                <c:pt idx="50">
                  <c:v>1.2410000000000001E-4</c:v>
                </c:pt>
                <c:pt idx="51">
                  <c:v>1.2410000000000001E-4</c:v>
                </c:pt>
                <c:pt idx="52">
                  <c:v>1.2410000000000001E-4</c:v>
                </c:pt>
                <c:pt idx="53">
                  <c:v>1.2410000000000001E-4</c:v>
                </c:pt>
                <c:pt idx="54">
                  <c:v>1.2410000000000001E-4</c:v>
                </c:pt>
                <c:pt idx="55">
                  <c:v>1.2410000000000001E-4</c:v>
                </c:pt>
                <c:pt idx="56">
                  <c:v>1.2410000000000001E-4</c:v>
                </c:pt>
                <c:pt idx="57">
                  <c:v>1.2410000000000001E-4</c:v>
                </c:pt>
                <c:pt idx="58">
                  <c:v>1.2410000000000001E-4</c:v>
                </c:pt>
                <c:pt idx="59">
                  <c:v>1.2410000000000001E-4</c:v>
                </c:pt>
                <c:pt idx="60">
                  <c:v>1.2410000000000001E-4</c:v>
                </c:pt>
                <c:pt idx="61">
                  <c:v>1.2410000000000001E-4</c:v>
                </c:pt>
                <c:pt idx="62">
                  <c:v>1.2410000000000001E-4</c:v>
                </c:pt>
                <c:pt idx="63">
                  <c:v>1.2410000000000001E-4</c:v>
                </c:pt>
                <c:pt idx="64">
                  <c:v>1.2410000000000001E-4</c:v>
                </c:pt>
                <c:pt idx="65">
                  <c:v>1.2410000000000001E-4</c:v>
                </c:pt>
                <c:pt idx="66">
                  <c:v>1.2410000000000001E-4</c:v>
                </c:pt>
                <c:pt idx="67">
                  <c:v>1.2410000000000001E-4</c:v>
                </c:pt>
                <c:pt idx="68">
                  <c:v>1.2410000000000001E-4</c:v>
                </c:pt>
                <c:pt idx="69">
                  <c:v>1.2410000000000001E-4</c:v>
                </c:pt>
                <c:pt idx="70">
                  <c:v>1.2410000000000001E-4</c:v>
                </c:pt>
                <c:pt idx="71">
                  <c:v>1.2410000000000001E-4</c:v>
                </c:pt>
                <c:pt idx="72">
                  <c:v>1.2410000000000001E-4</c:v>
                </c:pt>
                <c:pt idx="73">
                  <c:v>1.2410000000000001E-4</c:v>
                </c:pt>
                <c:pt idx="74">
                  <c:v>1.2410000000000001E-4</c:v>
                </c:pt>
                <c:pt idx="75">
                  <c:v>1.2410000000000001E-4</c:v>
                </c:pt>
                <c:pt idx="76">
                  <c:v>1.2410000000000001E-4</c:v>
                </c:pt>
                <c:pt idx="77">
                  <c:v>1.2410000000000001E-4</c:v>
                </c:pt>
                <c:pt idx="78">
                  <c:v>1.2410000000000001E-4</c:v>
                </c:pt>
                <c:pt idx="79">
                  <c:v>1.2410000000000001E-4</c:v>
                </c:pt>
                <c:pt idx="80">
                  <c:v>1.2410000000000001E-4</c:v>
                </c:pt>
                <c:pt idx="81">
                  <c:v>1.2410000000000001E-4</c:v>
                </c:pt>
                <c:pt idx="82">
                  <c:v>1.2410000000000001E-4</c:v>
                </c:pt>
                <c:pt idx="83">
                  <c:v>1.2410000000000001E-4</c:v>
                </c:pt>
                <c:pt idx="84">
                  <c:v>1.2410000000000001E-4</c:v>
                </c:pt>
                <c:pt idx="85">
                  <c:v>1.2410000000000001E-4</c:v>
                </c:pt>
                <c:pt idx="86">
                  <c:v>1.2410000000000001E-4</c:v>
                </c:pt>
                <c:pt idx="87">
                  <c:v>1.2410000000000001E-4</c:v>
                </c:pt>
                <c:pt idx="88">
                  <c:v>1.2410000000000001E-4</c:v>
                </c:pt>
                <c:pt idx="89">
                  <c:v>1.2410000000000001E-4</c:v>
                </c:pt>
                <c:pt idx="90">
                  <c:v>1.2410000000000001E-4</c:v>
                </c:pt>
                <c:pt idx="91">
                  <c:v>1.2410000000000001E-4</c:v>
                </c:pt>
                <c:pt idx="92">
                  <c:v>1.2410000000000001E-4</c:v>
                </c:pt>
                <c:pt idx="93">
                  <c:v>1.2410000000000001E-4</c:v>
                </c:pt>
                <c:pt idx="94">
                  <c:v>1.2410000000000001E-4</c:v>
                </c:pt>
                <c:pt idx="95">
                  <c:v>1.2410000000000001E-4</c:v>
                </c:pt>
                <c:pt idx="96">
                  <c:v>1.2410000000000001E-4</c:v>
                </c:pt>
                <c:pt idx="97">
                  <c:v>1.2410000000000001E-4</c:v>
                </c:pt>
                <c:pt idx="98">
                  <c:v>1.2410000000000001E-4</c:v>
                </c:pt>
                <c:pt idx="99">
                  <c:v>1.2410000000000001E-4</c:v>
                </c:pt>
                <c:pt idx="100">
                  <c:v>1.2410000000000001E-4</c:v>
                </c:pt>
                <c:pt idx="101">
                  <c:v>1.2410000000000001E-4</c:v>
                </c:pt>
                <c:pt idx="102">
                  <c:v>1.2410000000000001E-4</c:v>
                </c:pt>
                <c:pt idx="103">
                  <c:v>1.2410000000000001E-4</c:v>
                </c:pt>
                <c:pt idx="104">
                  <c:v>1.2410000000000001E-4</c:v>
                </c:pt>
                <c:pt idx="105">
                  <c:v>1.2410000000000001E-4</c:v>
                </c:pt>
                <c:pt idx="106">
                  <c:v>1.2410000000000001E-4</c:v>
                </c:pt>
                <c:pt idx="107">
                  <c:v>1.2410000000000001E-4</c:v>
                </c:pt>
                <c:pt idx="108">
                  <c:v>1.2410000000000001E-4</c:v>
                </c:pt>
                <c:pt idx="109">
                  <c:v>1.2410000000000001E-4</c:v>
                </c:pt>
                <c:pt idx="110">
                  <c:v>1.2410000000000001E-4</c:v>
                </c:pt>
                <c:pt idx="111">
                  <c:v>1.2410000000000001E-4</c:v>
                </c:pt>
                <c:pt idx="112">
                  <c:v>1.2410000000000001E-4</c:v>
                </c:pt>
                <c:pt idx="113">
                  <c:v>1.2410000000000001E-4</c:v>
                </c:pt>
                <c:pt idx="114">
                  <c:v>1.2410000000000001E-4</c:v>
                </c:pt>
                <c:pt idx="115">
                  <c:v>1.2410000000000001E-4</c:v>
                </c:pt>
                <c:pt idx="116">
                  <c:v>1.2410000000000001E-4</c:v>
                </c:pt>
                <c:pt idx="117">
                  <c:v>1.2410000000000001E-4</c:v>
                </c:pt>
                <c:pt idx="118">
                  <c:v>1.2410000000000001E-4</c:v>
                </c:pt>
                <c:pt idx="119">
                  <c:v>1.2410000000000001E-4</c:v>
                </c:pt>
                <c:pt idx="120">
                  <c:v>1.2410000000000001E-4</c:v>
                </c:pt>
                <c:pt idx="121">
                  <c:v>1.2410000000000001E-4</c:v>
                </c:pt>
                <c:pt idx="122">
                  <c:v>1.2410000000000001E-4</c:v>
                </c:pt>
                <c:pt idx="123">
                  <c:v>1.2410000000000001E-4</c:v>
                </c:pt>
                <c:pt idx="124">
                  <c:v>1.2410000000000001E-4</c:v>
                </c:pt>
                <c:pt idx="125">
                  <c:v>1.2410000000000001E-4</c:v>
                </c:pt>
                <c:pt idx="126">
                  <c:v>1.2410000000000001E-4</c:v>
                </c:pt>
                <c:pt idx="127">
                  <c:v>1.2410000000000001E-4</c:v>
                </c:pt>
                <c:pt idx="128">
                  <c:v>1.2410000000000001E-4</c:v>
                </c:pt>
                <c:pt idx="129">
                  <c:v>1.2410000000000001E-4</c:v>
                </c:pt>
                <c:pt idx="130">
                  <c:v>1.2410000000000001E-4</c:v>
                </c:pt>
                <c:pt idx="131">
                  <c:v>1.2410000000000001E-4</c:v>
                </c:pt>
                <c:pt idx="132">
                  <c:v>1.2410000000000001E-4</c:v>
                </c:pt>
                <c:pt idx="133">
                  <c:v>1.2410000000000001E-4</c:v>
                </c:pt>
                <c:pt idx="134">
                  <c:v>1.2410000000000001E-4</c:v>
                </c:pt>
                <c:pt idx="135">
                  <c:v>1.2410000000000001E-4</c:v>
                </c:pt>
                <c:pt idx="136">
                  <c:v>1.2410000000000001E-4</c:v>
                </c:pt>
                <c:pt idx="137">
                  <c:v>1.2410000000000001E-4</c:v>
                </c:pt>
                <c:pt idx="138">
                  <c:v>1.2410000000000001E-4</c:v>
                </c:pt>
                <c:pt idx="139">
                  <c:v>1.2410000000000001E-4</c:v>
                </c:pt>
                <c:pt idx="140">
                  <c:v>1.2410000000000001E-4</c:v>
                </c:pt>
                <c:pt idx="141">
                  <c:v>1.2410000000000001E-4</c:v>
                </c:pt>
                <c:pt idx="142">
                  <c:v>1.2410000000000001E-4</c:v>
                </c:pt>
                <c:pt idx="143">
                  <c:v>1.2410000000000001E-4</c:v>
                </c:pt>
                <c:pt idx="144">
                  <c:v>1.2410000000000001E-4</c:v>
                </c:pt>
                <c:pt idx="145">
                  <c:v>1.2410000000000001E-4</c:v>
                </c:pt>
                <c:pt idx="146">
                  <c:v>1.2410000000000001E-4</c:v>
                </c:pt>
                <c:pt idx="147">
                  <c:v>1.2410000000000001E-4</c:v>
                </c:pt>
                <c:pt idx="148">
                  <c:v>1.2410000000000001E-4</c:v>
                </c:pt>
                <c:pt idx="149">
                  <c:v>1.2410000000000001E-4</c:v>
                </c:pt>
                <c:pt idx="150">
                  <c:v>1.2410000000000001E-4</c:v>
                </c:pt>
                <c:pt idx="151">
                  <c:v>1.2410000000000001E-4</c:v>
                </c:pt>
                <c:pt idx="152">
                  <c:v>1.2410000000000001E-4</c:v>
                </c:pt>
                <c:pt idx="153">
                  <c:v>1.2410000000000001E-4</c:v>
                </c:pt>
                <c:pt idx="154">
                  <c:v>1.2410000000000001E-4</c:v>
                </c:pt>
                <c:pt idx="155">
                  <c:v>1.2410000000000001E-4</c:v>
                </c:pt>
                <c:pt idx="156">
                  <c:v>1.2410000000000001E-4</c:v>
                </c:pt>
                <c:pt idx="157">
                  <c:v>1.2410000000000001E-4</c:v>
                </c:pt>
                <c:pt idx="158">
                  <c:v>1.2410000000000001E-4</c:v>
                </c:pt>
                <c:pt idx="159">
                  <c:v>1.2410000000000001E-4</c:v>
                </c:pt>
                <c:pt idx="160">
                  <c:v>1.2410000000000001E-4</c:v>
                </c:pt>
                <c:pt idx="161">
                  <c:v>1.2410000000000001E-4</c:v>
                </c:pt>
                <c:pt idx="162">
                  <c:v>1.2410000000000001E-4</c:v>
                </c:pt>
                <c:pt idx="163">
                  <c:v>1.2410000000000001E-4</c:v>
                </c:pt>
                <c:pt idx="164">
                  <c:v>1.2410000000000001E-4</c:v>
                </c:pt>
                <c:pt idx="165">
                  <c:v>1.2410000000000001E-4</c:v>
                </c:pt>
                <c:pt idx="166">
                  <c:v>1.2410000000000001E-4</c:v>
                </c:pt>
                <c:pt idx="167">
                  <c:v>1.2410000000000001E-4</c:v>
                </c:pt>
                <c:pt idx="168">
                  <c:v>1.2410000000000001E-4</c:v>
                </c:pt>
                <c:pt idx="169">
                  <c:v>1.2410000000000001E-4</c:v>
                </c:pt>
                <c:pt idx="170">
                  <c:v>1.2410000000000001E-4</c:v>
                </c:pt>
                <c:pt idx="171">
                  <c:v>1.2410000000000001E-4</c:v>
                </c:pt>
                <c:pt idx="172">
                  <c:v>1.2410000000000001E-4</c:v>
                </c:pt>
                <c:pt idx="173">
                  <c:v>1.2410000000000001E-4</c:v>
                </c:pt>
                <c:pt idx="174">
                  <c:v>1.2410000000000001E-4</c:v>
                </c:pt>
                <c:pt idx="175">
                  <c:v>1.2410000000000001E-4</c:v>
                </c:pt>
                <c:pt idx="176">
                  <c:v>1.2410000000000001E-4</c:v>
                </c:pt>
                <c:pt idx="177">
                  <c:v>1.2410000000000001E-4</c:v>
                </c:pt>
                <c:pt idx="178">
                  <c:v>1.2410000000000001E-4</c:v>
                </c:pt>
                <c:pt idx="179">
                  <c:v>1.2410000000000001E-4</c:v>
                </c:pt>
                <c:pt idx="180">
                  <c:v>1.2410000000000001E-4</c:v>
                </c:pt>
                <c:pt idx="181">
                  <c:v>1.2410000000000001E-4</c:v>
                </c:pt>
                <c:pt idx="182">
                  <c:v>1.2410000000000001E-4</c:v>
                </c:pt>
                <c:pt idx="183">
                  <c:v>1.2410000000000001E-4</c:v>
                </c:pt>
                <c:pt idx="184">
                  <c:v>1.2410000000000001E-4</c:v>
                </c:pt>
                <c:pt idx="185">
                  <c:v>1.2410000000000001E-4</c:v>
                </c:pt>
                <c:pt idx="186">
                  <c:v>1.2410000000000001E-4</c:v>
                </c:pt>
                <c:pt idx="187">
                  <c:v>1.2410000000000001E-4</c:v>
                </c:pt>
                <c:pt idx="188">
                  <c:v>1.2410000000000001E-4</c:v>
                </c:pt>
                <c:pt idx="189">
                  <c:v>1.2410000000000001E-4</c:v>
                </c:pt>
                <c:pt idx="190">
                  <c:v>1.2410000000000001E-4</c:v>
                </c:pt>
                <c:pt idx="191">
                  <c:v>1.2410000000000001E-4</c:v>
                </c:pt>
                <c:pt idx="192">
                  <c:v>1.2410000000000001E-4</c:v>
                </c:pt>
                <c:pt idx="193">
                  <c:v>1.2410000000000001E-4</c:v>
                </c:pt>
                <c:pt idx="194">
                  <c:v>1.2410000000000001E-4</c:v>
                </c:pt>
                <c:pt idx="195">
                  <c:v>1.2410000000000001E-4</c:v>
                </c:pt>
                <c:pt idx="196">
                  <c:v>1.2410000000000001E-4</c:v>
                </c:pt>
                <c:pt idx="197">
                  <c:v>1.2410000000000001E-4</c:v>
                </c:pt>
                <c:pt idx="198">
                  <c:v>1.2410000000000001E-4</c:v>
                </c:pt>
                <c:pt idx="199">
                  <c:v>1.2410000000000001E-4</c:v>
                </c:pt>
                <c:pt idx="200">
                  <c:v>1.2410000000000001E-4</c:v>
                </c:pt>
                <c:pt idx="201">
                  <c:v>1.2410000000000001E-4</c:v>
                </c:pt>
                <c:pt idx="202">
                  <c:v>1.2410000000000001E-4</c:v>
                </c:pt>
                <c:pt idx="203">
                  <c:v>1.2410000000000001E-4</c:v>
                </c:pt>
                <c:pt idx="204">
                  <c:v>1.2410000000000001E-4</c:v>
                </c:pt>
                <c:pt idx="205">
                  <c:v>1.2410000000000001E-4</c:v>
                </c:pt>
                <c:pt idx="206">
                  <c:v>1.2410000000000001E-4</c:v>
                </c:pt>
                <c:pt idx="207">
                  <c:v>1.2410000000000001E-4</c:v>
                </c:pt>
                <c:pt idx="208">
                  <c:v>1.2410000000000001E-4</c:v>
                </c:pt>
                <c:pt idx="209">
                  <c:v>1.2400000000000001E-4</c:v>
                </c:pt>
                <c:pt idx="210">
                  <c:v>1.2400000000000001E-4</c:v>
                </c:pt>
                <c:pt idx="211">
                  <c:v>1.238E-4</c:v>
                </c:pt>
                <c:pt idx="212">
                  <c:v>1.236E-4</c:v>
                </c:pt>
                <c:pt idx="213">
                  <c:v>1.2329999999999999E-4</c:v>
                </c:pt>
                <c:pt idx="214">
                  <c:v>1.228E-4</c:v>
                </c:pt>
                <c:pt idx="215">
                  <c:v>1.2229999999999999E-4</c:v>
                </c:pt>
                <c:pt idx="216">
                  <c:v>1.217E-4</c:v>
                </c:pt>
                <c:pt idx="217">
                  <c:v>1.2120000000000001E-4</c:v>
                </c:pt>
                <c:pt idx="218">
                  <c:v>1.206E-4</c:v>
                </c:pt>
                <c:pt idx="219">
                  <c:v>1.2019999999999999E-4</c:v>
                </c:pt>
                <c:pt idx="220">
                  <c:v>1.2E-4</c:v>
                </c:pt>
                <c:pt idx="221">
                  <c:v>1.204E-4</c:v>
                </c:pt>
                <c:pt idx="222">
                  <c:v>1.215E-4</c:v>
                </c:pt>
                <c:pt idx="223">
                  <c:v>1.2349999999999999E-4</c:v>
                </c:pt>
                <c:pt idx="224">
                  <c:v>1.2689999999999999E-4</c:v>
                </c:pt>
                <c:pt idx="225">
                  <c:v>1.316E-4</c:v>
                </c:pt>
                <c:pt idx="226">
                  <c:v>1.373E-4</c:v>
                </c:pt>
                <c:pt idx="227">
                  <c:v>1.438E-4</c:v>
                </c:pt>
                <c:pt idx="228">
                  <c:v>1.5080000000000001E-4</c:v>
                </c:pt>
                <c:pt idx="229">
                  <c:v>1.583E-4</c:v>
                </c:pt>
                <c:pt idx="230">
                  <c:v>1.6679999999999999E-4</c:v>
                </c:pt>
                <c:pt idx="231">
                  <c:v>1.7670000000000001E-4</c:v>
                </c:pt>
                <c:pt idx="232">
                  <c:v>1.8880000000000001E-4</c:v>
                </c:pt>
                <c:pt idx="233">
                  <c:v>2.029E-4</c:v>
                </c:pt>
                <c:pt idx="234">
                  <c:v>2.1880000000000001E-4</c:v>
                </c:pt>
                <c:pt idx="235">
                  <c:v>2.3580000000000001E-4</c:v>
                </c:pt>
                <c:pt idx="236">
                  <c:v>2.5399999999999999E-4</c:v>
                </c:pt>
                <c:pt idx="237">
                  <c:v>2.7310000000000002E-4</c:v>
                </c:pt>
                <c:pt idx="238">
                  <c:v>2.9320000000000003E-4</c:v>
                </c:pt>
                <c:pt idx="239">
                  <c:v>3.144E-4</c:v>
                </c:pt>
                <c:pt idx="240">
                  <c:v>3.3639999999999999E-4</c:v>
                </c:pt>
                <c:pt idx="241">
                  <c:v>3.589E-4</c:v>
                </c:pt>
                <c:pt idx="242">
                  <c:v>3.8180000000000001E-4</c:v>
                </c:pt>
                <c:pt idx="243">
                  <c:v>4.0499999999999998E-4</c:v>
                </c:pt>
                <c:pt idx="244">
                  <c:v>4.283E-4</c:v>
                </c:pt>
                <c:pt idx="245">
                  <c:v>4.5160000000000003E-4</c:v>
                </c:pt>
                <c:pt idx="246">
                  <c:v>4.7479999999999999E-4</c:v>
                </c:pt>
                <c:pt idx="247">
                  <c:v>4.9790000000000001E-4</c:v>
                </c:pt>
                <c:pt idx="248">
                  <c:v>5.2070000000000003E-4</c:v>
                </c:pt>
                <c:pt idx="249">
                  <c:v>5.4319999999999998E-4</c:v>
                </c:pt>
                <c:pt idx="250">
                  <c:v>5.6559999999999998E-4</c:v>
                </c:pt>
                <c:pt idx="251">
                  <c:v>5.8759999999999997E-4</c:v>
                </c:pt>
                <c:pt idx="252">
                  <c:v>6.0919999999999995E-4</c:v>
                </c:pt>
                <c:pt idx="253">
                  <c:v>6.3049999999999998E-4</c:v>
                </c:pt>
                <c:pt idx="254">
                  <c:v>6.5149999999999995E-4</c:v>
                </c:pt>
                <c:pt idx="255">
                  <c:v>6.7250000000000003E-4</c:v>
                </c:pt>
                <c:pt idx="256">
                  <c:v>6.9329999999999999E-4</c:v>
                </c:pt>
                <c:pt idx="257">
                  <c:v>7.1400000000000001E-4</c:v>
                </c:pt>
                <c:pt idx="258">
                  <c:v>7.3470000000000002E-4</c:v>
                </c:pt>
                <c:pt idx="259">
                  <c:v>7.5549999999999999E-4</c:v>
                </c:pt>
                <c:pt idx="260">
                  <c:v>7.7629999999999995E-4</c:v>
                </c:pt>
                <c:pt idx="261">
                  <c:v>7.9699999999999997E-4</c:v>
                </c:pt>
                <c:pt idx="262">
                  <c:v>8.1769999999999998E-4</c:v>
                </c:pt>
                <c:pt idx="263">
                  <c:v>8.384E-4</c:v>
                </c:pt>
                <c:pt idx="264">
                  <c:v>8.5899999999999995E-4</c:v>
                </c:pt>
                <c:pt idx="265">
                  <c:v>8.7949999999999996E-4</c:v>
                </c:pt>
                <c:pt idx="266">
                  <c:v>8.9990000000000003E-4</c:v>
                </c:pt>
                <c:pt idx="267">
                  <c:v>9.2009999999999998E-4</c:v>
                </c:pt>
                <c:pt idx="268">
                  <c:v>9.4010000000000003E-4</c:v>
                </c:pt>
                <c:pt idx="269">
                  <c:v>9.5969999999999996E-4</c:v>
                </c:pt>
                <c:pt idx="270">
                  <c:v>9.7909999999999989E-4</c:v>
                </c:pt>
                <c:pt idx="271">
                  <c:v>9.9799999999999997E-4</c:v>
                </c:pt>
                <c:pt idx="272">
                  <c:v>1.016E-3</c:v>
                </c:pt>
                <c:pt idx="273">
                  <c:v>1.034E-3</c:v>
                </c:pt>
                <c:pt idx="274">
                  <c:v>1.0499999999999999E-3</c:v>
                </c:pt>
                <c:pt idx="275">
                  <c:v>1.0660000000000001E-3</c:v>
                </c:pt>
                <c:pt idx="276">
                  <c:v>1.0809999999999999E-3</c:v>
                </c:pt>
                <c:pt idx="277">
                  <c:v>1.0950000000000001E-3</c:v>
                </c:pt>
                <c:pt idx="278">
                  <c:v>1.108E-3</c:v>
                </c:pt>
                <c:pt idx="279">
                  <c:v>1.1199999999999999E-3</c:v>
                </c:pt>
                <c:pt idx="280">
                  <c:v>1.1310000000000001E-3</c:v>
                </c:pt>
                <c:pt idx="281">
                  <c:v>1.1410000000000001E-3</c:v>
                </c:pt>
                <c:pt idx="282">
                  <c:v>1.1490000000000001E-3</c:v>
                </c:pt>
                <c:pt idx="283">
                  <c:v>1.157E-3</c:v>
                </c:pt>
                <c:pt idx="284">
                  <c:v>1.165E-3</c:v>
                </c:pt>
                <c:pt idx="285">
                  <c:v>1.1709999999999999E-3</c:v>
                </c:pt>
                <c:pt idx="286">
                  <c:v>1.176E-3</c:v>
                </c:pt>
                <c:pt idx="287">
                  <c:v>1.181E-3</c:v>
                </c:pt>
                <c:pt idx="288">
                  <c:v>1.1850000000000001E-3</c:v>
                </c:pt>
                <c:pt idx="289">
                  <c:v>1.188E-3</c:v>
                </c:pt>
                <c:pt idx="290">
                  <c:v>1.191E-3</c:v>
                </c:pt>
                <c:pt idx="291">
                  <c:v>1.193E-3</c:v>
                </c:pt>
                <c:pt idx="292">
                  <c:v>1.194E-3</c:v>
                </c:pt>
                <c:pt idx="293">
                  <c:v>1.1950000000000001E-3</c:v>
                </c:pt>
                <c:pt idx="294">
                  <c:v>1.196E-3</c:v>
                </c:pt>
                <c:pt idx="295">
                  <c:v>1.196E-3</c:v>
                </c:pt>
                <c:pt idx="296">
                  <c:v>1.1950000000000001E-3</c:v>
                </c:pt>
                <c:pt idx="297">
                  <c:v>1.194E-3</c:v>
                </c:pt>
                <c:pt idx="298">
                  <c:v>1.193E-3</c:v>
                </c:pt>
                <c:pt idx="299">
                  <c:v>1.191E-3</c:v>
                </c:pt>
                <c:pt idx="300">
                  <c:v>1.189E-3</c:v>
                </c:pt>
                <c:pt idx="301">
                  <c:v>1.1869999999999999E-3</c:v>
                </c:pt>
                <c:pt idx="302">
                  <c:v>1.1839999999999999E-3</c:v>
                </c:pt>
                <c:pt idx="303">
                  <c:v>1.181E-3</c:v>
                </c:pt>
                <c:pt idx="304">
                  <c:v>1.1770000000000001E-3</c:v>
                </c:pt>
                <c:pt idx="305">
                  <c:v>1.1739999999999999E-3</c:v>
                </c:pt>
                <c:pt idx="306">
                  <c:v>1.17E-3</c:v>
                </c:pt>
                <c:pt idx="307">
                  <c:v>1.165E-3</c:v>
                </c:pt>
                <c:pt idx="308">
                  <c:v>1.1609999999999999E-3</c:v>
                </c:pt>
                <c:pt idx="309">
                  <c:v>1.1559999999999999E-3</c:v>
                </c:pt>
                <c:pt idx="310">
                  <c:v>1.1509999999999999E-3</c:v>
                </c:pt>
                <c:pt idx="311">
                  <c:v>1.1460000000000001E-3</c:v>
                </c:pt>
                <c:pt idx="312">
                  <c:v>1.1410000000000001E-3</c:v>
                </c:pt>
                <c:pt idx="313">
                  <c:v>1.1349999999999999E-3</c:v>
                </c:pt>
                <c:pt idx="314">
                  <c:v>1.129E-3</c:v>
                </c:pt>
                <c:pt idx="315">
                  <c:v>1.124E-3</c:v>
                </c:pt>
                <c:pt idx="316">
                  <c:v>1.1180000000000001E-3</c:v>
                </c:pt>
                <c:pt idx="317">
                  <c:v>1.111E-3</c:v>
                </c:pt>
                <c:pt idx="318">
                  <c:v>1.1050000000000001E-3</c:v>
                </c:pt>
                <c:pt idx="319">
                  <c:v>1.0989999999999999E-3</c:v>
                </c:pt>
                <c:pt idx="320">
                  <c:v>1.0920000000000001E-3</c:v>
                </c:pt>
                <c:pt idx="321">
                  <c:v>1.0859999999999999E-3</c:v>
                </c:pt>
                <c:pt idx="322">
                  <c:v>1.0790000000000001E-3</c:v>
                </c:pt>
                <c:pt idx="323">
                  <c:v>1.072E-3</c:v>
                </c:pt>
                <c:pt idx="324">
                  <c:v>1.065E-3</c:v>
                </c:pt>
                <c:pt idx="325">
                  <c:v>1.0579999999999999E-3</c:v>
                </c:pt>
                <c:pt idx="326">
                  <c:v>1.0510000000000001E-3</c:v>
                </c:pt>
                <c:pt idx="327">
                  <c:v>1.044E-3</c:v>
                </c:pt>
                <c:pt idx="328">
                  <c:v>1.0369999999999999E-3</c:v>
                </c:pt>
                <c:pt idx="329">
                  <c:v>1.0300000000000001E-3</c:v>
                </c:pt>
                <c:pt idx="330">
                  <c:v>1.023E-3</c:v>
                </c:pt>
                <c:pt idx="331">
                  <c:v>1.0150000000000001E-3</c:v>
                </c:pt>
                <c:pt idx="332">
                  <c:v>1.008E-3</c:v>
                </c:pt>
                <c:pt idx="333">
                  <c:v>1.0009999999999999E-3</c:v>
                </c:pt>
                <c:pt idx="334">
                  <c:v>9.9329999999999991E-4</c:v>
                </c:pt>
                <c:pt idx="335">
                  <c:v>9.858E-4</c:v>
                </c:pt>
                <c:pt idx="336">
                  <c:v>9.7839999999999993E-4</c:v>
                </c:pt>
                <c:pt idx="337">
                  <c:v>9.7079999999999996E-4</c:v>
                </c:pt>
                <c:pt idx="338">
                  <c:v>9.6330000000000005E-4</c:v>
                </c:pt>
                <c:pt idx="339">
                  <c:v>9.5580000000000003E-4</c:v>
                </c:pt>
                <c:pt idx="340">
                  <c:v>9.4819999999999995E-4</c:v>
                </c:pt>
                <c:pt idx="341">
                  <c:v>9.4059999999999999E-4</c:v>
                </c:pt>
                <c:pt idx="342">
                  <c:v>9.3289999999999996E-4</c:v>
                </c:pt>
                <c:pt idx="343">
                  <c:v>9.2529999999999999E-4</c:v>
                </c:pt>
                <c:pt idx="344">
                  <c:v>9.1770000000000003E-4</c:v>
                </c:pt>
                <c:pt idx="345">
                  <c:v>9.1E-4</c:v>
                </c:pt>
                <c:pt idx="346">
                  <c:v>9.0229999999999998E-4</c:v>
                </c:pt>
                <c:pt idx="347">
                  <c:v>8.9470000000000001E-4</c:v>
                </c:pt>
                <c:pt idx="348">
                  <c:v>8.8699999999999998E-4</c:v>
                </c:pt>
                <c:pt idx="349">
                  <c:v>8.7929999999999996E-4</c:v>
                </c:pt>
                <c:pt idx="350">
                  <c:v>8.7160000000000004E-4</c:v>
                </c:pt>
                <c:pt idx="351">
                  <c:v>8.6390000000000002E-4</c:v>
                </c:pt>
                <c:pt idx="352">
                  <c:v>8.5619999999999999E-4</c:v>
                </c:pt>
                <c:pt idx="353">
                  <c:v>8.4849999999999997E-4</c:v>
                </c:pt>
                <c:pt idx="354">
                  <c:v>8.4079999999999995E-4</c:v>
                </c:pt>
                <c:pt idx="355">
                  <c:v>8.3319999999999998E-4</c:v>
                </c:pt>
                <c:pt idx="356">
                  <c:v>8.2549999999999995E-4</c:v>
                </c:pt>
                <c:pt idx="357">
                  <c:v>8.1780000000000004E-4</c:v>
                </c:pt>
                <c:pt idx="358">
                  <c:v>8.1019999999999996E-4</c:v>
                </c:pt>
                <c:pt idx="359">
                  <c:v>8.0259999999999999E-4</c:v>
                </c:pt>
                <c:pt idx="360">
                  <c:v>7.9489999999999997E-4</c:v>
                </c:pt>
                <c:pt idx="361">
                  <c:v>7.873E-4</c:v>
                </c:pt>
                <c:pt idx="362">
                  <c:v>7.7979999999999998E-4</c:v>
                </c:pt>
                <c:pt idx="363">
                  <c:v>7.7220000000000001E-4</c:v>
                </c:pt>
                <c:pt idx="364">
                  <c:v>7.6469999999999999E-4</c:v>
                </c:pt>
                <c:pt idx="365">
                  <c:v>7.5719999999999997E-4</c:v>
                </c:pt>
                <c:pt idx="366">
                  <c:v>7.4969999999999995E-4</c:v>
                </c:pt>
                <c:pt idx="367">
                  <c:v>7.4220000000000004E-4</c:v>
                </c:pt>
                <c:pt idx="368">
                  <c:v>7.3479999999999997E-4</c:v>
                </c:pt>
                <c:pt idx="369">
                  <c:v>7.2740000000000001E-4</c:v>
                </c:pt>
                <c:pt idx="370">
                  <c:v>7.2009999999999999E-4</c:v>
                </c:pt>
                <c:pt idx="371">
                  <c:v>7.1270000000000003E-4</c:v>
                </c:pt>
                <c:pt idx="372">
                  <c:v>7.0549999999999996E-4</c:v>
                </c:pt>
                <c:pt idx="373">
                  <c:v>6.9819999999999995E-4</c:v>
                </c:pt>
                <c:pt idx="374">
                  <c:v>6.9099999999999999E-4</c:v>
                </c:pt>
                <c:pt idx="375">
                  <c:v>6.8389999999999998E-4</c:v>
                </c:pt>
                <c:pt idx="376">
                  <c:v>6.7679999999999997E-4</c:v>
                </c:pt>
                <c:pt idx="377">
                  <c:v>6.6969999999999996E-4</c:v>
                </c:pt>
                <c:pt idx="378">
                  <c:v>6.6279999999999996E-4</c:v>
                </c:pt>
                <c:pt idx="379">
                  <c:v>6.558E-4</c:v>
                </c:pt>
                <c:pt idx="380">
                  <c:v>6.4899999999999995E-4</c:v>
                </c:pt>
                <c:pt idx="381">
                  <c:v>6.4210000000000005E-4</c:v>
                </c:pt>
                <c:pt idx="382">
                  <c:v>6.3540000000000005E-4</c:v>
                </c:pt>
                <c:pt idx="383">
                  <c:v>6.2870000000000005E-4</c:v>
                </c:pt>
                <c:pt idx="384">
                  <c:v>6.221E-4</c:v>
                </c:pt>
                <c:pt idx="385">
                  <c:v>6.156E-4</c:v>
                </c:pt>
                <c:pt idx="386">
                  <c:v>6.0919999999999995E-4</c:v>
                </c:pt>
                <c:pt idx="387">
                  <c:v>6.0280000000000002E-4</c:v>
                </c:pt>
                <c:pt idx="388">
                  <c:v>5.9650000000000002E-4</c:v>
                </c:pt>
                <c:pt idx="389">
                  <c:v>5.9040000000000004E-4</c:v>
                </c:pt>
                <c:pt idx="390">
                  <c:v>5.8430000000000005E-4</c:v>
                </c:pt>
                <c:pt idx="391">
                  <c:v>5.7830000000000002E-4</c:v>
                </c:pt>
                <c:pt idx="392">
                  <c:v>5.7240000000000004E-4</c:v>
                </c:pt>
                <c:pt idx="393">
                  <c:v>5.666E-4</c:v>
                </c:pt>
                <c:pt idx="394">
                  <c:v>5.6099999999999998E-4</c:v>
                </c:pt>
                <c:pt idx="395">
                  <c:v>5.5539999999999995E-4</c:v>
                </c:pt>
                <c:pt idx="396">
                  <c:v>5.5000000000000003E-4</c:v>
                </c:pt>
                <c:pt idx="397">
                  <c:v>5.4469999999999996E-4</c:v>
                </c:pt>
                <c:pt idx="398">
                  <c:v>5.3950000000000005E-4</c:v>
                </c:pt>
                <c:pt idx="399">
                  <c:v>5.3439999999999998E-4</c:v>
                </c:pt>
                <c:pt idx="400">
                  <c:v>5.2950000000000002E-4</c:v>
                </c:pt>
                <c:pt idx="401">
                  <c:v>5.2470000000000001E-4</c:v>
                </c:pt>
                <c:pt idx="402">
                  <c:v>5.2010000000000001E-4</c:v>
                </c:pt>
                <c:pt idx="403">
                  <c:v>5.1559999999999996E-4</c:v>
                </c:pt>
                <c:pt idx="404">
                  <c:v>5.1130000000000001E-4</c:v>
                </c:pt>
                <c:pt idx="405">
                  <c:v>5.0710000000000002E-4</c:v>
                </c:pt>
                <c:pt idx="406">
                  <c:v>5.0310000000000003E-4</c:v>
                </c:pt>
                <c:pt idx="407">
                  <c:v>4.9930000000000005E-4</c:v>
                </c:pt>
                <c:pt idx="408">
                  <c:v>4.9560000000000001E-4</c:v>
                </c:pt>
                <c:pt idx="409">
                  <c:v>4.9209999999999998E-4</c:v>
                </c:pt>
                <c:pt idx="410">
                  <c:v>4.8879999999999996E-4</c:v>
                </c:pt>
                <c:pt idx="411">
                  <c:v>4.8569999999999999E-4</c:v>
                </c:pt>
                <c:pt idx="412">
                  <c:v>4.8270000000000002E-4</c:v>
                </c:pt>
                <c:pt idx="413">
                  <c:v>4.8000000000000001E-4</c:v>
                </c:pt>
                <c:pt idx="414">
                  <c:v>4.774E-4</c:v>
                </c:pt>
                <c:pt idx="415">
                  <c:v>4.751E-4</c:v>
                </c:pt>
                <c:pt idx="416">
                  <c:v>4.729E-4</c:v>
                </c:pt>
                <c:pt idx="417">
                  <c:v>4.7100000000000001E-4</c:v>
                </c:pt>
                <c:pt idx="418">
                  <c:v>4.6930000000000002E-4</c:v>
                </c:pt>
                <c:pt idx="419">
                  <c:v>4.6769999999999998E-4</c:v>
                </c:pt>
                <c:pt idx="420">
                  <c:v>4.6640000000000001E-4</c:v>
                </c:pt>
                <c:pt idx="421">
                  <c:v>4.6529999999999998E-4</c:v>
                </c:pt>
                <c:pt idx="422">
                  <c:v>4.6440000000000001E-4</c:v>
                </c:pt>
                <c:pt idx="423">
                  <c:v>4.638E-4</c:v>
                </c:pt>
                <c:pt idx="424">
                  <c:v>4.6329999999999999E-4</c:v>
                </c:pt>
                <c:pt idx="425">
                  <c:v>4.6309999999999998E-4</c:v>
                </c:pt>
                <c:pt idx="426">
                  <c:v>4.6309999999999998E-4</c:v>
                </c:pt>
                <c:pt idx="427">
                  <c:v>4.6329999999999999E-4</c:v>
                </c:pt>
                <c:pt idx="428">
                  <c:v>4.637E-4</c:v>
                </c:pt>
                <c:pt idx="429">
                  <c:v>4.6430000000000001E-4</c:v>
                </c:pt>
                <c:pt idx="430">
                  <c:v>4.6519999999999998E-4</c:v>
                </c:pt>
                <c:pt idx="431">
                  <c:v>4.663E-4</c:v>
                </c:pt>
                <c:pt idx="432">
                  <c:v>4.6759999999999998E-4</c:v>
                </c:pt>
                <c:pt idx="433">
                  <c:v>4.6900000000000002E-4</c:v>
                </c:pt>
                <c:pt idx="434">
                  <c:v>4.7080000000000001E-4</c:v>
                </c:pt>
                <c:pt idx="435">
                  <c:v>4.727E-4</c:v>
                </c:pt>
                <c:pt idx="436">
                  <c:v>4.7479999999999999E-4</c:v>
                </c:pt>
                <c:pt idx="437">
                  <c:v>4.771E-4</c:v>
                </c:pt>
                <c:pt idx="438">
                  <c:v>4.796E-4</c:v>
                </c:pt>
                <c:pt idx="439">
                  <c:v>4.8230000000000001E-4</c:v>
                </c:pt>
                <c:pt idx="440">
                  <c:v>4.8519999999999998E-4</c:v>
                </c:pt>
                <c:pt idx="441">
                  <c:v>4.883E-4</c:v>
                </c:pt>
                <c:pt idx="442">
                  <c:v>4.9149999999999997E-4</c:v>
                </c:pt>
                <c:pt idx="443">
                  <c:v>4.9490000000000005E-4</c:v>
                </c:pt>
                <c:pt idx="444">
                  <c:v>4.9850000000000003E-4</c:v>
                </c:pt>
                <c:pt idx="445">
                  <c:v>5.0230000000000001E-4</c:v>
                </c:pt>
                <c:pt idx="446">
                  <c:v>5.0620000000000005E-4</c:v>
                </c:pt>
                <c:pt idx="447">
                  <c:v>5.1029999999999999E-4</c:v>
                </c:pt>
                <c:pt idx="448">
                  <c:v>5.1449999999999998E-4</c:v>
                </c:pt>
                <c:pt idx="449">
                  <c:v>5.1889999999999998E-4</c:v>
                </c:pt>
                <c:pt idx="450">
                  <c:v>5.2349999999999999E-4</c:v>
                </c:pt>
                <c:pt idx="451">
                  <c:v>5.2809999999999999E-4</c:v>
                </c:pt>
                <c:pt idx="452">
                  <c:v>5.329E-4</c:v>
                </c:pt>
                <c:pt idx="453">
                  <c:v>5.3779999999999995E-4</c:v>
                </c:pt>
                <c:pt idx="454">
                  <c:v>5.4290000000000002E-4</c:v>
                </c:pt>
                <c:pt idx="455">
                  <c:v>5.4799999999999998E-4</c:v>
                </c:pt>
                <c:pt idx="456">
                  <c:v>5.5329999999999995E-4</c:v>
                </c:pt>
                <c:pt idx="457">
                  <c:v>5.5869999999999997E-4</c:v>
                </c:pt>
                <c:pt idx="458">
                  <c:v>5.641E-4</c:v>
                </c:pt>
                <c:pt idx="459">
                  <c:v>5.6970000000000002E-4</c:v>
                </c:pt>
                <c:pt idx="460">
                  <c:v>5.754E-4</c:v>
                </c:pt>
                <c:pt idx="461">
                  <c:v>5.8109999999999998E-4</c:v>
                </c:pt>
                <c:pt idx="462">
                  <c:v>5.8690000000000001E-4</c:v>
                </c:pt>
                <c:pt idx="463">
                  <c:v>5.9279999999999999E-4</c:v>
                </c:pt>
                <c:pt idx="464">
                  <c:v>5.9880000000000003E-4</c:v>
                </c:pt>
                <c:pt idx="465">
                  <c:v>6.0479999999999996E-4</c:v>
                </c:pt>
                <c:pt idx="466">
                  <c:v>6.1090000000000005E-4</c:v>
                </c:pt>
                <c:pt idx="467">
                  <c:v>6.1709999999999998E-4</c:v>
                </c:pt>
                <c:pt idx="468">
                  <c:v>6.2330000000000003E-4</c:v>
                </c:pt>
                <c:pt idx="469">
                  <c:v>6.2949999999999996E-4</c:v>
                </c:pt>
                <c:pt idx="470">
                  <c:v>6.3579999999999995E-4</c:v>
                </c:pt>
                <c:pt idx="471">
                  <c:v>6.4210000000000005E-4</c:v>
                </c:pt>
                <c:pt idx="472">
                  <c:v>6.4840000000000004E-4</c:v>
                </c:pt>
                <c:pt idx="473">
                  <c:v>6.5470000000000003E-4</c:v>
                </c:pt>
                <c:pt idx="474">
                  <c:v>6.6109999999999997E-4</c:v>
                </c:pt>
                <c:pt idx="475">
                  <c:v>6.6739999999999996E-4</c:v>
                </c:pt>
                <c:pt idx="476">
                  <c:v>6.7380000000000001E-4</c:v>
                </c:pt>
                <c:pt idx="477">
                  <c:v>6.801E-4</c:v>
                </c:pt>
                <c:pt idx="478">
                  <c:v>6.8639999999999999E-4</c:v>
                </c:pt>
                <c:pt idx="479">
                  <c:v>6.9269999999999998E-4</c:v>
                </c:pt>
                <c:pt idx="480">
                  <c:v>6.9899999999999997E-4</c:v>
                </c:pt>
                <c:pt idx="481">
                  <c:v>7.0520000000000001E-4</c:v>
                </c:pt>
                <c:pt idx="482">
                  <c:v>7.113E-4</c:v>
                </c:pt>
                <c:pt idx="483">
                  <c:v>7.1739999999999998E-4</c:v>
                </c:pt>
                <c:pt idx="484">
                  <c:v>7.2340000000000002E-4</c:v>
                </c:pt>
                <c:pt idx="485">
                  <c:v>7.293E-4</c:v>
                </c:pt>
                <c:pt idx="486">
                  <c:v>7.3519999999999998E-4</c:v>
                </c:pt>
                <c:pt idx="487">
                  <c:v>7.4089999999999996E-4</c:v>
                </c:pt>
                <c:pt idx="488">
                  <c:v>7.4649999999999998E-4</c:v>
                </c:pt>
                <c:pt idx="489">
                  <c:v>7.5190000000000001E-4</c:v>
                </c:pt>
                <c:pt idx="490">
                  <c:v>7.5719999999999997E-4</c:v>
                </c:pt>
                <c:pt idx="491">
                  <c:v>7.6239999999999999E-4</c:v>
                </c:pt>
                <c:pt idx="492">
                  <c:v>7.6729999999999995E-4</c:v>
                </c:pt>
                <c:pt idx="493">
                  <c:v>7.7209999999999996E-4</c:v>
                </c:pt>
                <c:pt idx="494">
                  <c:v>7.7660000000000001E-4</c:v>
                </c:pt>
                <c:pt idx="495">
                  <c:v>7.8089999999999995E-4</c:v>
                </c:pt>
                <c:pt idx="496">
                  <c:v>7.85E-4</c:v>
                </c:pt>
                <c:pt idx="497">
                  <c:v>7.8879999999999998E-4</c:v>
                </c:pt>
                <c:pt idx="498">
                  <c:v>7.9219999999999996E-4</c:v>
                </c:pt>
                <c:pt idx="499">
                  <c:v>7.9540000000000003E-4</c:v>
                </c:pt>
                <c:pt idx="500">
                  <c:v>7.9819999999999999E-4</c:v>
                </c:pt>
                <c:pt idx="501">
                  <c:v>8.007E-4</c:v>
                </c:pt>
                <c:pt idx="502">
                  <c:v>8.0270000000000005E-4</c:v>
                </c:pt>
                <c:pt idx="503">
                  <c:v>8.0440000000000004E-4</c:v>
                </c:pt>
                <c:pt idx="504">
                  <c:v>8.0559999999999996E-4</c:v>
                </c:pt>
                <c:pt idx="505">
                  <c:v>8.0639999999999998E-4</c:v>
                </c:pt>
                <c:pt idx="506">
                  <c:v>8.0670000000000004E-4</c:v>
                </c:pt>
                <c:pt idx="507">
                  <c:v>8.0639999999999998E-4</c:v>
                </c:pt>
                <c:pt idx="508">
                  <c:v>8.0570000000000001E-4</c:v>
                </c:pt>
                <c:pt idx="509">
                  <c:v>8.0449999999999999E-4</c:v>
                </c:pt>
                <c:pt idx="510">
                  <c:v>8.0270000000000005E-4</c:v>
                </c:pt>
                <c:pt idx="511">
                  <c:v>8.0029999999999999E-4</c:v>
                </c:pt>
                <c:pt idx="512">
                  <c:v>7.9730000000000003E-4</c:v>
                </c:pt>
                <c:pt idx="513">
                  <c:v>7.9370000000000005E-4</c:v>
                </c:pt>
                <c:pt idx="514">
                  <c:v>7.894E-4</c:v>
                </c:pt>
                <c:pt idx="515">
                  <c:v>7.8439999999999998E-4</c:v>
                </c:pt>
                <c:pt idx="516">
                  <c:v>7.7859999999999995E-4</c:v>
                </c:pt>
                <c:pt idx="517">
                  <c:v>7.7189999999999995E-4</c:v>
                </c:pt>
                <c:pt idx="518">
                  <c:v>7.6440000000000004E-4</c:v>
                </c:pt>
                <c:pt idx="519">
                  <c:v>7.5580000000000005E-4</c:v>
                </c:pt>
                <c:pt idx="520">
                  <c:v>7.4629999999999998E-4</c:v>
                </c:pt>
                <c:pt idx="521">
                  <c:v>7.3570000000000005E-4</c:v>
                </c:pt>
                <c:pt idx="522">
                  <c:v>7.2409999999999998E-4</c:v>
                </c:pt>
                <c:pt idx="523">
                  <c:v>7.1159999999999995E-4</c:v>
                </c:pt>
                <c:pt idx="524">
                  <c:v>6.9800000000000005E-4</c:v>
                </c:pt>
                <c:pt idx="525">
                  <c:v>6.8360000000000003E-4</c:v>
                </c:pt>
                <c:pt idx="526">
                  <c:v>6.6839999999999998E-4</c:v>
                </c:pt>
                <c:pt idx="527">
                  <c:v>6.5249999999999998E-4</c:v>
                </c:pt>
                <c:pt idx="528">
                  <c:v>6.3590000000000001E-4</c:v>
                </c:pt>
                <c:pt idx="529">
                  <c:v>6.1890000000000003E-4</c:v>
                </c:pt>
                <c:pt idx="530">
                  <c:v>6.0150000000000004E-4</c:v>
                </c:pt>
                <c:pt idx="531">
                  <c:v>5.8390000000000004E-4</c:v>
                </c:pt>
                <c:pt idx="532">
                  <c:v>5.6599999999999999E-4</c:v>
                </c:pt>
                <c:pt idx="533">
                  <c:v>5.4810000000000004E-4</c:v>
                </c:pt>
                <c:pt idx="534">
                  <c:v>5.3019999999999999E-4</c:v>
                </c:pt>
                <c:pt idx="535">
                  <c:v>5.1230000000000004E-4</c:v>
                </c:pt>
                <c:pt idx="536">
                  <c:v>4.9450000000000004E-4</c:v>
                </c:pt>
                <c:pt idx="537">
                  <c:v>4.7689999999999999E-4</c:v>
                </c:pt>
                <c:pt idx="538">
                  <c:v>4.596E-4</c:v>
                </c:pt>
                <c:pt idx="539">
                  <c:v>4.4270000000000003E-4</c:v>
                </c:pt>
                <c:pt idx="540">
                  <c:v>4.2620000000000001E-4</c:v>
                </c:pt>
                <c:pt idx="541">
                  <c:v>4.103E-4</c:v>
                </c:pt>
                <c:pt idx="542">
                  <c:v>3.9510000000000001E-4</c:v>
                </c:pt>
                <c:pt idx="543">
                  <c:v>3.8049999999999998E-4</c:v>
                </c:pt>
                <c:pt idx="544">
                  <c:v>3.6680000000000003E-4</c:v>
                </c:pt>
                <c:pt idx="545">
                  <c:v>3.5389999999999998E-4</c:v>
                </c:pt>
                <c:pt idx="546">
                  <c:v>3.4170000000000001E-4</c:v>
                </c:pt>
                <c:pt idx="547">
                  <c:v>3.3030000000000001E-4</c:v>
                </c:pt>
                <c:pt idx="548">
                  <c:v>3.1970000000000002E-4</c:v>
                </c:pt>
                <c:pt idx="549">
                  <c:v>3.0959999999999999E-4</c:v>
                </c:pt>
                <c:pt idx="550">
                  <c:v>2.9970000000000002E-4</c:v>
                </c:pt>
                <c:pt idx="551">
                  <c:v>2.9E-4</c:v>
                </c:pt>
                <c:pt idx="552">
                  <c:v>2.8019999999999998E-4</c:v>
                </c:pt>
                <c:pt idx="553">
                  <c:v>2.7030000000000001E-4</c:v>
                </c:pt>
                <c:pt idx="554">
                  <c:v>2.6009999999999998E-4</c:v>
                </c:pt>
                <c:pt idx="555">
                  <c:v>2.4939999999999999E-4</c:v>
                </c:pt>
                <c:pt idx="556">
                  <c:v>2.3839999999999999E-4</c:v>
                </c:pt>
                <c:pt idx="557">
                  <c:v>2.275E-4</c:v>
                </c:pt>
                <c:pt idx="558">
                  <c:v>2.1680000000000001E-4</c:v>
                </c:pt>
                <c:pt idx="559">
                  <c:v>2.0699999999999999E-4</c:v>
                </c:pt>
                <c:pt idx="560">
                  <c:v>1.9870000000000001E-4</c:v>
                </c:pt>
                <c:pt idx="561">
                  <c:v>1.9220000000000001E-4</c:v>
                </c:pt>
                <c:pt idx="562">
                  <c:v>1.8770000000000001E-4</c:v>
                </c:pt>
                <c:pt idx="563">
                  <c:v>1.8469999999999999E-4</c:v>
                </c:pt>
                <c:pt idx="564">
                  <c:v>1.827E-4</c:v>
                </c:pt>
                <c:pt idx="565">
                  <c:v>1.8139999999999999E-4</c:v>
                </c:pt>
                <c:pt idx="566">
                  <c:v>1.7980000000000001E-4</c:v>
                </c:pt>
                <c:pt idx="567">
                  <c:v>1.7760000000000001E-4</c:v>
                </c:pt>
                <c:pt idx="568">
                  <c:v>1.7459999999999999E-4</c:v>
                </c:pt>
                <c:pt idx="569">
                  <c:v>1.7119999999999999E-4</c:v>
                </c:pt>
                <c:pt idx="570">
                  <c:v>1.672E-4</c:v>
                </c:pt>
                <c:pt idx="571">
                  <c:v>1.6239999999999999E-4</c:v>
                </c:pt>
                <c:pt idx="572">
                  <c:v>1.573E-4</c:v>
                </c:pt>
                <c:pt idx="573">
                  <c:v>1.5249999999999999E-4</c:v>
                </c:pt>
                <c:pt idx="574">
                  <c:v>1.4860000000000001E-4</c:v>
                </c:pt>
                <c:pt idx="575">
                  <c:v>1.4569999999999999E-4</c:v>
                </c:pt>
                <c:pt idx="576">
                  <c:v>1.437E-4</c:v>
                </c:pt>
                <c:pt idx="577">
                  <c:v>1.4219999999999999E-4</c:v>
                </c:pt>
                <c:pt idx="578">
                  <c:v>1.4100000000000001E-4</c:v>
                </c:pt>
                <c:pt idx="579">
                  <c:v>1.3970000000000001E-4</c:v>
                </c:pt>
                <c:pt idx="580">
                  <c:v>1.383E-4</c:v>
                </c:pt>
                <c:pt idx="581">
                  <c:v>1.371E-4</c:v>
                </c:pt>
                <c:pt idx="582">
                  <c:v>1.3579999999999999E-4</c:v>
                </c:pt>
                <c:pt idx="583">
                  <c:v>1.3449999999999999E-4</c:v>
                </c:pt>
                <c:pt idx="584">
                  <c:v>1.3320000000000001E-4</c:v>
                </c:pt>
                <c:pt idx="585">
                  <c:v>1.3200000000000001E-4</c:v>
                </c:pt>
                <c:pt idx="586">
                  <c:v>1.3080000000000001E-4</c:v>
                </c:pt>
                <c:pt idx="587">
                  <c:v>1.2990000000000001E-4</c:v>
                </c:pt>
                <c:pt idx="588">
                  <c:v>1.293E-4</c:v>
                </c:pt>
                <c:pt idx="589">
                  <c:v>1.2899999999999999E-4</c:v>
                </c:pt>
                <c:pt idx="590">
                  <c:v>1.2879999999999999E-4</c:v>
                </c:pt>
                <c:pt idx="591">
                  <c:v>1.2860000000000001E-4</c:v>
                </c:pt>
                <c:pt idx="592">
                  <c:v>1.2850000000000001E-4</c:v>
                </c:pt>
                <c:pt idx="593">
                  <c:v>1.284E-4</c:v>
                </c:pt>
                <c:pt idx="594">
                  <c:v>1.284E-4</c:v>
                </c:pt>
                <c:pt idx="595">
                  <c:v>1.284E-4</c:v>
                </c:pt>
                <c:pt idx="596">
                  <c:v>1.284E-4</c:v>
                </c:pt>
                <c:pt idx="597">
                  <c:v>1.284E-4</c:v>
                </c:pt>
                <c:pt idx="598">
                  <c:v>1.284E-4</c:v>
                </c:pt>
                <c:pt idx="599">
                  <c:v>1.284E-4</c:v>
                </c:pt>
                <c:pt idx="600">
                  <c:v>1.284E-4</c:v>
                </c:pt>
                <c:pt idx="601">
                  <c:v>1.284E-4</c:v>
                </c:pt>
                <c:pt idx="602">
                  <c:v>1.2850000000000001E-4</c:v>
                </c:pt>
                <c:pt idx="603">
                  <c:v>1.2850000000000001E-4</c:v>
                </c:pt>
                <c:pt idx="604">
                  <c:v>1.2850000000000001E-4</c:v>
                </c:pt>
                <c:pt idx="605">
                  <c:v>1.2850000000000001E-4</c:v>
                </c:pt>
                <c:pt idx="606">
                  <c:v>1.2850000000000001E-4</c:v>
                </c:pt>
                <c:pt idx="607">
                  <c:v>1.2850000000000001E-4</c:v>
                </c:pt>
                <c:pt idx="608">
                  <c:v>1.2850000000000001E-4</c:v>
                </c:pt>
                <c:pt idx="609">
                  <c:v>1.2850000000000001E-4</c:v>
                </c:pt>
                <c:pt idx="610">
                  <c:v>1.2850000000000001E-4</c:v>
                </c:pt>
                <c:pt idx="611">
                  <c:v>1.2850000000000001E-4</c:v>
                </c:pt>
                <c:pt idx="612">
                  <c:v>1.2850000000000001E-4</c:v>
                </c:pt>
                <c:pt idx="613">
                  <c:v>1.2850000000000001E-4</c:v>
                </c:pt>
                <c:pt idx="614">
                  <c:v>1.2850000000000001E-4</c:v>
                </c:pt>
                <c:pt idx="615">
                  <c:v>1.2850000000000001E-4</c:v>
                </c:pt>
                <c:pt idx="616">
                  <c:v>1.2850000000000001E-4</c:v>
                </c:pt>
                <c:pt idx="617">
                  <c:v>1.2850000000000001E-4</c:v>
                </c:pt>
                <c:pt idx="618">
                  <c:v>1.2850000000000001E-4</c:v>
                </c:pt>
                <c:pt idx="619">
                  <c:v>1.2850000000000001E-4</c:v>
                </c:pt>
                <c:pt idx="620">
                  <c:v>1.2850000000000001E-4</c:v>
                </c:pt>
                <c:pt idx="621">
                  <c:v>1.2850000000000001E-4</c:v>
                </c:pt>
                <c:pt idx="622">
                  <c:v>1.2850000000000001E-4</c:v>
                </c:pt>
                <c:pt idx="623">
                  <c:v>1.2850000000000001E-4</c:v>
                </c:pt>
                <c:pt idx="624">
                  <c:v>1.2850000000000001E-4</c:v>
                </c:pt>
                <c:pt idx="625">
                  <c:v>1.2850000000000001E-4</c:v>
                </c:pt>
                <c:pt idx="626">
                  <c:v>1.2850000000000001E-4</c:v>
                </c:pt>
                <c:pt idx="627">
                  <c:v>1.2850000000000001E-4</c:v>
                </c:pt>
                <c:pt idx="628">
                  <c:v>1.2850000000000001E-4</c:v>
                </c:pt>
                <c:pt idx="629">
                  <c:v>1.2850000000000001E-4</c:v>
                </c:pt>
                <c:pt idx="630">
                  <c:v>1.2850000000000001E-4</c:v>
                </c:pt>
                <c:pt idx="631">
                  <c:v>1.2850000000000001E-4</c:v>
                </c:pt>
                <c:pt idx="632">
                  <c:v>1.2850000000000001E-4</c:v>
                </c:pt>
                <c:pt idx="633">
                  <c:v>1.2850000000000001E-4</c:v>
                </c:pt>
                <c:pt idx="634">
                  <c:v>1.2850000000000001E-4</c:v>
                </c:pt>
                <c:pt idx="635">
                  <c:v>1.2850000000000001E-4</c:v>
                </c:pt>
                <c:pt idx="636">
                  <c:v>1.2850000000000001E-4</c:v>
                </c:pt>
                <c:pt idx="637">
                  <c:v>1.2850000000000001E-4</c:v>
                </c:pt>
                <c:pt idx="638">
                  <c:v>1.2850000000000001E-4</c:v>
                </c:pt>
                <c:pt idx="639">
                  <c:v>1.2850000000000001E-4</c:v>
                </c:pt>
                <c:pt idx="640">
                  <c:v>1.2850000000000001E-4</c:v>
                </c:pt>
                <c:pt idx="641">
                  <c:v>1.2850000000000001E-4</c:v>
                </c:pt>
                <c:pt idx="642">
                  <c:v>1.2850000000000001E-4</c:v>
                </c:pt>
                <c:pt idx="643">
                  <c:v>1.2850000000000001E-4</c:v>
                </c:pt>
                <c:pt idx="644">
                  <c:v>1.2850000000000001E-4</c:v>
                </c:pt>
                <c:pt idx="645">
                  <c:v>1.2850000000000001E-4</c:v>
                </c:pt>
                <c:pt idx="646">
                  <c:v>1.2850000000000001E-4</c:v>
                </c:pt>
                <c:pt idx="647">
                  <c:v>1.2850000000000001E-4</c:v>
                </c:pt>
                <c:pt idx="648">
                  <c:v>1.2850000000000001E-4</c:v>
                </c:pt>
                <c:pt idx="649">
                  <c:v>1.2850000000000001E-4</c:v>
                </c:pt>
                <c:pt idx="650">
                  <c:v>1.2850000000000001E-4</c:v>
                </c:pt>
                <c:pt idx="651">
                  <c:v>1.2850000000000001E-4</c:v>
                </c:pt>
                <c:pt idx="652">
                  <c:v>1.2850000000000001E-4</c:v>
                </c:pt>
                <c:pt idx="653">
                  <c:v>1.2850000000000001E-4</c:v>
                </c:pt>
                <c:pt idx="654">
                  <c:v>1.2850000000000001E-4</c:v>
                </c:pt>
                <c:pt idx="655">
                  <c:v>1.2850000000000001E-4</c:v>
                </c:pt>
                <c:pt idx="656">
                  <c:v>1.2850000000000001E-4</c:v>
                </c:pt>
                <c:pt idx="657">
                  <c:v>1.2850000000000001E-4</c:v>
                </c:pt>
                <c:pt idx="658">
                  <c:v>1.2850000000000001E-4</c:v>
                </c:pt>
                <c:pt idx="659">
                  <c:v>1.2850000000000001E-4</c:v>
                </c:pt>
                <c:pt idx="660">
                  <c:v>1.2850000000000001E-4</c:v>
                </c:pt>
                <c:pt idx="661">
                  <c:v>1.2850000000000001E-4</c:v>
                </c:pt>
                <c:pt idx="662">
                  <c:v>1.2850000000000001E-4</c:v>
                </c:pt>
                <c:pt idx="663">
                  <c:v>1.2850000000000001E-4</c:v>
                </c:pt>
                <c:pt idx="664">
                  <c:v>1.2850000000000001E-4</c:v>
                </c:pt>
                <c:pt idx="665">
                  <c:v>1.2850000000000001E-4</c:v>
                </c:pt>
                <c:pt idx="666">
                  <c:v>1.2850000000000001E-4</c:v>
                </c:pt>
                <c:pt idx="667">
                  <c:v>1.2850000000000001E-4</c:v>
                </c:pt>
                <c:pt idx="668">
                  <c:v>1.2850000000000001E-4</c:v>
                </c:pt>
                <c:pt idx="669">
                  <c:v>1.2850000000000001E-4</c:v>
                </c:pt>
                <c:pt idx="670">
                  <c:v>1.2850000000000001E-4</c:v>
                </c:pt>
                <c:pt idx="671">
                  <c:v>1.2850000000000001E-4</c:v>
                </c:pt>
                <c:pt idx="672">
                  <c:v>1.2850000000000001E-4</c:v>
                </c:pt>
                <c:pt idx="673">
                  <c:v>1.2850000000000001E-4</c:v>
                </c:pt>
                <c:pt idx="674">
                  <c:v>1.2850000000000001E-4</c:v>
                </c:pt>
                <c:pt idx="675">
                  <c:v>1.2850000000000001E-4</c:v>
                </c:pt>
                <c:pt idx="676">
                  <c:v>1.2850000000000001E-4</c:v>
                </c:pt>
                <c:pt idx="677">
                  <c:v>1.2850000000000001E-4</c:v>
                </c:pt>
                <c:pt idx="678">
                  <c:v>1.2850000000000001E-4</c:v>
                </c:pt>
                <c:pt idx="679">
                  <c:v>1.2850000000000001E-4</c:v>
                </c:pt>
                <c:pt idx="680">
                  <c:v>1.2850000000000001E-4</c:v>
                </c:pt>
                <c:pt idx="681">
                  <c:v>1.2850000000000001E-4</c:v>
                </c:pt>
                <c:pt idx="682">
                  <c:v>1.2850000000000001E-4</c:v>
                </c:pt>
                <c:pt idx="683">
                  <c:v>1.2850000000000001E-4</c:v>
                </c:pt>
                <c:pt idx="684">
                  <c:v>1.2850000000000001E-4</c:v>
                </c:pt>
                <c:pt idx="685">
                  <c:v>1.2850000000000001E-4</c:v>
                </c:pt>
                <c:pt idx="686">
                  <c:v>1.2850000000000001E-4</c:v>
                </c:pt>
                <c:pt idx="687">
                  <c:v>1.2850000000000001E-4</c:v>
                </c:pt>
                <c:pt idx="688">
                  <c:v>1.2850000000000001E-4</c:v>
                </c:pt>
                <c:pt idx="689">
                  <c:v>1.2850000000000001E-4</c:v>
                </c:pt>
                <c:pt idx="690">
                  <c:v>1.2850000000000001E-4</c:v>
                </c:pt>
                <c:pt idx="691">
                  <c:v>1.2850000000000001E-4</c:v>
                </c:pt>
                <c:pt idx="692">
                  <c:v>1.2850000000000001E-4</c:v>
                </c:pt>
                <c:pt idx="693">
                  <c:v>1.2850000000000001E-4</c:v>
                </c:pt>
                <c:pt idx="694">
                  <c:v>1.2850000000000001E-4</c:v>
                </c:pt>
                <c:pt idx="695">
                  <c:v>1.2850000000000001E-4</c:v>
                </c:pt>
                <c:pt idx="696">
                  <c:v>1.2850000000000001E-4</c:v>
                </c:pt>
                <c:pt idx="697">
                  <c:v>1.2850000000000001E-4</c:v>
                </c:pt>
                <c:pt idx="698">
                  <c:v>1.2850000000000001E-4</c:v>
                </c:pt>
                <c:pt idx="699">
                  <c:v>1.2850000000000001E-4</c:v>
                </c:pt>
                <c:pt idx="700">
                  <c:v>1.2850000000000001E-4</c:v>
                </c:pt>
                <c:pt idx="701">
                  <c:v>1.2850000000000001E-4</c:v>
                </c:pt>
                <c:pt idx="702">
                  <c:v>1.2850000000000001E-4</c:v>
                </c:pt>
                <c:pt idx="703">
                  <c:v>1.2850000000000001E-4</c:v>
                </c:pt>
                <c:pt idx="704">
                  <c:v>1.2850000000000001E-4</c:v>
                </c:pt>
                <c:pt idx="705">
                  <c:v>1.2850000000000001E-4</c:v>
                </c:pt>
                <c:pt idx="706">
                  <c:v>1.2850000000000001E-4</c:v>
                </c:pt>
                <c:pt idx="707">
                  <c:v>1.2850000000000001E-4</c:v>
                </c:pt>
                <c:pt idx="708">
                  <c:v>1.2850000000000001E-4</c:v>
                </c:pt>
                <c:pt idx="709">
                  <c:v>1.2850000000000001E-4</c:v>
                </c:pt>
                <c:pt idx="710">
                  <c:v>1.2850000000000001E-4</c:v>
                </c:pt>
                <c:pt idx="711">
                  <c:v>1.2850000000000001E-4</c:v>
                </c:pt>
                <c:pt idx="712">
                  <c:v>1.2850000000000001E-4</c:v>
                </c:pt>
                <c:pt idx="713">
                  <c:v>1.2850000000000001E-4</c:v>
                </c:pt>
                <c:pt idx="714">
                  <c:v>1.2850000000000001E-4</c:v>
                </c:pt>
                <c:pt idx="715">
                  <c:v>1.2850000000000001E-4</c:v>
                </c:pt>
                <c:pt idx="716">
                  <c:v>1.2850000000000001E-4</c:v>
                </c:pt>
                <c:pt idx="717">
                  <c:v>1.2850000000000001E-4</c:v>
                </c:pt>
                <c:pt idx="718">
                  <c:v>1.2850000000000001E-4</c:v>
                </c:pt>
                <c:pt idx="719">
                  <c:v>1.2850000000000001E-4</c:v>
                </c:pt>
                <c:pt idx="720">
                  <c:v>1.2850000000000001E-4</c:v>
                </c:pt>
                <c:pt idx="721">
                  <c:v>1.2850000000000001E-4</c:v>
                </c:pt>
                <c:pt idx="722">
                  <c:v>1.2850000000000001E-4</c:v>
                </c:pt>
                <c:pt idx="723">
                  <c:v>1.2850000000000001E-4</c:v>
                </c:pt>
                <c:pt idx="724">
                  <c:v>1.2850000000000001E-4</c:v>
                </c:pt>
                <c:pt idx="725">
                  <c:v>1.2850000000000001E-4</c:v>
                </c:pt>
                <c:pt idx="726">
                  <c:v>1.2850000000000001E-4</c:v>
                </c:pt>
                <c:pt idx="727">
                  <c:v>1.2850000000000001E-4</c:v>
                </c:pt>
                <c:pt idx="728">
                  <c:v>1.2850000000000001E-4</c:v>
                </c:pt>
                <c:pt idx="729">
                  <c:v>1.2850000000000001E-4</c:v>
                </c:pt>
                <c:pt idx="730">
                  <c:v>1.2850000000000001E-4</c:v>
                </c:pt>
                <c:pt idx="731">
                  <c:v>1.2850000000000001E-4</c:v>
                </c:pt>
                <c:pt idx="732">
                  <c:v>1.2850000000000001E-4</c:v>
                </c:pt>
                <c:pt idx="733">
                  <c:v>1.2850000000000001E-4</c:v>
                </c:pt>
                <c:pt idx="734">
                  <c:v>1.2850000000000001E-4</c:v>
                </c:pt>
                <c:pt idx="735">
                  <c:v>1.2850000000000001E-4</c:v>
                </c:pt>
                <c:pt idx="736">
                  <c:v>1.2850000000000001E-4</c:v>
                </c:pt>
                <c:pt idx="737">
                  <c:v>1.2850000000000001E-4</c:v>
                </c:pt>
                <c:pt idx="738">
                  <c:v>1.2850000000000001E-4</c:v>
                </c:pt>
                <c:pt idx="739">
                  <c:v>1.2850000000000001E-4</c:v>
                </c:pt>
                <c:pt idx="740">
                  <c:v>1.2850000000000001E-4</c:v>
                </c:pt>
                <c:pt idx="741">
                  <c:v>1.2850000000000001E-4</c:v>
                </c:pt>
                <c:pt idx="742">
                  <c:v>1.2850000000000001E-4</c:v>
                </c:pt>
                <c:pt idx="743">
                  <c:v>1.2850000000000001E-4</c:v>
                </c:pt>
                <c:pt idx="744">
                  <c:v>1.2850000000000001E-4</c:v>
                </c:pt>
                <c:pt idx="745">
                  <c:v>1.2850000000000001E-4</c:v>
                </c:pt>
                <c:pt idx="746">
                  <c:v>1.2850000000000001E-4</c:v>
                </c:pt>
                <c:pt idx="747">
                  <c:v>1.2850000000000001E-4</c:v>
                </c:pt>
                <c:pt idx="748">
                  <c:v>1.2850000000000001E-4</c:v>
                </c:pt>
                <c:pt idx="749">
                  <c:v>1.2850000000000001E-4</c:v>
                </c:pt>
                <c:pt idx="750">
                  <c:v>1.2850000000000001E-4</c:v>
                </c:pt>
                <c:pt idx="751">
                  <c:v>1.2850000000000001E-4</c:v>
                </c:pt>
                <c:pt idx="752">
                  <c:v>1.2850000000000001E-4</c:v>
                </c:pt>
                <c:pt idx="753">
                  <c:v>1.2850000000000001E-4</c:v>
                </c:pt>
                <c:pt idx="754">
                  <c:v>1.2850000000000001E-4</c:v>
                </c:pt>
                <c:pt idx="755">
                  <c:v>1.2850000000000001E-4</c:v>
                </c:pt>
                <c:pt idx="756">
                  <c:v>1.2850000000000001E-4</c:v>
                </c:pt>
                <c:pt idx="757">
                  <c:v>1.2850000000000001E-4</c:v>
                </c:pt>
                <c:pt idx="758">
                  <c:v>1.2850000000000001E-4</c:v>
                </c:pt>
                <c:pt idx="759">
                  <c:v>1.2850000000000001E-4</c:v>
                </c:pt>
                <c:pt idx="760">
                  <c:v>1.2850000000000001E-4</c:v>
                </c:pt>
                <c:pt idx="761">
                  <c:v>1.2850000000000001E-4</c:v>
                </c:pt>
                <c:pt idx="762">
                  <c:v>1.2850000000000001E-4</c:v>
                </c:pt>
                <c:pt idx="763">
                  <c:v>1.2850000000000001E-4</c:v>
                </c:pt>
                <c:pt idx="764">
                  <c:v>1.2850000000000001E-4</c:v>
                </c:pt>
                <c:pt idx="765">
                  <c:v>1.2850000000000001E-4</c:v>
                </c:pt>
                <c:pt idx="766">
                  <c:v>1.2850000000000001E-4</c:v>
                </c:pt>
                <c:pt idx="767">
                  <c:v>1.2850000000000001E-4</c:v>
                </c:pt>
                <c:pt idx="768">
                  <c:v>1.2850000000000001E-4</c:v>
                </c:pt>
                <c:pt idx="769">
                  <c:v>1.2850000000000001E-4</c:v>
                </c:pt>
                <c:pt idx="770">
                  <c:v>1.2850000000000001E-4</c:v>
                </c:pt>
                <c:pt idx="771">
                  <c:v>1.2850000000000001E-4</c:v>
                </c:pt>
                <c:pt idx="772">
                  <c:v>1.2850000000000001E-4</c:v>
                </c:pt>
                <c:pt idx="773">
                  <c:v>1.2850000000000001E-4</c:v>
                </c:pt>
                <c:pt idx="774">
                  <c:v>1.2850000000000001E-4</c:v>
                </c:pt>
                <c:pt idx="775">
                  <c:v>1.2850000000000001E-4</c:v>
                </c:pt>
                <c:pt idx="776">
                  <c:v>1.2850000000000001E-4</c:v>
                </c:pt>
                <c:pt idx="777">
                  <c:v>1.2850000000000001E-4</c:v>
                </c:pt>
                <c:pt idx="778">
                  <c:v>1.2850000000000001E-4</c:v>
                </c:pt>
                <c:pt idx="779">
                  <c:v>1.2850000000000001E-4</c:v>
                </c:pt>
                <c:pt idx="780">
                  <c:v>1.2850000000000001E-4</c:v>
                </c:pt>
                <c:pt idx="781">
                  <c:v>1.2850000000000001E-4</c:v>
                </c:pt>
                <c:pt idx="782">
                  <c:v>1.2850000000000001E-4</c:v>
                </c:pt>
                <c:pt idx="783">
                  <c:v>1.2850000000000001E-4</c:v>
                </c:pt>
                <c:pt idx="784">
                  <c:v>1.2850000000000001E-4</c:v>
                </c:pt>
                <c:pt idx="785">
                  <c:v>1.2850000000000001E-4</c:v>
                </c:pt>
                <c:pt idx="786">
                  <c:v>1.2850000000000001E-4</c:v>
                </c:pt>
                <c:pt idx="787">
                  <c:v>1.2850000000000001E-4</c:v>
                </c:pt>
                <c:pt idx="788">
                  <c:v>1.2850000000000001E-4</c:v>
                </c:pt>
                <c:pt idx="789">
                  <c:v>1.2850000000000001E-4</c:v>
                </c:pt>
                <c:pt idx="790">
                  <c:v>1.2850000000000001E-4</c:v>
                </c:pt>
                <c:pt idx="791">
                  <c:v>1.2850000000000001E-4</c:v>
                </c:pt>
                <c:pt idx="792">
                  <c:v>1.2850000000000001E-4</c:v>
                </c:pt>
                <c:pt idx="793">
                  <c:v>1.2850000000000001E-4</c:v>
                </c:pt>
                <c:pt idx="794">
                  <c:v>1.2850000000000001E-4</c:v>
                </c:pt>
                <c:pt idx="795">
                  <c:v>1.2850000000000001E-4</c:v>
                </c:pt>
                <c:pt idx="796">
                  <c:v>1.2850000000000001E-4</c:v>
                </c:pt>
                <c:pt idx="797">
                  <c:v>1.2850000000000001E-4</c:v>
                </c:pt>
                <c:pt idx="798">
                  <c:v>1.2850000000000001E-4</c:v>
                </c:pt>
                <c:pt idx="799">
                  <c:v>1.2850000000000001E-4</c:v>
                </c:pt>
                <c:pt idx="800">
                  <c:v>1.2850000000000001E-4</c:v>
                </c:pt>
                <c:pt idx="801">
                  <c:v>1.2850000000000001E-4</c:v>
                </c:pt>
                <c:pt idx="802">
                  <c:v>1.2850000000000001E-4</c:v>
                </c:pt>
                <c:pt idx="803">
                  <c:v>1.2850000000000001E-4</c:v>
                </c:pt>
                <c:pt idx="804">
                  <c:v>1.2850000000000001E-4</c:v>
                </c:pt>
                <c:pt idx="805">
                  <c:v>1.2850000000000001E-4</c:v>
                </c:pt>
                <c:pt idx="806">
                  <c:v>1.2850000000000001E-4</c:v>
                </c:pt>
                <c:pt idx="807">
                  <c:v>1.2850000000000001E-4</c:v>
                </c:pt>
                <c:pt idx="808">
                  <c:v>1.2850000000000001E-4</c:v>
                </c:pt>
                <c:pt idx="809">
                  <c:v>1.2850000000000001E-4</c:v>
                </c:pt>
                <c:pt idx="810">
                  <c:v>1.2850000000000001E-4</c:v>
                </c:pt>
                <c:pt idx="811">
                  <c:v>1.2850000000000001E-4</c:v>
                </c:pt>
                <c:pt idx="812">
                  <c:v>1.2850000000000001E-4</c:v>
                </c:pt>
                <c:pt idx="813">
                  <c:v>1.2850000000000001E-4</c:v>
                </c:pt>
                <c:pt idx="814">
                  <c:v>1.2850000000000001E-4</c:v>
                </c:pt>
                <c:pt idx="815">
                  <c:v>1.2850000000000001E-4</c:v>
                </c:pt>
                <c:pt idx="816">
                  <c:v>1.2850000000000001E-4</c:v>
                </c:pt>
                <c:pt idx="817">
                  <c:v>1.2850000000000001E-4</c:v>
                </c:pt>
                <c:pt idx="818">
                  <c:v>1.2850000000000001E-4</c:v>
                </c:pt>
                <c:pt idx="819">
                  <c:v>1.2850000000000001E-4</c:v>
                </c:pt>
                <c:pt idx="820">
                  <c:v>1.2850000000000001E-4</c:v>
                </c:pt>
                <c:pt idx="821">
                  <c:v>1.2850000000000001E-4</c:v>
                </c:pt>
                <c:pt idx="822">
                  <c:v>1.2850000000000001E-4</c:v>
                </c:pt>
                <c:pt idx="823">
                  <c:v>1.2850000000000001E-4</c:v>
                </c:pt>
                <c:pt idx="824">
                  <c:v>1.2850000000000001E-4</c:v>
                </c:pt>
                <c:pt idx="825">
                  <c:v>1.2850000000000001E-4</c:v>
                </c:pt>
                <c:pt idx="826">
                  <c:v>1.2850000000000001E-4</c:v>
                </c:pt>
                <c:pt idx="827">
                  <c:v>1.2850000000000001E-4</c:v>
                </c:pt>
                <c:pt idx="828">
                  <c:v>1.2850000000000001E-4</c:v>
                </c:pt>
                <c:pt idx="829">
                  <c:v>1.2850000000000001E-4</c:v>
                </c:pt>
                <c:pt idx="830">
                  <c:v>1.2850000000000001E-4</c:v>
                </c:pt>
                <c:pt idx="831">
                  <c:v>1.2850000000000001E-4</c:v>
                </c:pt>
                <c:pt idx="832">
                  <c:v>1.2850000000000001E-4</c:v>
                </c:pt>
                <c:pt idx="833">
                  <c:v>1.2850000000000001E-4</c:v>
                </c:pt>
                <c:pt idx="834">
                  <c:v>1.2850000000000001E-4</c:v>
                </c:pt>
                <c:pt idx="835">
                  <c:v>1.2850000000000001E-4</c:v>
                </c:pt>
                <c:pt idx="836">
                  <c:v>1.2850000000000001E-4</c:v>
                </c:pt>
                <c:pt idx="837">
                  <c:v>1.2850000000000001E-4</c:v>
                </c:pt>
                <c:pt idx="838">
                  <c:v>1.2850000000000001E-4</c:v>
                </c:pt>
                <c:pt idx="839">
                  <c:v>1.2850000000000001E-4</c:v>
                </c:pt>
                <c:pt idx="840">
                  <c:v>1.2850000000000001E-4</c:v>
                </c:pt>
                <c:pt idx="841">
                  <c:v>1.2850000000000001E-4</c:v>
                </c:pt>
                <c:pt idx="842">
                  <c:v>1.2850000000000001E-4</c:v>
                </c:pt>
                <c:pt idx="843">
                  <c:v>1.2850000000000001E-4</c:v>
                </c:pt>
                <c:pt idx="844">
                  <c:v>1.2850000000000001E-4</c:v>
                </c:pt>
                <c:pt idx="845">
                  <c:v>1.2850000000000001E-4</c:v>
                </c:pt>
                <c:pt idx="846">
                  <c:v>1.2850000000000001E-4</c:v>
                </c:pt>
                <c:pt idx="847">
                  <c:v>1.2850000000000001E-4</c:v>
                </c:pt>
                <c:pt idx="848">
                  <c:v>1.2850000000000001E-4</c:v>
                </c:pt>
                <c:pt idx="849">
                  <c:v>1.2850000000000001E-4</c:v>
                </c:pt>
                <c:pt idx="850">
                  <c:v>1.2850000000000001E-4</c:v>
                </c:pt>
                <c:pt idx="851">
                  <c:v>1.2850000000000001E-4</c:v>
                </c:pt>
                <c:pt idx="852">
                  <c:v>1.2850000000000001E-4</c:v>
                </c:pt>
                <c:pt idx="853">
                  <c:v>1.2850000000000001E-4</c:v>
                </c:pt>
                <c:pt idx="854">
                  <c:v>1.2850000000000001E-4</c:v>
                </c:pt>
                <c:pt idx="855">
                  <c:v>1.2850000000000001E-4</c:v>
                </c:pt>
                <c:pt idx="856">
                  <c:v>1.2850000000000001E-4</c:v>
                </c:pt>
                <c:pt idx="857">
                  <c:v>1.2850000000000001E-4</c:v>
                </c:pt>
                <c:pt idx="858">
                  <c:v>1.2850000000000001E-4</c:v>
                </c:pt>
                <c:pt idx="859">
                  <c:v>1.2850000000000001E-4</c:v>
                </c:pt>
                <c:pt idx="860">
                  <c:v>1.2850000000000001E-4</c:v>
                </c:pt>
                <c:pt idx="861">
                  <c:v>1.2850000000000001E-4</c:v>
                </c:pt>
                <c:pt idx="862">
                  <c:v>1.2850000000000001E-4</c:v>
                </c:pt>
                <c:pt idx="863">
                  <c:v>1.2850000000000001E-4</c:v>
                </c:pt>
                <c:pt idx="864">
                  <c:v>1.2850000000000001E-4</c:v>
                </c:pt>
                <c:pt idx="865">
                  <c:v>1.2850000000000001E-4</c:v>
                </c:pt>
                <c:pt idx="866">
                  <c:v>1.2850000000000001E-4</c:v>
                </c:pt>
                <c:pt idx="867">
                  <c:v>1.2850000000000001E-4</c:v>
                </c:pt>
              </c:numCache>
            </c:numRef>
          </c:yVal>
          <c:smooth val="1"/>
          <c:extLst>
            <c:ext xmlns:c16="http://schemas.microsoft.com/office/drawing/2014/chart" uri="{C3380CC4-5D6E-409C-BE32-E72D297353CC}">
              <c16:uniqueId val="{00000001-67BA-430F-90DD-5FDF31D26097}"/>
            </c:ext>
          </c:extLst>
        </c:ser>
        <c:ser>
          <c:idx val="0"/>
          <c:order val="2"/>
          <c:tx>
            <c:strRef>
              <c:f>'Force 200 keV Spline surveyed'!$A$1:$Q$1</c:f>
              <c:strCache>
                <c:ptCount val="1"/>
                <c:pt idx="0">
                  <c:v>200 keV Spline surveyed</c:v>
                </c:pt>
              </c:strCache>
            </c:strRef>
          </c:tx>
          <c:spPr>
            <a:effectLst/>
          </c:spPr>
          <c:marker>
            <c:symbol val="none"/>
          </c:marker>
          <c:xVal>
            <c:numRef>
              <c:f>'Force 200 keV Spline surveyed'!$W$3:$W$870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-0.14990000000000001</c:v>
                </c:pt>
                <c:pt idx="258">
                  <c:v>-0.1489</c:v>
                </c:pt>
                <c:pt idx="259">
                  <c:v>-0.1479</c:v>
                </c:pt>
                <c:pt idx="260">
                  <c:v>-0.14680000000000001</c:v>
                </c:pt>
                <c:pt idx="261">
                  <c:v>-0.14580000000000001</c:v>
                </c:pt>
                <c:pt idx="262">
                  <c:v>-0.1447</c:v>
                </c:pt>
                <c:pt idx="263">
                  <c:v>-0.14369999999999999</c:v>
                </c:pt>
                <c:pt idx="264">
                  <c:v>-0.1426</c:v>
                </c:pt>
                <c:pt idx="265">
                  <c:v>-0.1416</c:v>
                </c:pt>
                <c:pt idx="266">
                  <c:v>-0.1406</c:v>
                </c:pt>
                <c:pt idx="267">
                  <c:v>-0.13950000000000001</c:v>
                </c:pt>
                <c:pt idx="268">
                  <c:v>-0.13850000000000001</c:v>
                </c:pt>
                <c:pt idx="269">
                  <c:v>-0.13739999999999999</c:v>
                </c:pt>
                <c:pt idx="270">
                  <c:v>-0.13639999999999999</c:v>
                </c:pt>
                <c:pt idx="271">
                  <c:v>-0.1353</c:v>
                </c:pt>
                <c:pt idx="272">
                  <c:v>-0.1343</c:v>
                </c:pt>
                <c:pt idx="273">
                  <c:v>-0.1333</c:v>
                </c:pt>
                <c:pt idx="274">
                  <c:v>-0.13220000000000001</c:v>
                </c:pt>
                <c:pt idx="275">
                  <c:v>-0.13120000000000001</c:v>
                </c:pt>
                <c:pt idx="276">
                  <c:v>-0.13009999999999999</c:v>
                </c:pt>
                <c:pt idx="277">
                  <c:v>-0.12909999999999999</c:v>
                </c:pt>
                <c:pt idx="278">
                  <c:v>-0.128</c:v>
                </c:pt>
                <c:pt idx="279">
                  <c:v>-0.127</c:v>
                </c:pt>
                <c:pt idx="280">
                  <c:v>-0.12590000000000001</c:v>
                </c:pt>
                <c:pt idx="281">
                  <c:v>-0.1249</c:v>
                </c:pt>
                <c:pt idx="282">
                  <c:v>-0.1239</c:v>
                </c:pt>
                <c:pt idx="283">
                  <c:v>-0.12280000000000001</c:v>
                </c:pt>
                <c:pt idx="284">
                  <c:v>-0.12180000000000001</c:v>
                </c:pt>
                <c:pt idx="285">
                  <c:v>-0.1207</c:v>
                </c:pt>
                <c:pt idx="286">
                  <c:v>-0.1197</c:v>
                </c:pt>
                <c:pt idx="287">
                  <c:v>-0.1186</c:v>
                </c:pt>
                <c:pt idx="288">
                  <c:v>-0.1176</c:v>
                </c:pt>
                <c:pt idx="289">
                  <c:v>-0.11650000000000001</c:v>
                </c:pt>
                <c:pt idx="290">
                  <c:v>-0.11550000000000001</c:v>
                </c:pt>
                <c:pt idx="291">
                  <c:v>-0.1145</c:v>
                </c:pt>
                <c:pt idx="292">
                  <c:v>-0.1134</c:v>
                </c:pt>
                <c:pt idx="293">
                  <c:v>-0.1124</c:v>
                </c:pt>
                <c:pt idx="294">
                  <c:v>-0.1113</c:v>
                </c:pt>
                <c:pt idx="295">
                  <c:v>-0.1103</c:v>
                </c:pt>
                <c:pt idx="296">
                  <c:v>-0.10920000000000001</c:v>
                </c:pt>
                <c:pt idx="297">
                  <c:v>-0.1082</c:v>
                </c:pt>
                <c:pt idx="298">
                  <c:v>-0.1071</c:v>
                </c:pt>
                <c:pt idx="299">
                  <c:v>-0.1061</c:v>
                </c:pt>
                <c:pt idx="300">
                  <c:v>-0.1051</c:v>
                </c:pt>
                <c:pt idx="301">
                  <c:v>-0.104</c:v>
                </c:pt>
                <c:pt idx="302">
                  <c:v>-0.10299999999999999</c:v>
                </c:pt>
                <c:pt idx="303">
                  <c:v>-0.1019</c:v>
                </c:pt>
                <c:pt idx="304">
                  <c:v>-0.1009</c:v>
                </c:pt>
                <c:pt idx="305">
                  <c:v>-9.9830000000000002E-2</c:v>
                </c:pt>
                <c:pt idx="306">
                  <c:v>-9.8790000000000003E-2</c:v>
                </c:pt>
                <c:pt idx="307">
                  <c:v>-9.7739999999999994E-2</c:v>
                </c:pt>
                <c:pt idx="308">
                  <c:v>-9.6699999999999994E-2</c:v>
                </c:pt>
                <c:pt idx="309">
                  <c:v>-9.5649999999999999E-2</c:v>
                </c:pt>
                <c:pt idx="310">
                  <c:v>-9.461E-2</c:v>
                </c:pt>
                <c:pt idx="311">
                  <c:v>-9.3560000000000004E-2</c:v>
                </c:pt>
                <c:pt idx="312">
                  <c:v>-9.2520000000000005E-2</c:v>
                </c:pt>
                <c:pt idx="313">
                  <c:v>-9.1469999999999996E-2</c:v>
                </c:pt>
                <c:pt idx="314">
                  <c:v>-9.0429999999999996E-2</c:v>
                </c:pt>
                <c:pt idx="315">
                  <c:v>-8.9380000000000001E-2</c:v>
                </c:pt>
                <c:pt idx="316">
                  <c:v>-8.8330000000000006E-2</c:v>
                </c:pt>
                <c:pt idx="317">
                  <c:v>-8.7290000000000006E-2</c:v>
                </c:pt>
                <c:pt idx="318">
                  <c:v>-8.6239999999999997E-2</c:v>
                </c:pt>
                <c:pt idx="319">
                  <c:v>-8.5199999999999998E-2</c:v>
                </c:pt>
                <c:pt idx="320">
                  <c:v>-8.4150000000000003E-2</c:v>
                </c:pt>
                <c:pt idx="321">
                  <c:v>-8.3110000000000003E-2</c:v>
                </c:pt>
                <c:pt idx="322">
                  <c:v>-8.2059999999999994E-2</c:v>
                </c:pt>
                <c:pt idx="323">
                  <c:v>-8.1019999999999995E-2</c:v>
                </c:pt>
                <c:pt idx="324">
                  <c:v>-7.9969999999999999E-2</c:v>
                </c:pt>
                <c:pt idx="325">
                  <c:v>-7.8920000000000004E-2</c:v>
                </c:pt>
                <c:pt idx="326">
                  <c:v>-7.7880000000000005E-2</c:v>
                </c:pt>
                <c:pt idx="327">
                  <c:v>-7.6829999999999996E-2</c:v>
                </c:pt>
                <c:pt idx="328">
                  <c:v>-7.5789999999999996E-2</c:v>
                </c:pt>
                <c:pt idx="329">
                  <c:v>-7.4740000000000001E-2</c:v>
                </c:pt>
                <c:pt idx="330">
                  <c:v>-7.3690000000000005E-2</c:v>
                </c:pt>
                <c:pt idx="331">
                  <c:v>-7.2650000000000006E-2</c:v>
                </c:pt>
                <c:pt idx="332">
                  <c:v>-7.1599999999999997E-2</c:v>
                </c:pt>
                <c:pt idx="333">
                  <c:v>-7.0559999999999998E-2</c:v>
                </c:pt>
                <c:pt idx="334">
                  <c:v>-6.9510000000000002E-2</c:v>
                </c:pt>
                <c:pt idx="335">
                  <c:v>-6.8470000000000003E-2</c:v>
                </c:pt>
                <c:pt idx="336">
                  <c:v>-6.7419999999999994E-2</c:v>
                </c:pt>
                <c:pt idx="337">
                  <c:v>-6.6369999999999998E-2</c:v>
                </c:pt>
                <c:pt idx="338">
                  <c:v>-6.5329999999999999E-2</c:v>
                </c:pt>
                <c:pt idx="339">
                  <c:v>-6.4280000000000004E-2</c:v>
                </c:pt>
                <c:pt idx="340">
                  <c:v>-6.3240000000000005E-2</c:v>
                </c:pt>
                <c:pt idx="341">
                  <c:v>-6.2190000000000002E-2</c:v>
                </c:pt>
                <c:pt idx="342">
                  <c:v>-6.114E-2</c:v>
                </c:pt>
                <c:pt idx="343">
                  <c:v>-6.0100000000000001E-2</c:v>
                </c:pt>
                <c:pt idx="344">
                  <c:v>-5.9049999999999998E-2</c:v>
                </c:pt>
                <c:pt idx="345">
                  <c:v>-5.8009999999999999E-2</c:v>
                </c:pt>
                <c:pt idx="346">
                  <c:v>-5.6959999999999997E-2</c:v>
                </c:pt>
                <c:pt idx="347">
                  <c:v>-5.5910000000000001E-2</c:v>
                </c:pt>
                <c:pt idx="348">
                  <c:v>-5.4870000000000002E-2</c:v>
                </c:pt>
                <c:pt idx="349">
                  <c:v>-5.382E-2</c:v>
                </c:pt>
                <c:pt idx="350">
                  <c:v>-5.2780000000000001E-2</c:v>
                </c:pt>
                <c:pt idx="351">
                  <c:v>-5.1729999999999998E-2</c:v>
                </c:pt>
                <c:pt idx="352">
                  <c:v>-5.0680000000000003E-2</c:v>
                </c:pt>
                <c:pt idx="353">
                  <c:v>-4.9639999999999997E-2</c:v>
                </c:pt>
                <c:pt idx="354">
                  <c:v>-4.8590000000000001E-2</c:v>
                </c:pt>
                <c:pt idx="355">
                  <c:v>-4.7550000000000002E-2</c:v>
                </c:pt>
                <c:pt idx="356">
                  <c:v>-4.65E-2</c:v>
                </c:pt>
                <c:pt idx="357">
                  <c:v>-4.5449999999999997E-2</c:v>
                </c:pt>
                <c:pt idx="358">
                  <c:v>-4.4409999999999998E-2</c:v>
                </c:pt>
                <c:pt idx="359">
                  <c:v>-4.3360000000000003E-2</c:v>
                </c:pt>
                <c:pt idx="360">
                  <c:v>-4.231E-2</c:v>
                </c:pt>
                <c:pt idx="361">
                  <c:v>-4.1270000000000001E-2</c:v>
                </c:pt>
                <c:pt idx="362">
                  <c:v>-4.0219999999999999E-2</c:v>
                </c:pt>
                <c:pt idx="363">
                  <c:v>-3.918E-2</c:v>
                </c:pt>
                <c:pt idx="364">
                  <c:v>-3.8129999999999997E-2</c:v>
                </c:pt>
                <c:pt idx="365">
                  <c:v>-3.7080000000000002E-2</c:v>
                </c:pt>
                <c:pt idx="366">
                  <c:v>-3.6040000000000003E-2</c:v>
                </c:pt>
                <c:pt idx="367">
                  <c:v>-3.499E-2</c:v>
                </c:pt>
                <c:pt idx="368">
                  <c:v>-3.3950000000000001E-2</c:v>
                </c:pt>
                <c:pt idx="369">
                  <c:v>-3.2899999999999999E-2</c:v>
                </c:pt>
                <c:pt idx="370">
                  <c:v>-3.1859999999999999E-2</c:v>
                </c:pt>
                <c:pt idx="371">
                  <c:v>-3.0810000000000001E-2</c:v>
                </c:pt>
                <c:pt idx="372">
                  <c:v>-2.9760000000000002E-2</c:v>
                </c:pt>
                <c:pt idx="373">
                  <c:v>-2.8719999999999999E-2</c:v>
                </c:pt>
                <c:pt idx="374">
                  <c:v>-2.767E-2</c:v>
                </c:pt>
                <c:pt idx="375">
                  <c:v>-2.6630000000000001E-2</c:v>
                </c:pt>
                <c:pt idx="376">
                  <c:v>-2.5579999999999999E-2</c:v>
                </c:pt>
                <c:pt idx="377">
                  <c:v>-2.453E-2</c:v>
                </c:pt>
                <c:pt idx="378">
                  <c:v>-2.349E-2</c:v>
                </c:pt>
                <c:pt idx="379">
                  <c:v>-2.2440000000000002E-2</c:v>
                </c:pt>
                <c:pt idx="380">
                  <c:v>-2.1399999999999999E-2</c:v>
                </c:pt>
                <c:pt idx="381">
                  <c:v>-2.035E-2</c:v>
                </c:pt>
                <c:pt idx="382">
                  <c:v>-1.9310000000000001E-2</c:v>
                </c:pt>
                <c:pt idx="383">
                  <c:v>-1.8259999999999998E-2</c:v>
                </c:pt>
                <c:pt idx="384">
                  <c:v>-1.721E-2</c:v>
                </c:pt>
                <c:pt idx="385">
                  <c:v>-1.617E-2</c:v>
                </c:pt>
                <c:pt idx="386">
                  <c:v>-1.512E-2</c:v>
                </c:pt>
                <c:pt idx="387">
                  <c:v>-1.4080000000000001E-2</c:v>
                </c:pt>
                <c:pt idx="388">
                  <c:v>-1.303E-2</c:v>
                </c:pt>
                <c:pt idx="389">
                  <c:v>-1.1990000000000001E-2</c:v>
                </c:pt>
                <c:pt idx="390">
                  <c:v>-1.094E-2</c:v>
                </c:pt>
                <c:pt idx="391">
                  <c:v>-9.8949999999999993E-3</c:v>
                </c:pt>
                <c:pt idx="392">
                  <c:v>-8.8489999999999992E-3</c:v>
                </c:pt>
                <c:pt idx="393">
                  <c:v>-7.8040000000000002E-3</c:v>
                </c:pt>
                <c:pt idx="394">
                  <c:v>-6.7590000000000003E-3</c:v>
                </c:pt>
                <c:pt idx="395">
                  <c:v>-5.7130000000000002E-3</c:v>
                </c:pt>
                <c:pt idx="396">
                  <c:v>-4.6680000000000003E-3</c:v>
                </c:pt>
                <c:pt idx="397">
                  <c:v>-3.6219999999999998E-3</c:v>
                </c:pt>
                <c:pt idx="398">
                  <c:v>-2.5769999999999999E-3</c:v>
                </c:pt>
                <c:pt idx="399">
                  <c:v>-1.5319999999999999E-3</c:v>
                </c:pt>
                <c:pt idx="400">
                  <c:v>-4.8670000000000001E-4</c:v>
                </c:pt>
                <c:pt idx="401">
                  <c:v>5.5840000000000002E-4</c:v>
                </c:pt>
                <c:pt idx="402">
                  <c:v>1.604E-3</c:v>
                </c:pt>
                <c:pt idx="403">
                  <c:v>2.6489999999999999E-3</c:v>
                </c:pt>
                <c:pt idx="404">
                  <c:v>3.6939999999999998E-3</c:v>
                </c:pt>
                <c:pt idx="405">
                  <c:v>4.7390000000000002E-3</c:v>
                </c:pt>
                <c:pt idx="406">
                  <c:v>5.7840000000000001E-3</c:v>
                </c:pt>
                <c:pt idx="407">
                  <c:v>6.829E-3</c:v>
                </c:pt>
                <c:pt idx="408">
                  <c:v>7.8740000000000008E-3</c:v>
                </c:pt>
                <c:pt idx="409">
                  <c:v>8.9189999999999998E-3</c:v>
                </c:pt>
                <c:pt idx="410">
                  <c:v>9.9629999999999996E-3</c:v>
                </c:pt>
                <c:pt idx="411">
                  <c:v>1.1010000000000001E-2</c:v>
                </c:pt>
                <c:pt idx="412">
                  <c:v>1.205E-2</c:v>
                </c:pt>
                <c:pt idx="413">
                  <c:v>1.3100000000000001E-2</c:v>
                </c:pt>
                <c:pt idx="414">
                  <c:v>1.414E-2</c:v>
                </c:pt>
                <c:pt idx="415">
                  <c:v>1.519E-2</c:v>
                </c:pt>
                <c:pt idx="416">
                  <c:v>1.6230000000000001E-2</c:v>
                </c:pt>
                <c:pt idx="417">
                  <c:v>1.728E-2</c:v>
                </c:pt>
                <c:pt idx="418">
                  <c:v>1.8319999999999999E-2</c:v>
                </c:pt>
                <c:pt idx="419">
                  <c:v>1.9369999999999998E-2</c:v>
                </c:pt>
                <c:pt idx="420">
                  <c:v>2.0410000000000001E-2</c:v>
                </c:pt>
                <c:pt idx="421">
                  <c:v>2.145E-2</c:v>
                </c:pt>
                <c:pt idx="422">
                  <c:v>2.2499999999999999E-2</c:v>
                </c:pt>
                <c:pt idx="423">
                  <c:v>2.3539999999999998E-2</c:v>
                </c:pt>
                <c:pt idx="424">
                  <c:v>2.4590000000000001E-2</c:v>
                </c:pt>
                <c:pt idx="425">
                  <c:v>2.563E-2</c:v>
                </c:pt>
                <c:pt idx="426">
                  <c:v>2.6679999999999999E-2</c:v>
                </c:pt>
                <c:pt idx="427">
                  <c:v>2.7720000000000002E-2</c:v>
                </c:pt>
                <c:pt idx="428">
                  <c:v>2.8760000000000001E-2</c:v>
                </c:pt>
                <c:pt idx="429">
                  <c:v>2.981E-2</c:v>
                </c:pt>
                <c:pt idx="430">
                  <c:v>3.0849999999999999E-2</c:v>
                </c:pt>
                <c:pt idx="431">
                  <c:v>3.1890000000000002E-2</c:v>
                </c:pt>
                <c:pt idx="432">
                  <c:v>3.2939999999999997E-2</c:v>
                </c:pt>
                <c:pt idx="433">
                  <c:v>3.3980000000000003E-2</c:v>
                </c:pt>
                <c:pt idx="434">
                  <c:v>3.5029999999999999E-2</c:v>
                </c:pt>
                <c:pt idx="435">
                  <c:v>3.6069999999999998E-2</c:v>
                </c:pt>
                <c:pt idx="436">
                  <c:v>3.7109999999999997E-2</c:v>
                </c:pt>
                <c:pt idx="437">
                  <c:v>3.8159999999999999E-2</c:v>
                </c:pt>
                <c:pt idx="438">
                  <c:v>3.9199999999999999E-2</c:v>
                </c:pt>
                <c:pt idx="439">
                  <c:v>4.0239999999999998E-2</c:v>
                </c:pt>
                <c:pt idx="440">
                  <c:v>4.129E-2</c:v>
                </c:pt>
                <c:pt idx="441">
                  <c:v>4.233E-2</c:v>
                </c:pt>
                <c:pt idx="442">
                  <c:v>4.3369999999999999E-2</c:v>
                </c:pt>
                <c:pt idx="443">
                  <c:v>4.4420000000000001E-2</c:v>
                </c:pt>
                <c:pt idx="444">
                  <c:v>4.546E-2</c:v>
                </c:pt>
                <c:pt idx="445">
                  <c:v>4.65E-2</c:v>
                </c:pt>
                <c:pt idx="446">
                  <c:v>4.7550000000000002E-2</c:v>
                </c:pt>
                <c:pt idx="447">
                  <c:v>4.8590000000000001E-2</c:v>
                </c:pt>
                <c:pt idx="448">
                  <c:v>4.9630000000000001E-2</c:v>
                </c:pt>
                <c:pt idx="449">
                  <c:v>5.0680000000000003E-2</c:v>
                </c:pt>
                <c:pt idx="450">
                  <c:v>5.1720000000000002E-2</c:v>
                </c:pt>
                <c:pt idx="451">
                  <c:v>5.2760000000000001E-2</c:v>
                </c:pt>
                <c:pt idx="452">
                  <c:v>5.3800000000000001E-2</c:v>
                </c:pt>
                <c:pt idx="453">
                  <c:v>5.4850000000000003E-2</c:v>
                </c:pt>
                <c:pt idx="454">
                  <c:v>5.5890000000000002E-2</c:v>
                </c:pt>
                <c:pt idx="455">
                  <c:v>5.6930000000000001E-2</c:v>
                </c:pt>
                <c:pt idx="456">
                  <c:v>5.7970000000000001E-2</c:v>
                </c:pt>
                <c:pt idx="457">
                  <c:v>5.9020000000000003E-2</c:v>
                </c:pt>
                <c:pt idx="458">
                  <c:v>6.0060000000000002E-2</c:v>
                </c:pt>
                <c:pt idx="459">
                  <c:v>6.1100000000000002E-2</c:v>
                </c:pt>
                <c:pt idx="460">
                  <c:v>6.2140000000000001E-2</c:v>
                </c:pt>
                <c:pt idx="461">
                  <c:v>6.3189999999999996E-2</c:v>
                </c:pt>
                <c:pt idx="462">
                  <c:v>6.4229999999999995E-2</c:v>
                </c:pt>
                <c:pt idx="463">
                  <c:v>6.5269999999999995E-2</c:v>
                </c:pt>
                <c:pt idx="464">
                  <c:v>6.6309999999999994E-2</c:v>
                </c:pt>
                <c:pt idx="465">
                  <c:v>6.7349999999999993E-2</c:v>
                </c:pt>
                <c:pt idx="466">
                  <c:v>6.8390000000000006E-2</c:v>
                </c:pt>
                <c:pt idx="467">
                  <c:v>6.9440000000000002E-2</c:v>
                </c:pt>
                <c:pt idx="468">
                  <c:v>7.0480000000000001E-2</c:v>
                </c:pt>
                <c:pt idx="469">
                  <c:v>7.152E-2</c:v>
                </c:pt>
                <c:pt idx="470">
                  <c:v>7.2559999999999999E-2</c:v>
                </c:pt>
                <c:pt idx="471">
                  <c:v>7.3599999999999999E-2</c:v>
                </c:pt>
                <c:pt idx="472">
                  <c:v>7.4639999999999998E-2</c:v>
                </c:pt>
                <c:pt idx="473">
                  <c:v>7.5689999999999993E-2</c:v>
                </c:pt>
                <c:pt idx="474">
                  <c:v>7.6730000000000007E-2</c:v>
                </c:pt>
                <c:pt idx="475">
                  <c:v>7.7770000000000006E-2</c:v>
                </c:pt>
                <c:pt idx="476">
                  <c:v>7.8810000000000005E-2</c:v>
                </c:pt>
                <c:pt idx="477">
                  <c:v>7.9850000000000004E-2</c:v>
                </c:pt>
                <c:pt idx="478">
                  <c:v>8.0890000000000004E-2</c:v>
                </c:pt>
                <c:pt idx="479">
                  <c:v>8.1930000000000003E-2</c:v>
                </c:pt>
                <c:pt idx="480">
                  <c:v>8.2970000000000002E-2</c:v>
                </c:pt>
                <c:pt idx="481">
                  <c:v>8.4010000000000001E-2</c:v>
                </c:pt>
                <c:pt idx="482">
                  <c:v>8.5050000000000001E-2</c:v>
                </c:pt>
                <c:pt idx="483">
                  <c:v>8.6099999999999996E-2</c:v>
                </c:pt>
                <c:pt idx="484">
                  <c:v>8.7139999999999995E-2</c:v>
                </c:pt>
                <c:pt idx="485">
                  <c:v>8.8179999999999994E-2</c:v>
                </c:pt>
                <c:pt idx="486">
                  <c:v>8.9219999999999994E-2</c:v>
                </c:pt>
                <c:pt idx="487">
                  <c:v>9.0260000000000007E-2</c:v>
                </c:pt>
                <c:pt idx="488">
                  <c:v>9.1300000000000006E-2</c:v>
                </c:pt>
                <c:pt idx="489">
                  <c:v>9.2340000000000005E-2</c:v>
                </c:pt>
                <c:pt idx="490">
                  <c:v>9.3380000000000005E-2</c:v>
                </c:pt>
                <c:pt idx="491">
                  <c:v>9.4420000000000004E-2</c:v>
                </c:pt>
                <c:pt idx="492">
                  <c:v>9.5460000000000003E-2</c:v>
                </c:pt>
                <c:pt idx="493">
                  <c:v>9.6500000000000002E-2</c:v>
                </c:pt>
                <c:pt idx="494">
                  <c:v>9.7540000000000002E-2</c:v>
                </c:pt>
                <c:pt idx="495">
                  <c:v>9.8580000000000001E-2</c:v>
                </c:pt>
                <c:pt idx="496">
                  <c:v>9.962E-2</c:v>
                </c:pt>
                <c:pt idx="497">
                  <c:v>0.1007</c:v>
                </c:pt>
                <c:pt idx="498">
                  <c:v>0.1017</c:v>
                </c:pt>
                <c:pt idx="499">
                  <c:v>0.1027</c:v>
                </c:pt>
                <c:pt idx="500">
                  <c:v>0.1038</c:v>
                </c:pt>
                <c:pt idx="501">
                  <c:v>0.1048</c:v>
                </c:pt>
                <c:pt idx="502">
                  <c:v>0.10589999999999999</c:v>
                </c:pt>
                <c:pt idx="503">
                  <c:v>0.1069</c:v>
                </c:pt>
                <c:pt idx="504">
                  <c:v>0.1079</c:v>
                </c:pt>
                <c:pt idx="505">
                  <c:v>0.109</c:v>
                </c:pt>
                <c:pt idx="506">
                  <c:v>0.11</c:v>
                </c:pt>
                <c:pt idx="507">
                  <c:v>0.1111</c:v>
                </c:pt>
                <c:pt idx="508">
                  <c:v>0.11210000000000001</c:v>
                </c:pt>
                <c:pt idx="509">
                  <c:v>0.11310000000000001</c:v>
                </c:pt>
                <c:pt idx="510">
                  <c:v>0.1142</c:v>
                </c:pt>
                <c:pt idx="511">
                  <c:v>0.1152</c:v>
                </c:pt>
                <c:pt idx="512">
                  <c:v>0.1162</c:v>
                </c:pt>
                <c:pt idx="513">
                  <c:v>0.1173</c:v>
                </c:pt>
                <c:pt idx="514">
                  <c:v>0.1183</c:v>
                </c:pt>
                <c:pt idx="515">
                  <c:v>0.11940000000000001</c:v>
                </c:pt>
                <c:pt idx="516">
                  <c:v>0.12039999999999999</c:v>
                </c:pt>
                <c:pt idx="517">
                  <c:v>0.12139999999999999</c:v>
                </c:pt>
                <c:pt idx="518">
                  <c:v>0.1225</c:v>
                </c:pt>
                <c:pt idx="519">
                  <c:v>0.1235</c:v>
                </c:pt>
                <c:pt idx="520">
                  <c:v>0.1246</c:v>
                </c:pt>
                <c:pt idx="521">
                  <c:v>0.12559999999999999</c:v>
                </c:pt>
                <c:pt idx="522">
                  <c:v>0.12659999999999999</c:v>
                </c:pt>
                <c:pt idx="523">
                  <c:v>0.12770000000000001</c:v>
                </c:pt>
                <c:pt idx="524">
                  <c:v>0.12870000000000001</c:v>
                </c:pt>
                <c:pt idx="525">
                  <c:v>0.12970000000000001</c:v>
                </c:pt>
                <c:pt idx="526">
                  <c:v>0.1308</c:v>
                </c:pt>
                <c:pt idx="527">
                  <c:v>0.1318</c:v>
                </c:pt>
                <c:pt idx="528">
                  <c:v>0.13289999999999999</c:v>
                </c:pt>
                <c:pt idx="529">
                  <c:v>0.13389999999999999</c:v>
                </c:pt>
                <c:pt idx="530">
                  <c:v>0.13489999999999999</c:v>
                </c:pt>
                <c:pt idx="531">
                  <c:v>0.13600000000000001</c:v>
                </c:pt>
                <c:pt idx="532">
                  <c:v>0.13700000000000001</c:v>
                </c:pt>
                <c:pt idx="533">
                  <c:v>0.1381</c:v>
                </c:pt>
                <c:pt idx="534">
                  <c:v>0.1391</c:v>
                </c:pt>
                <c:pt idx="535">
                  <c:v>0.1401</c:v>
                </c:pt>
                <c:pt idx="536">
                  <c:v>0.14119999999999999</c:v>
                </c:pt>
                <c:pt idx="537">
                  <c:v>0.14219999999999999</c:v>
                </c:pt>
                <c:pt idx="538">
                  <c:v>0.14319999999999999</c:v>
                </c:pt>
                <c:pt idx="539">
                  <c:v>0.14430000000000001</c:v>
                </c:pt>
                <c:pt idx="540">
                  <c:v>0.14530000000000001</c:v>
                </c:pt>
                <c:pt idx="541">
                  <c:v>0.1464</c:v>
                </c:pt>
                <c:pt idx="542">
                  <c:v>0.1474</c:v>
                </c:pt>
                <c:pt idx="543">
                  <c:v>0.1484</c:v>
                </c:pt>
                <c:pt idx="544">
                  <c:v>0.14949999999999999</c:v>
                </c:pt>
                <c:pt idx="545">
                  <c:v>0.15049999999999999</c:v>
                </c:pt>
                <c:pt idx="546">
                  <c:v>0.1515</c:v>
                </c:pt>
                <c:pt idx="547">
                  <c:v>0.15260000000000001</c:v>
                </c:pt>
                <c:pt idx="548">
                  <c:v>0.15359999999999999</c:v>
                </c:pt>
                <c:pt idx="549">
                  <c:v>0.1547</c:v>
                </c:pt>
                <c:pt idx="550">
                  <c:v>0.15570000000000001</c:v>
                </c:pt>
                <c:pt idx="551">
                  <c:v>0.15670000000000001</c:v>
                </c:pt>
                <c:pt idx="552">
                  <c:v>0.1578</c:v>
                </c:pt>
                <c:pt idx="553">
                  <c:v>0.1588</c:v>
                </c:pt>
                <c:pt idx="554">
                  <c:v>0.15989999999999999</c:v>
                </c:pt>
                <c:pt idx="555">
                  <c:v>0.16089999999999999</c:v>
                </c:pt>
                <c:pt idx="556">
                  <c:v>0.16189999999999999</c:v>
                </c:pt>
                <c:pt idx="557">
                  <c:v>0.16300000000000001</c:v>
                </c:pt>
                <c:pt idx="558">
                  <c:v>0.16400000000000001</c:v>
                </c:pt>
                <c:pt idx="559">
                  <c:v>0.1651</c:v>
                </c:pt>
                <c:pt idx="560">
                  <c:v>0.1661</c:v>
                </c:pt>
                <c:pt idx="561">
                  <c:v>0.1671</c:v>
                </c:pt>
                <c:pt idx="562">
                  <c:v>0.16819999999999999</c:v>
                </c:pt>
                <c:pt idx="563">
                  <c:v>0.16919999999999999</c:v>
                </c:pt>
                <c:pt idx="564">
                  <c:v>0.17030000000000001</c:v>
                </c:pt>
                <c:pt idx="565">
                  <c:v>0.17130000000000001</c:v>
                </c:pt>
                <c:pt idx="566">
                  <c:v>0.17230000000000001</c:v>
                </c:pt>
                <c:pt idx="567">
                  <c:v>0.1734</c:v>
                </c:pt>
                <c:pt idx="568">
                  <c:v>0.1744</c:v>
                </c:pt>
                <c:pt idx="569">
                  <c:v>0.17549999999999999</c:v>
                </c:pt>
                <c:pt idx="570">
                  <c:v>0.17649999999999999</c:v>
                </c:pt>
                <c:pt idx="571">
                  <c:v>0.17760000000000001</c:v>
                </c:pt>
                <c:pt idx="572">
                  <c:v>0.17860000000000001</c:v>
                </c:pt>
                <c:pt idx="573">
                  <c:v>0.17960000000000001</c:v>
                </c:pt>
                <c:pt idx="574">
                  <c:v>0.1807</c:v>
                </c:pt>
                <c:pt idx="575">
                  <c:v>0.1817</c:v>
                </c:pt>
                <c:pt idx="576">
                  <c:v>0.18279999999999999</c:v>
                </c:pt>
                <c:pt idx="577">
                  <c:v>0.18379999999999999</c:v>
                </c:pt>
                <c:pt idx="578">
                  <c:v>0.18479999999999999</c:v>
                </c:pt>
                <c:pt idx="579">
                  <c:v>0.18590000000000001</c:v>
                </c:pt>
                <c:pt idx="580">
                  <c:v>0.18690000000000001</c:v>
                </c:pt>
                <c:pt idx="581">
                  <c:v>0.188</c:v>
                </c:pt>
                <c:pt idx="582">
                  <c:v>0.189</c:v>
                </c:pt>
                <c:pt idx="583">
                  <c:v>0.19009999999999999</c:v>
                </c:pt>
                <c:pt idx="584">
                  <c:v>0.19109999999999999</c:v>
                </c:pt>
                <c:pt idx="585">
                  <c:v>0.19209999999999999</c:v>
                </c:pt>
                <c:pt idx="586">
                  <c:v>0.19320000000000001</c:v>
                </c:pt>
                <c:pt idx="587">
                  <c:v>0.19420000000000001</c:v>
                </c:pt>
                <c:pt idx="588">
                  <c:v>0.1953</c:v>
                </c:pt>
                <c:pt idx="589">
                  <c:v>0.1963</c:v>
                </c:pt>
                <c:pt idx="590">
                  <c:v>0.19739999999999999</c:v>
                </c:pt>
                <c:pt idx="591">
                  <c:v>0.19839999999999999</c:v>
                </c:pt>
                <c:pt idx="592">
                  <c:v>0.19939999999999999</c:v>
                </c:pt>
                <c:pt idx="593">
                  <c:v>0.20050000000000001</c:v>
                </c:pt>
                <c:pt idx="594">
                  <c:v>0.20150000000000001</c:v>
                </c:pt>
                <c:pt idx="595">
                  <c:v>0.2026</c:v>
                </c:pt>
                <c:pt idx="596">
                  <c:v>0.2036</c:v>
                </c:pt>
                <c:pt idx="597">
                  <c:v>0.2046</c:v>
                </c:pt>
                <c:pt idx="598">
                  <c:v>0.20569999999999999</c:v>
                </c:pt>
                <c:pt idx="599">
                  <c:v>0.20669999999999999</c:v>
                </c:pt>
                <c:pt idx="600">
                  <c:v>0.20780000000000001</c:v>
                </c:pt>
                <c:pt idx="601">
                  <c:v>0.20880000000000001</c:v>
                </c:pt>
                <c:pt idx="602">
                  <c:v>0.2099</c:v>
                </c:pt>
                <c:pt idx="603">
                  <c:v>0.2109</c:v>
                </c:pt>
                <c:pt idx="604">
                  <c:v>0.21190000000000001</c:v>
                </c:pt>
                <c:pt idx="605">
                  <c:v>0.21299999999999999</c:v>
                </c:pt>
                <c:pt idx="606">
                  <c:v>0.214</c:v>
                </c:pt>
                <c:pt idx="607">
                  <c:v>0.21510000000000001</c:v>
                </c:pt>
                <c:pt idx="608">
                  <c:v>0.21609999999999999</c:v>
                </c:pt>
                <c:pt idx="609">
                  <c:v>0.2172</c:v>
                </c:pt>
                <c:pt idx="610">
                  <c:v>0.21820000000000001</c:v>
                </c:pt>
                <c:pt idx="611">
                  <c:v>0.21920000000000001</c:v>
                </c:pt>
                <c:pt idx="612">
                  <c:v>0.2203</c:v>
                </c:pt>
                <c:pt idx="613">
                  <c:v>0.2213</c:v>
                </c:pt>
                <c:pt idx="614">
                  <c:v>0.22239999999999999</c:v>
                </c:pt>
                <c:pt idx="615">
                  <c:v>0.22339999999999999</c:v>
                </c:pt>
                <c:pt idx="616">
                  <c:v>0.22450000000000001</c:v>
                </c:pt>
                <c:pt idx="617">
                  <c:v>0.22550000000000001</c:v>
                </c:pt>
                <c:pt idx="618">
                  <c:v>0.22650000000000001</c:v>
                </c:pt>
                <c:pt idx="619">
                  <c:v>0.2276</c:v>
                </c:pt>
                <c:pt idx="620">
                  <c:v>0.2286</c:v>
                </c:pt>
                <c:pt idx="621">
                  <c:v>0.22969999999999999</c:v>
                </c:pt>
                <c:pt idx="622">
                  <c:v>0.23069999999999999</c:v>
                </c:pt>
                <c:pt idx="623">
                  <c:v>0.23169999999999999</c:v>
                </c:pt>
                <c:pt idx="624">
                  <c:v>0.23280000000000001</c:v>
                </c:pt>
                <c:pt idx="625">
                  <c:v>0.23380000000000001</c:v>
                </c:pt>
                <c:pt idx="626">
                  <c:v>0.2349</c:v>
                </c:pt>
                <c:pt idx="627">
                  <c:v>0.2359</c:v>
                </c:pt>
                <c:pt idx="628">
                  <c:v>0.23699999999999999</c:v>
                </c:pt>
                <c:pt idx="629">
                  <c:v>0.23799999999999999</c:v>
                </c:pt>
                <c:pt idx="630">
                  <c:v>0.23899999999999999</c:v>
                </c:pt>
                <c:pt idx="631">
                  <c:v>0.24010000000000001</c:v>
                </c:pt>
                <c:pt idx="632">
                  <c:v>0.24110000000000001</c:v>
                </c:pt>
                <c:pt idx="633">
                  <c:v>0.2422</c:v>
                </c:pt>
                <c:pt idx="634">
                  <c:v>0.2432</c:v>
                </c:pt>
                <c:pt idx="635">
                  <c:v>0.24429999999999999</c:v>
                </c:pt>
                <c:pt idx="636">
                  <c:v>0.24529999999999999</c:v>
                </c:pt>
                <c:pt idx="637">
                  <c:v>0.24629999999999999</c:v>
                </c:pt>
                <c:pt idx="638">
                  <c:v>0.24740000000000001</c:v>
                </c:pt>
                <c:pt idx="639">
                  <c:v>0.24840000000000001</c:v>
                </c:pt>
                <c:pt idx="640">
                  <c:v>0.2495</c:v>
                </c:pt>
                <c:pt idx="641">
                  <c:v>0.2505</c:v>
                </c:pt>
                <c:pt idx="642">
                  <c:v>0.25159999999999999</c:v>
                </c:pt>
                <c:pt idx="643">
                  <c:v>0.25259999999999999</c:v>
                </c:pt>
                <c:pt idx="644">
                  <c:v>0.25359999999999999</c:v>
                </c:pt>
                <c:pt idx="645">
                  <c:v>0.25469999999999998</c:v>
                </c:pt>
                <c:pt idx="646">
                  <c:v>0.25569999999999998</c:v>
                </c:pt>
                <c:pt idx="647">
                  <c:v>0.25679999999999997</c:v>
                </c:pt>
                <c:pt idx="648">
                  <c:v>0.25779999999999997</c:v>
                </c:pt>
                <c:pt idx="649">
                  <c:v>0.25890000000000002</c:v>
                </c:pt>
                <c:pt idx="650">
                  <c:v>0.25990000000000002</c:v>
                </c:pt>
                <c:pt idx="651">
                  <c:v>0.26090000000000002</c:v>
                </c:pt>
                <c:pt idx="652">
                  <c:v>0.26200000000000001</c:v>
                </c:pt>
                <c:pt idx="653">
                  <c:v>0.26300000000000001</c:v>
                </c:pt>
                <c:pt idx="654">
                  <c:v>0.2641</c:v>
                </c:pt>
                <c:pt idx="655">
                  <c:v>0.2651</c:v>
                </c:pt>
                <c:pt idx="656">
                  <c:v>0.2661</c:v>
                </c:pt>
                <c:pt idx="657">
                  <c:v>0.26719999999999999</c:v>
                </c:pt>
                <c:pt idx="658">
                  <c:v>0.26819999999999999</c:v>
                </c:pt>
                <c:pt idx="659">
                  <c:v>0.26929999999999998</c:v>
                </c:pt>
                <c:pt idx="660">
                  <c:v>0.27029999999999998</c:v>
                </c:pt>
                <c:pt idx="661">
                  <c:v>0.27139999999999997</c:v>
                </c:pt>
                <c:pt idx="662">
                  <c:v>0.27239999999999998</c:v>
                </c:pt>
                <c:pt idx="663">
                  <c:v>0.27339999999999998</c:v>
                </c:pt>
                <c:pt idx="664">
                  <c:v>0.27450000000000002</c:v>
                </c:pt>
                <c:pt idx="665">
                  <c:v>0.27550000000000002</c:v>
                </c:pt>
                <c:pt idx="666">
                  <c:v>0.27660000000000001</c:v>
                </c:pt>
                <c:pt idx="667">
                  <c:v>0.27760000000000001</c:v>
                </c:pt>
                <c:pt idx="668">
                  <c:v>0.2787</c:v>
                </c:pt>
                <c:pt idx="669">
                  <c:v>0.2797</c:v>
                </c:pt>
                <c:pt idx="670">
                  <c:v>0.28070000000000001</c:v>
                </c:pt>
                <c:pt idx="671">
                  <c:v>0.28179999999999999</c:v>
                </c:pt>
                <c:pt idx="672">
                  <c:v>0.2828</c:v>
                </c:pt>
                <c:pt idx="673">
                  <c:v>0.28389999999999999</c:v>
                </c:pt>
                <c:pt idx="674">
                  <c:v>0.28489999999999999</c:v>
                </c:pt>
                <c:pt idx="675">
                  <c:v>0.28599999999999998</c:v>
                </c:pt>
                <c:pt idx="676">
                  <c:v>0.28699999999999998</c:v>
                </c:pt>
                <c:pt idx="677">
                  <c:v>0.28799999999999998</c:v>
                </c:pt>
                <c:pt idx="678">
                  <c:v>0.28910000000000002</c:v>
                </c:pt>
                <c:pt idx="679">
                  <c:v>0.29010000000000002</c:v>
                </c:pt>
                <c:pt idx="680">
                  <c:v>0.29120000000000001</c:v>
                </c:pt>
                <c:pt idx="681">
                  <c:v>0.29220000000000002</c:v>
                </c:pt>
                <c:pt idx="682">
                  <c:v>0.29320000000000002</c:v>
                </c:pt>
                <c:pt idx="683">
                  <c:v>0.29430000000000001</c:v>
                </c:pt>
                <c:pt idx="684">
                  <c:v>0.29530000000000001</c:v>
                </c:pt>
                <c:pt idx="685">
                  <c:v>0.2964</c:v>
                </c:pt>
                <c:pt idx="686">
                  <c:v>0.2974</c:v>
                </c:pt>
                <c:pt idx="687">
                  <c:v>0.29849999999999999</c:v>
                </c:pt>
                <c:pt idx="688">
                  <c:v>0.29949999999999999</c:v>
                </c:pt>
                <c:pt idx="689">
                  <c:v>0.30049999999999999</c:v>
                </c:pt>
                <c:pt idx="690">
                  <c:v>0.30159999999999998</c:v>
                </c:pt>
                <c:pt idx="691">
                  <c:v>0.30259999999999998</c:v>
                </c:pt>
                <c:pt idx="692">
                  <c:v>0.30370000000000003</c:v>
                </c:pt>
                <c:pt idx="693">
                  <c:v>0.30470000000000003</c:v>
                </c:pt>
                <c:pt idx="694">
                  <c:v>0.30580000000000002</c:v>
                </c:pt>
                <c:pt idx="695">
                  <c:v>0.30680000000000002</c:v>
                </c:pt>
                <c:pt idx="696">
                  <c:v>0.30780000000000002</c:v>
                </c:pt>
                <c:pt idx="697">
                  <c:v>0.30890000000000001</c:v>
                </c:pt>
                <c:pt idx="698">
                  <c:v>0.30990000000000001</c:v>
                </c:pt>
                <c:pt idx="699">
                  <c:v>0.311</c:v>
                </c:pt>
                <c:pt idx="700">
                  <c:v>0.312</c:v>
                </c:pt>
                <c:pt idx="701">
                  <c:v>0.31309999999999999</c:v>
                </c:pt>
                <c:pt idx="702">
                  <c:v>0.31409999999999999</c:v>
                </c:pt>
                <c:pt idx="703">
                  <c:v>0.31509999999999999</c:v>
                </c:pt>
                <c:pt idx="704">
                  <c:v>0.31619999999999998</c:v>
                </c:pt>
                <c:pt idx="705">
                  <c:v>0.31719999999999998</c:v>
                </c:pt>
                <c:pt idx="706">
                  <c:v>0.31830000000000003</c:v>
                </c:pt>
                <c:pt idx="707">
                  <c:v>0.31929999999999997</c:v>
                </c:pt>
                <c:pt idx="708">
                  <c:v>0.32029999999999997</c:v>
                </c:pt>
                <c:pt idx="709">
                  <c:v>0.32140000000000002</c:v>
                </c:pt>
                <c:pt idx="710">
                  <c:v>0.32240000000000002</c:v>
                </c:pt>
                <c:pt idx="711">
                  <c:v>0.32350000000000001</c:v>
                </c:pt>
                <c:pt idx="712">
                  <c:v>0.32450000000000001</c:v>
                </c:pt>
                <c:pt idx="713">
                  <c:v>0.3256</c:v>
                </c:pt>
                <c:pt idx="714">
                  <c:v>0.3266</c:v>
                </c:pt>
                <c:pt idx="715">
                  <c:v>0.3276</c:v>
                </c:pt>
                <c:pt idx="716">
                  <c:v>0.32869999999999999</c:v>
                </c:pt>
                <c:pt idx="717">
                  <c:v>0.32969999999999999</c:v>
                </c:pt>
                <c:pt idx="718">
                  <c:v>0.33079999999999998</c:v>
                </c:pt>
                <c:pt idx="719">
                  <c:v>0.33179999999999998</c:v>
                </c:pt>
                <c:pt idx="720">
                  <c:v>0.33289999999999997</c:v>
                </c:pt>
                <c:pt idx="721">
                  <c:v>0.33389999999999997</c:v>
                </c:pt>
                <c:pt idx="722">
                  <c:v>0.33489999999999998</c:v>
                </c:pt>
                <c:pt idx="723">
                  <c:v>0.33600000000000002</c:v>
                </c:pt>
                <c:pt idx="724">
                  <c:v>0.33700000000000002</c:v>
                </c:pt>
                <c:pt idx="725">
                  <c:v>0.33810000000000001</c:v>
                </c:pt>
                <c:pt idx="726">
                  <c:v>0.33910000000000001</c:v>
                </c:pt>
                <c:pt idx="727">
                  <c:v>0.3402</c:v>
                </c:pt>
                <c:pt idx="728">
                  <c:v>0.3412</c:v>
                </c:pt>
                <c:pt idx="729">
                  <c:v>0.3422</c:v>
                </c:pt>
                <c:pt idx="730">
                  <c:v>0.34329999999999999</c:v>
                </c:pt>
                <c:pt idx="731">
                  <c:v>0.34429999999999999</c:v>
                </c:pt>
                <c:pt idx="732">
                  <c:v>0.34539999999999998</c:v>
                </c:pt>
                <c:pt idx="733">
                  <c:v>0.34639999999999999</c:v>
                </c:pt>
                <c:pt idx="734">
                  <c:v>0.34739999999999999</c:v>
                </c:pt>
                <c:pt idx="735">
                  <c:v>0.34849999999999998</c:v>
                </c:pt>
                <c:pt idx="736">
                  <c:v>0.34949999999999998</c:v>
                </c:pt>
                <c:pt idx="737">
                  <c:v>0.35060000000000002</c:v>
                </c:pt>
                <c:pt idx="738">
                  <c:v>0.35160000000000002</c:v>
                </c:pt>
                <c:pt idx="739">
                  <c:v>0.35270000000000001</c:v>
                </c:pt>
                <c:pt idx="740">
                  <c:v>0.35370000000000001</c:v>
                </c:pt>
                <c:pt idx="741">
                  <c:v>0.35470000000000002</c:v>
                </c:pt>
                <c:pt idx="742">
                  <c:v>0.35580000000000001</c:v>
                </c:pt>
                <c:pt idx="743">
                  <c:v>0.35680000000000001</c:v>
                </c:pt>
                <c:pt idx="744">
                  <c:v>0.3579</c:v>
                </c:pt>
                <c:pt idx="745">
                  <c:v>0.3589</c:v>
                </c:pt>
                <c:pt idx="746">
                  <c:v>0.36</c:v>
                </c:pt>
                <c:pt idx="747">
                  <c:v>0.36099999999999999</c:v>
                </c:pt>
                <c:pt idx="748">
                  <c:v>0.36199999999999999</c:v>
                </c:pt>
                <c:pt idx="749">
                  <c:v>0.36309999999999998</c:v>
                </c:pt>
                <c:pt idx="750">
                  <c:v>0.36409999999999998</c:v>
                </c:pt>
                <c:pt idx="751">
                  <c:v>0.36520000000000002</c:v>
                </c:pt>
                <c:pt idx="752">
                  <c:v>0.36620000000000003</c:v>
                </c:pt>
                <c:pt idx="753">
                  <c:v>0.36730000000000002</c:v>
                </c:pt>
                <c:pt idx="754">
                  <c:v>0.36830000000000002</c:v>
                </c:pt>
                <c:pt idx="755">
                  <c:v>0.36930000000000002</c:v>
                </c:pt>
                <c:pt idx="756">
                  <c:v>0.37040000000000001</c:v>
                </c:pt>
                <c:pt idx="757">
                  <c:v>0.37140000000000001</c:v>
                </c:pt>
                <c:pt idx="758">
                  <c:v>0.3725</c:v>
                </c:pt>
                <c:pt idx="759">
                  <c:v>0.3735</c:v>
                </c:pt>
                <c:pt idx="760">
                  <c:v>0.37459999999999999</c:v>
                </c:pt>
                <c:pt idx="761">
                  <c:v>0.37559999999999999</c:v>
                </c:pt>
                <c:pt idx="762">
                  <c:v>0.37659999999999999</c:v>
                </c:pt>
                <c:pt idx="763">
                  <c:v>0.37769999999999998</c:v>
                </c:pt>
                <c:pt idx="764">
                  <c:v>0.37869999999999998</c:v>
                </c:pt>
                <c:pt idx="765">
                  <c:v>0.37980000000000003</c:v>
                </c:pt>
                <c:pt idx="766">
                  <c:v>0.38080000000000003</c:v>
                </c:pt>
                <c:pt idx="767">
                  <c:v>0.38179999999999997</c:v>
                </c:pt>
                <c:pt idx="768">
                  <c:v>0.38290000000000002</c:v>
                </c:pt>
                <c:pt idx="769">
                  <c:v>0.38390000000000002</c:v>
                </c:pt>
                <c:pt idx="770">
                  <c:v>0.38500000000000001</c:v>
                </c:pt>
                <c:pt idx="771">
                  <c:v>0.38600000000000001</c:v>
                </c:pt>
                <c:pt idx="772">
                  <c:v>0.3871</c:v>
                </c:pt>
                <c:pt idx="773">
                  <c:v>0.3881</c:v>
                </c:pt>
                <c:pt idx="774">
                  <c:v>0.3891</c:v>
                </c:pt>
                <c:pt idx="775">
                  <c:v>0.39019999999999999</c:v>
                </c:pt>
                <c:pt idx="776">
                  <c:v>0.39119999999999999</c:v>
                </c:pt>
                <c:pt idx="777">
                  <c:v>0.39229999999999998</c:v>
                </c:pt>
                <c:pt idx="778">
                  <c:v>0.39329999999999998</c:v>
                </c:pt>
                <c:pt idx="779">
                  <c:v>0.39439999999999997</c:v>
                </c:pt>
                <c:pt idx="780">
                  <c:v>0.39539999999999997</c:v>
                </c:pt>
                <c:pt idx="781">
                  <c:v>0.39639999999999997</c:v>
                </c:pt>
                <c:pt idx="782">
                  <c:v>0.39750000000000002</c:v>
                </c:pt>
                <c:pt idx="783">
                  <c:v>0.39850000000000002</c:v>
                </c:pt>
                <c:pt idx="784">
                  <c:v>0.39960000000000001</c:v>
                </c:pt>
                <c:pt idx="785">
                  <c:v>0.40060000000000001</c:v>
                </c:pt>
                <c:pt idx="786">
                  <c:v>0.4017</c:v>
                </c:pt>
                <c:pt idx="787">
                  <c:v>0.4027</c:v>
                </c:pt>
                <c:pt idx="788">
                  <c:v>0.4037</c:v>
                </c:pt>
                <c:pt idx="789">
                  <c:v>0.40479999999999999</c:v>
                </c:pt>
                <c:pt idx="790">
                  <c:v>0.40579999999999999</c:v>
                </c:pt>
                <c:pt idx="791">
                  <c:v>0.40689999999999998</c:v>
                </c:pt>
                <c:pt idx="792">
                  <c:v>0.40789999999999998</c:v>
                </c:pt>
                <c:pt idx="793">
                  <c:v>0.40889999999999999</c:v>
                </c:pt>
                <c:pt idx="794">
                  <c:v>0.41</c:v>
                </c:pt>
                <c:pt idx="795">
                  <c:v>0.41099999999999998</c:v>
                </c:pt>
                <c:pt idx="796">
                  <c:v>0.41210000000000002</c:v>
                </c:pt>
                <c:pt idx="797">
                  <c:v>0.41310000000000002</c:v>
                </c:pt>
                <c:pt idx="798">
                  <c:v>0.41420000000000001</c:v>
                </c:pt>
                <c:pt idx="799">
                  <c:v>0.41520000000000001</c:v>
                </c:pt>
                <c:pt idx="800">
                  <c:v>0.41620000000000001</c:v>
                </c:pt>
                <c:pt idx="801">
                  <c:v>0.4173</c:v>
                </c:pt>
                <c:pt idx="802">
                  <c:v>0.41830000000000001</c:v>
                </c:pt>
                <c:pt idx="803">
                  <c:v>0.4194</c:v>
                </c:pt>
                <c:pt idx="804">
                  <c:v>0.4204</c:v>
                </c:pt>
                <c:pt idx="805">
                  <c:v>0.42149999999999999</c:v>
                </c:pt>
                <c:pt idx="806">
                  <c:v>0.42249999999999999</c:v>
                </c:pt>
                <c:pt idx="807">
                  <c:v>0.42349999999999999</c:v>
                </c:pt>
                <c:pt idx="808">
                  <c:v>0.42459999999999998</c:v>
                </c:pt>
                <c:pt idx="809">
                  <c:v>0.42559999999999998</c:v>
                </c:pt>
                <c:pt idx="810">
                  <c:v>0.42670000000000002</c:v>
                </c:pt>
                <c:pt idx="811">
                  <c:v>0.42770000000000002</c:v>
                </c:pt>
                <c:pt idx="812">
                  <c:v>0.42880000000000001</c:v>
                </c:pt>
                <c:pt idx="813">
                  <c:v>0.42980000000000002</c:v>
                </c:pt>
                <c:pt idx="814">
                  <c:v>0.43080000000000002</c:v>
                </c:pt>
                <c:pt idx="815">
                  <c:v>0.43190000000000001</c:v>
                </c:pt>
                <c:pt idx="816">
                  <c:v>0.43290000000000001</c:v>
                </c:pt>
                <c:pt idx="817">
                  <c:v>0.434</c:v>
                </c:pt>
                <c:pt idx="818">
                  <c:v>0.435</c:v>
                </c:pt>
                <c:pt idx="819">
                  <c:v>0.436</c:v>
                </c:pt>
                <c:pt idx="820">
                  <c:v>0.43709999999999999</c:v>
                </c:pt>
                <c:pt idx="821">
                  <c:v>0.43809999999999999</c:v>
                </c:pt>
                <c:pt idx="822">
                  <c:v>0.43919999999999998</c:v>
                </c:pt>
                <c:pt idx="823">
                  <c:v>0.44019999999999998</c:v>
                </c:pt>
                <c:pt idx="824">
                  <c:v>0.44130000000000003</c:v>
                </c:pt>
                <c:pt idx="825">
                  <c:v>0.44230000000000003</c:v>
                </c:pt>
                <c:pt idx="826">
                  <c:v>0.44330000000000003</c:v>
                </c:pt>
                <c:pt idx="827">
                  <c:v>0.44440000000000002</c:v>
                </c:pt>
                <c:pt idx="828">
                  <c:v>0.44540000000000002</c:v>
                </c:pt>
                <c:pt idx="829">
                  <c:v>0.44650000000000001</c:v>
                </c:pt>
                <c:pt idx="830">
                  <c:v>0.44750000000000001</c:v>
                </c:pt>
                <c:pt idx="831">
                  <c:v>0.4486</c:v>
                </c:pt>
                <c:pt idx="832">
                  <c:v>0.4496</c:v>
                </c:pt>
                <c:pt idx="833">
                  <c:v>0.4506</c:v>
                </c:pt>
                <c:pt idx="834">
                  <c:v>0.45169999999999999</c:v>
                </c:pt>
                <c:pt idx="835">
                  <c:v>0.45269999999999999</c:v>
                </c:pt>
                <c:pt idx="836">
                  <c:v>0.45379999999999998</c:v>
                </c:pt>
                <c:pt idx="837">
                  <c:v>0.45479999999999998</c:v>
                </c:pt>
                <c:pt idx="838">
                  <c:v>0.45590000000000003</c:v>
                </c:pt>
                <c:pt idx="839">
                  <c:v>0.45689999999999997</c:v>
                </c:pt>
                <c:pt idx="840">
                  <c:v>0.45789999999999997</c:v>
                </c:pt>
                <c:pt idx="841">
                  <c:v>0.45900000000000002</c:v>
                </c:pt>
                <c:pt idx="842">
                  <c:v>0.46</c:v>
                </c:pt>
                <c:pt idx="843">
                  <c:v>0.46110000000000001</c:v>
                </c:pt>
                <c:pt idx="844">
                  <c:v>0.46210000000000001</c:v>
                </c:pt>
                <c:pt idx="845">
                  <c:v>0.4632</c:v>
                </c:pt>
                <c:pt idx="846">
                  <c:v>0.4642</c:v>
                </c:pt>
                <c:pt idx="847">
                  <c:v>0.4652</c:v>
                </c:pt>
                <c:pt idx="848">
                  <c:v>0.46629999999999999</c:v>
                </c:pt>
                <c:pt idx="849">
                  <c:v>0.46729999999999999</c:v>
                </c:pt>
                <c:pt idx="850">
                  <c:v>0.46839999999999998</c:v>
                </c:pt>
                <c:pt idx="851">
                  <c:v>0.46939999999999998</c:v>
                </c:pt>
                <c:pt idx="852">
                  <c:v>0.47039999999999998</c:v>
                </c:pt>
                <c:pt idx="853">
                  <c:v>0.47149999999999997</c:v>
                </c:pt>
                <c:pt idx="854">
                  <c:v>0.47249999999999998</c:v>
                </c:pt>
                <c:pt idx="855">
                  <c:v>0.47360000000000002</c:v>
                </c:pt>
                <c:pt idx="856">
                  <c:v>0.47460000000000002</c:v>
                </c:pt>
                <c:pt idx="857">
                  <c:v>0.47570000000000001</c:v>
                </c:pt>
                <c:pt idx="858">
                  <c:v>0.47670000000000001</c:v>
                </c:pt>
                <c:pt idx="859">
                  <c:v>0.47770000000000001</c:v>
                </c:pt>
                <c:pt idx="860">
                  <c:v>0.4788</c:v>
                </c:pt>
                <c:pt idx="861">
                  <c:v>0.4798</c:v>
                </c:pt>
                <c:pt idx="862">
                  <c:v>0.48089999999999999</c:v>
                </c:pt>
                <c:pt idx="863">
                  <c:v>0.4819</c:v>
                </c:pt>
                <c:pt idx="864">
                  <c:v>0.48299999999999998</c:v>
                </c:pt>
                <c:pt idx="865">
                  <c:v>0.48399999999999999</c:v>
                </c:pt>
                <c:pt idx="866">
                  <c:v>0.48499999999999999</c:v>
                </c:pt>
                <c:pt idx="867">
                  <c:v>0.48609999999999998</c:v>
                </c:pt>
              </c:numCache>
            </c:numRef>
          </c:xVal>
          <c:yVal>
            <c:numRef>
              <c:f>'Force 200 keV Spline surveyed'!$V$3:$V$870</c:f>
              <c:numCache>
                <c:formatCode>0.00E+00</c:formatCode>
                <c:ptCount val="868"/>
                <c:pt idx="0">
                  <c:v>7.6470000000000005E-5</c:v>
                </c:pt>
                <c:pt idx="1">
                  <c:v>8.8869999999999994E-5</c:v>
                </c:pt>
                <c:pt idx="2">
                  <c:v>9.9010000000000002E-5</c:v>
                </c:pt>
                <c:pt idx="3">
                  <c:v>1.059E-4</c:v>
                </c:pt>
                <c:pt idx="4">
                  <c:v>1.133E-4</c:v>
                </c:pt>
                <c:pt idx="5">
                  <c:v>1.189E-4</c:v>
                </c:pt>
                <c:pt idx="6">
                  <c:v>1.2239999999999999E-4</c:v>
                </c:pt>
                <c:pt idx="7">
                  <c:v>1.248E-4</c:v>
                </c:pt>
                <c:pt idx="8">
                  <c:v>1.2579999999999999E-4</c:v>
                </c:pt>
                <c:pt idx="9">
                  <c:v>1.26E-4</c:v>
                </c:pt>
                <c:pt idx="10">
                  <c:v>1.261E-4</c:v>
                </c:pt>
                <c:pt idx="11">
                  <c:v>1.259E-4</c:v>
                </c:pt>
                <c:pt idx="12">
                  <c:v>1.2559999999999999E-4</c:v>
                </c:pt>
                <c:pt idx="13">
                  <c:v>1.2530000000000001E-4</c:v>
                </c:pt>
                <c:pt idx="14">
                  <c:v>1.25E-4</c:v>
                </c:pt>
                <c:pt idx="15">
                  <c:v>1.248E-4</c:v>
                </c:pt>
                <c:pt idx="16">
                  <c:v>1.2449999999999999E-4</c:v>
                </c:pt>
                <c:pt idx="17">
                  <c:v>1.2439999999999999E-4</c:v>
                </c:pt>
                <c:pt idx="18">
                  <c:v>1.2430000000000001E-4</c:v>
                </c:pt>
                <c:pt idx="19">
                  <c:v>1.2410000000000001E-4</c:v>
                </c:pt>
                <c:pt idx="20">
                  <c:v>1.2410000000000001E-4</c:v>
                </c:pt>
                <c:pt idx="21">
                  <c:v>1.2410000000000001E-4</c:v>
                </c:pt>
                <c:pt idx="22">
                  <c:v>1.2410000000000001E-4</c:v>
                </c:pt>
                <c:pt idx="23">
                  <c:v>1.2410000000000001E-4</c:v>
                </c:pt>
                <c:pt idx="24">
                  <c:v>1.2410000000000001E-4</c:v>
                </c:pt>
                <c:pt idx="25">
                  <c:v>1.2410000000000001E-4</c:v>
                </c:pt>
                <c:pt idx="26">
                  <c:v>1.2410000000000001E-4</c:v>
                </c:pt>
                <c:pt idx="27">
                  <c:v>1.2410000000000001E-4</c:v>
                </c:pt>
                <c:pt idx="28">
                  <c:v>1.2410000000000001E-4</c:v>
                </c:pt>
                <c:pt idx="29">
                  <c:v>1.2410000000000001E-4</c:v>
                </c:pt>
                <c:pt idx="30">
                  <c:v>1.2410000000000001E-4</c:v>
                </c:pt>
                <c:pt idx="31">
                  <c:v>1.2410000000000001E-4</c:v>
                </c:pt>
                <c:pt idx="32">
                  <c:v>1.2410000000000001E-4</c:v>
                </c:pt>
                <c:pt idx="33">
                  <c:v>1.2410000000000001E-4</c:v>
                </c:pt>
                <c:pt idx="34">
                  <c:v>1.2410000000000001E-4</c:v>
                </c:pt>
                <c:pt idx="35">
                  <c:v>1.2410000000000001E-4</c:v>
                </c:pt>
                <c:pt idx="36">
                  <c:v>1.2410000000000001E-4</c:v>
                </c:pt>
                <c:pt idx="37">
                  <c:v>1.2410000000000001E-4</c:v>
                </c:pt>
                <c:pt idx="38">
                  <c:v>1.2410000000000001E-4</c:v>
                </c:pt>
                <c:pt idx="39">
                  <c:v>1.2410000000000001E-4</c:v>
                </c:pt>
                <c:pt idx="40">
                  <c:v>1.2410000000000001E-4</c:v>
                </c:pt>
                <c:pt idx="41">
                  <c:v>1.2410000000000001E-4</c:v>
                </c:pt>
                <c:pt idx="42">
                  <c:v>1.2410000000000001E-4</c:v>
                </c:pt>
                <c:pt idx="43">
                  <c:v>1.2410000000000001E-4</c:v>
                </c:pt>
                <c:pt idx="44">
                  <c:v>1.2410000000000001E-4</c:v>
                </c:pt>
                <c:pt idx="45">
                  <c:v>1.2410000000000001E-4</c:v>
                </c:pt>
                <c:pt idx="46">
                  <c:v>1.2410000000000001E-4</c:v>
                </c:pt>
                <c:pt idx="47">
                  <c:v>1.2410000000000001E-4</c:v>
                </c:pt>
                <c:pt idx="48">
                  <c:v>1.2410000000000001E-4</c:v>
                </c:pt>
                <c:pt idx="49">
                  <c:v>1.2410000000000001E-4</c:v>
                </c:pt>
                <c:pt idx="50">
                  <c:v>1.2410000000000001E-4</c:v>
                </c:pt>
                <c:pt idx="51">
                  <c:v>1.2410000000000001E-4</c:v>
                </c:pt>
                <c:pt idx="52">
                  <c:v>1.2410000000000001E-4</c:v>
                </c:pt>
                <c:pt idx="53">
                  <c:v>1.2410000000000001E-4</c:v>
                </c:pt>
                <c:pt idx="54">
                  <c:v>1.2410000000000001E-4</c:v>
                </c:pt>
                <c:pt idx="55">
                  <c:v>1.2410000000000001E-4</c:v>
                </c:pt>
                <c:pt idx="56">
                  <c:v>1.2410000000000001E-4</c:v>
                </c:pt>
                <c:pt idx="57">
                  <c:v>1.2410000000000001E-4</c:v>
                </c:pt>
                <c:pt idx="58">
                  <c:v>1.2410000000000001E-4</c:v>
                </c:pt>
                <c:pt idx="59">
                  <c:v>1.2410000000000001E-4</c:v>
                </c:pt>
                <c:pt idx="60">
                  <c:v>1.2410000000000001E-4</c:v>
                </c:pt>
                <c:pt idx="61">
                  <c:v>1.2410000000000001E-4</c:v>
                </c:pt>
                <c:pt idx="62">
                  <c:v>1.2410000000000001E-4</c:v>
                </c:pt>
                <c:pt idx="63">
                  <c:v>1.2410000000000001E-4</c:v>
                </c:pt>
                <c:pt idx="64">
                  <c:v>1.2410000000000001E-4</c:v>
                </c:pt>
                <c:pt idx="65">
                  <c:v>1.2410000000000001E-4</c:v>
                </c:pt>
                <c:pt idx="66">
                  <c:v>1.2410000000000001E-4</c:v>
                </c:pt>
                <c:pt idx="67">
                  <c:v>1.2410000000000001E-4</c:v>
                </c:pt>
                <c:pt idx="68">
                  <c:v>1.2410000000000001E-4</c:v>
                </c:pt>
                <c:pt idx="69">
                  <c:v>1.2410000000000001E-4</c:v>
                </c:pt>
                <c:pt idx="70">
                  <c:v>1.2410000000000001E-4</c:v>
                </c:pt>
                <c:pt idx="71">
                  <c:v>1.2410000000000001E-4</c:v>
                </c:pt>
                <c:pt idx="72">
                  <c:v>1.2410000000000001E-4</c:v>
                </c:pt>
                <c:pt idx="73">
                  <c:v>1.2410000000000001E-4</c:v>
                </c:pt>
                <c:pt idx="74">
                  <c:v>1.2410000000000001E-4</c:v>
                </c:pt>
                <c:pt idx="75">
                  <c:v>1.2410000000000001E-4</c:v>
                </c:pt>
                <c:pt idx="76">
                  <c:v>1.2410000000000001E-4</c:v>
                </c:pt>
                <c:pt idx="77">
                  <c:v>1.2410000000000001E-4</c:v>
                </c:pt>
                <c:pt idx="78">
                  <c:v>1.2410000000000001E-4</c:v>
                </c:pt>
                <c:pt idx="79">
                  <c:v>1.2410000000000001E-4</c:v>
                </c:pt>
                <c:pt idx="80">
                  <c:v>1.2410000000000001E-4</c:v>
                </c:pt>
                <c:pt idx="81">
                  <c:v>1.2410000000000001E-4</c:v>
                </c:pt>
                <c:pt idx="82">
                  <c:v>1.2410000000000001E-4</c:v>
                </c:pt>
                <c:pt idx="83">
                  <c:v>1.2410000000000001E-4</c:v>
                </c:pt>
                <c:pt idx="84">
                  <c:v>1.2410000000000001E-4</c:v>
                </c:pt>
                <c:pt idx="85">
                  <c:v>1.2410000000000001E-4</c:v>
                </c:pt>
                <c:pt idx="86">
                  <c:v>1.2410000000000001E-4</c:v>
                </c:pt>
                <c:pt idx="87">
                  <c:v>1.2410000000000001E-4</c:v>
                </c:pt>
                <c:pt idx="88">
                  <c:v>1.2410000000000001E-4</c:v>
                </c:pt>
                <c:pt idx="89">
                  <c:v>1.2410000000000001E-4</c:v>
                </c:pt>
                <c:pt idx="90">
                  <c:v>1.2410000000000001E-4</c:v>
                </c:pt>
                <c:pt idx="91">
                  <c:v>1.2410000000000001E-4</c:v>
                </c:pt>
                <c:pt idx="92">
                  <c:v>1.2410000000000001E-4</c:v>
                </c:pt>
                <c:pt idx="93">
                  <c:v>1.2410000000000001E-4</c:v>
                </c:pt>
                <c:pt idx="94">
                  <c:v>1.2410000000000001E-4</c:v>
                </c:pt>
                <c:pt idx="95">
                  <c:v>1.2410000000000001E-4</c:v>
                </c:pt>
                <c:pt idx="96">
                  <c:v>1.2410000000000001E-4</c:v>
                </c:pt>
                <c:pt idx="97">
                  <c:v>1.2410000000000001E-4</c:v>
                </c:pt>
                <c:pt idx="98">
                  <c:v>1.2410000000000001E-4</c:v>
                </c:pt>
                <c:pt idx="99">
                  <c:v>1.2410000000000001E-4</c:v>
                </c:pt>
                <c:pt idx="100">
                  <c:v>1.2410000000000001E-4</c:v>
                </c:pt>
                <c:pt idx="101">
                  <c:v>1.2410000000000001E-4</c:v>
                </c:pt>
                <c:pt idx="102">
                  <c:v>1.2410000000000001E-4</c:v>
                </c:pt>
                <c:pt idx="103">
                  <c:v>1.2410000000000001E-4</c:v>
                </c:pt>
                <c:pt idx="104">
                  <c:v>1.2410000000000001E-4</c:v>
                </c:pt>
                <c:pt idx="105">
                  <c:v>1.2410000000000001E-4</c:v>
                </c:pt>
                <c:pt idx="106">
                  <c:v>1.2410000000000001E-4</c:v>
                </c:pt>
                <c:pt idx="107">
                  <c:v>1.2410000000000001E-4</c:v>
                </c:pt>
                <c:pt idx="108">
                  <c:v>1.2410000000000001E-4</c:v>
                </c:pt>
                <c:pt idx="109">
                  <c:v>1.2410000000000001E-4</c:v>
                </c:pt>
                <c:pt idx="110">
                  <c:v>1.2410000000000001E-4</c:v>
                </c:pt>
                <c:pt idx="111">
                  <c:v>1.2410000000000001E-4</c:v>
                </c:pt>
                <c:pt idx="112">
                  <c:v>1.2410000000000001E-4</c:v>
                </c:pt>
                <c:pt idx="113">
                  <c:v>1.2410000000000001E-4</c:v>
                </c:pt>
                <c:pt idx="114">
                  <c:v>1.2410000000000001E-4</c:v>
                </c:pt>
                <c:pt idx="115">
                  <c:v>1.2410000000000001E-4</c:v>
                </c:pt>
                <c:pt idx="116">
                  <c:v>1.2410000000000001E-4</c:v>
                </c:pt>
                <c:pt idx="117">
                  <c:v>1.2410000000000001E-4</c:v>
                </c:pt>
                <c:pt idx="118">
                  <c:v>1.2410000000000001E-4</c:v>
                </c:pt>
                <c:pt idx="119">
                  <c:v>1.2410000000000001E-4</c:v>
                </c:pt>
                <c:pt idx="120">
                  <c:v>1.2410000000000001E-4</c:v>
                </c:pt>
                <c:pt idx="121">
                  <c:v>1.2410000000000001E-4</c:v>
                </c:pt>
                <c:pt idx="122">
                  <c:v>1.2410000000000001E-4</c:v>
                </c:pt>
                <c:pt idx="123">
                  <c:v>1.2410000000000001E-4</c:v>
                </c:pt>
                <c:pt idx="124">
                  <c:v>1.2410000000000001E-4</c:v>
                </c:pt>
                <c:pt idx="125">
                  <c:v>1.2410000000000001E-4</c:v>
                </c:pt>
                <c:pt idx="126">
                  <c:v>1.2410000000000001E-4</c:v>
                </c:pt>
                <c:pt idx="127">
                  <c:v>1.2410000000000001E-4</c:v>
                </c:pt>
                <c:pt idx="128">
                  <c:v>1.2410000000000001E-4</c:v>
                </c:pt>
                <c:pt idx="129">
                  <c:v>1.2410000000000001E-4</c:v>
                </c:pt>
                <c:pt idx="130">
                  <c:v>1.2410000000000001E-4</c:v>
                </c:pt>
                <c:pt idx="131">
                  <c:v>1.2410000000000001E-4</c:v>
                </c:pt>
                <c:pt idx="132">
                  <c:v>1.2410000000000001E-4</c:v>
                </c:pt>
                <c:pt idx="133">
                  <c:v>1.2410000000000001E-4</c:v>
                </c:pt>
                <c:pt idx="134">
                  <c:v>1.2410000000000001E-4</c:v>
                </c:pt>
                <c:pt idx="135">
                  <c:v>1.2410000000000001E-4</c:v>
                </c:pt>
                <c:pt idx="136">
                  <c:v>1.2410000000000001E-4</c:v>
                </c:pt>
                <c:pt idx="137">
                  <c:v>1.2410000000000001E-4</c:v>
                </c:pt>
                <c:pt idx="138">
                  <c:v>1.2410000000000001E-4</c:v>
                </c:pt>
                <c:pt idx="139">
                  <c:v>1.2410000000000001E-4</c:v>
                </c:pt>
                <c:pt idx="140">
                  <c:v>1.2410000000000001E-4</c:v>
                </c:pt>
                <c:pt idx="141">
                  <c:v>1.2410000000000001E-4</c:v>
                </c:pt>
                <c:pt idx="142">
                  <c:v>1.2410000000000001E-4</c:v>
                </c:pt>
                <c:pt idx="143">
                  <c:v>1.2410000000000001E-4</c:v>
                </c:pt>
                <c:pt idx="144">
                  <c:v>1.2410000000000001E-4</c:v>
                </c:pt>
                <c:pt idx="145">
                  <c:v>1.2410000000000001E-4</c:v>
                </c:pt>
                <c:pt idx="146">
                  <c:v>1.2410000000000001E-4</c:v>
                </c:pt>
                <c:pt idx="147">
                  <c:v>1.2410000000000001E-4</c:v>
                </c:pt>
                <c:pt idx="148">
                  <c:v>1.2410000000000001E-4</c:v>
                </c:pt>
                <c:pt idx="149">
                  <c:v>1.2410000000000001E-4</c:v>
                </c:pt>
                <c:pt idx="150">
                  <c:v>1.2410000000000001E-4</c:v>
                </c:pt>
                <c:pt idx="151">
                  <c:v>1.2410000000000001E-4</c:v>
                </c:pt>
                <c:pt idx="152">
                  <c:v>1.2410000000000001E-4</c:v>
                </c:pt>
                <c:pt idx="153">
                  <c:v>1.2410000000000001E-4</c:v>
                </c:pt>
                <c:pt idx="154">
                  <c:v>1.2410000000000001E-4</c:v>
                </c:pt>
                <c:pt idx="155">
                  <c:v>1.2410000000000001E-4</c:v>
                </c:pt>
                <c:pt idx="156">
                  <c:v>1.2410000000000001E-4</c:v>
                </c:pt>
                <c:pt idx="157">
                  <c:v>1.2410000000000001E-4</c:v>
                </c:pt>
                <c:pt idx="158">
                  <c:v>1.2410000000000001E-4</c:v>
                </c:pt>
                <c:pt idx="159">
                  <c:v>1.2410000000000001E-4</c:v>
                </c:pt>
                <c:pt idx="160">
                  <c:v>1.2410000000000001E-4</c:v>
                </c:pt>
                <c:pt idx="161">
                  <c:v>1.2410000000000001E-4</c:v>
                </c:pt>
                <c:pt idx="162">
                  <c:v>1.2410000000000001E-4</c:v>
                </c:pt>
                <c:pt idx="163">
                  <c:v>1.2410000000000001E-4</c:v>
                </c:pt>
                <c:pt idx="164">
                  <c:v>1.2410000000000001E-4</c:v>
                </c:pt>
                <c:pt idx="165">
                  <c:v>1.2410000000000001E-4</c:v>
                </c:pt>
                <c:pt idx="166">
                  <c:v>1.2410000000000001E-4</c:v>
                </c:pt>
                <c:pt idx="167">
                  <c:v>1.2410000000000001E-4</c:v>
                </c:pt>
                <c:pt idx="168">
                  <c:v>1.2410000000000001E-4</c:v>
                </c:pt>
                <c:pt idx="169">
                  <c:v>1.2410000000000001E-4</c:v>
                </c:pt>
                <c:pt idx="170">
                  <c:v>1.2410000000000001E-4</c:v>
                </c:pt>
                <c:pt idx="171">
                  <c:v>1.2410000000000001E-4</c:v>
                </c:pt>
                <c:pt idx="172">
                  <c:v>1.2410000000000001E-4</c:v>
                </c:pt>
                <c:pt idx="173">
                  <c:v>1.2410000000000001E-4</c:v>
                </c:pt>
                <c:pt idx="174">
                  <c:v>1.2410000000000001E-4</c:v>
                </c:pt>
                <c:pt idx="175">
                  <c:v>1.2410000000000001E-4</c:v>
                </c:pt>
                <c:pt idx="176">
                  <c:v>1.2410000000000001E-4</c:v>
                </c:pt>
                <c:pt idx="177">
                  <c:v>1.2410000000000001E-4</c:v>
                </c:pt>
                <c:pt idx="178">
                  <c:v>1.2410000000000001E-4</c:v>
                </c:pt>
                <c:pt idx="179">
                  <c:v>1.2410000000000001E-4</c:v>
                </c:pt>
                <c:pt idx="180">
                  <c:v>1.2410000000000001E-4</c:v>
                </c:pt>
                <c:pt idx="181">
                  <c:v>1.2410000000000001E-4</c:v>
                </c:pt>
                <c:pt idx="182">
                  <c:v>1.2410000000000001E-4</c:v>
                </c:pt>
                <c:pt idx="183">
                  <c:v>1.2410000000000001E-4</c:v>
                </c:pt>
                <c:pt idx="184">
                  <c:v>1.2410000000000001E-4</c:v>
                </c:pt>
                <c:pt idx="185">
                  <c:v>1.2410000000000001E-4</c:v>
                </c:pt>
                <c:pt idx="186">
                  <c:v>1.2410000000000001E-4</c:v>
                </c:pt>
                <c:pt idx="187">
                  <c:v>1.2410000000000001E-4</c:v>
                </c:pt>
                <c:pt idx="188">
                  <c:v>1.2410000000000001E-4</c:v>
                </c:pt>
                <c:pt idx="189">
                  <c:v>1.2410000000000001E-4</c:v>
                </c:pt>
                <c:pt idx="190">
                  <c:v>1.2410000000000001E-4</c:v>
                </c:pt>
                <c:pt idx="191">
                  <c:v>1.2410000000000001E-4</c:v>
                </c:pt>
                <c:pt idx="192">
                  <c:v>1.2410000000000001E-4</c:v>
                </c:pt>
                <c:pt idx="193">
                  <c:v>1.2410000000000001E-4</c:v>
                </c:pt>
                <c:pt idx="194">
                  <c:v>1.2410000000000001E-4</c:v>
                </c:pt>
                <c:pt idx="195">
                  <c:v>1.2410000000000001E-4</c:v>
                </c:pt>
                <c:pt idx="196">
                  <c:v>1.2410000000000001E-4</c:v>
                </c:pt>
                <c:pt idx="197">
                  <c:v>1.2410000000000001E-4</c:v>
                </c:pt>
                <c:pt idx="198">
                  <c:v>1.2420000000000001E-4</c:v>
                </c:pt>
                <c:pt idx="199">
                  <c:v>1.2420000000000001E-4</c:v>
                </c:pt>
                <c:pt idx="200">
                  <c:v>1.2420000000000001E-4</c:v>
                </c:pt>
                <c:pt idx="201">
                  <c:v>1.2420000000000001E-4</c:v>
                </c:pt>
                <c:pt idx="202">
                  <c:v>1.2420000000000001E-4</c:v>
                </c:pt>
                <c:pt idx="203">
                  <c:v>1.2420000000000001E-4</c:v>
                </c:pt>
                <c:pt idx="204">
                  <c:v>1.2430000000000001E-4</c:v>
                </c:pt>
                <c:pt idx="205">
                  <c:v>1.2430000000000001E-4</c:v>
                </c:pt>
                <c:pt idx="206">
                  <c:v>1.2439999999999999E-4</c:v>
                </c:pt>
                <c:pt idx="207">
                  <c:v>1.2449999999999999E-4</c:v>
                </c:pt>
                <c:pt idx="208">
                  <c:v>1.2459999999999999E-4</c:v>
                </c:pt>
                <c:pt idx="209">
                  <c:v>1.248E-4</c:v>
                </c:pt>
                <c:pt idx="210">
                  <c:v>1.2510000000000001E-4</c:v>
                </c:pt>
                <c:pt idx="211">
                  <c:v>1.2540000000000001E-4</c:v>
                </c:pt>
                <c:pt idx="212">
                  <c:v>1.259E-4</c:v>
                </c:pt>
                <c:pt idx="213">
                  <c:v>1.2650000000000001E-4</c:v>
                </c:pt>
                <c:pt idx="214">
                  <c:v>1.2740000000000001E-4</c:v>
                </c:pt>
                <c:pt idx="215">
                  <c:v>1.2850000000000001E-4</c:v>
                </c:pt>
                <c:pt idx="216">
                  <c:v>1.2990000000000001E-4</c:v>
                </c:pt>
                <c:pt idx="217">
                  <c:v>1.3180000000000001E-4</c:v>
                </c:pt>
                <c:pt idx="218">
                  <c:v>1.3410000000000001E-4</c:v>
                </c:pt>
                <c:pt idx="219">
                  <c:v>1.3689999999999999E-4</c:v>
                </c:pt>
                <c:pt idx="220">
                  <c:v>1.4019999999999999E-4</c:v>
                </c:pt>
                <c:pt idx="221">
                  <c:v>1.4420000000000001E-4</c:v>
                </c:pt>
                <c:pt idx="222">
                  <c:v>1.4889999999999999E-4</c:v>
                </c:pt>
                <c:pt idx="223">
                  <c:v>1.5420000000000001E-4</c:v>
                </c:pt>
                <c:pt idx="224">
                  <c:v>1.604E-4</c:v>
                </c:pt>
                <c:pt idx="225">
                  <c:v>1.673E-4</c:v>
                </c:pt>
                <c:pt idx="226">
                  <c:v>1.75E-4</c:v>
                </c:pt>
                <c:pt idx="227">
                  <c:v>1.8359999999999999E-4</c:v>
                </c:pt>
                <c:pt idx="228">
                  <c:v>1.9320000000000001E-4</c:v>
                </c:pt>
                <c:pt idx="229">
                  <c:v>2.0379999999999999E-4</c:v>
                </c:pt>
                <c:pt idx="230">
                  <c:v>2.1550000000000001E-4</c:v>
                </c:pt>
                <c:pt idx="231">
                  <c:v>2.2829999999999999E-4</c:v>
                </c:pt>
                <c:pt idx="232">
                  <c:v>2.4230000000000001E-4</c:v>
                </c:pt>
                <c:pt idx="233">
                  <c:v>2.5740000000000002E-4</c:v>
                </c:pt>
                <c:pt idx="234">
                  <c:v>2.7379999999999999E-4</c:v>
                </c:pt>
                <c:pt idx="235">
                  <c:v>2.9129999999999998E-4</c:v>
                </c:pt>
                <c:pt idx="236">
                  <c:v>3.1E-4</c:v>
                </c:pt>
                <c:pt idx="237">
                  <c:v>3.2959999999999999E-4</c:v>
                </c:pt>
                <c:pt idx="238">
                  <c:v>3.502E-4</c:v>
                </c:pt>
                <c:pt idx="239">
                  <c:v>3.7159999999999998E-4</c:v>
                </c:pt>
                <c:pt idx="240">
                  <c:v>3.9369999999999997E-4</c:v>
                </c:pt>
                <c:pt idx="241">
                  <c:v>4.1619999999999998E-4</c:v>
                </c:pt>
                <c:pt idx="242">
                  <c:v>4.392E-4</c:v>
                </c:pt>
                <c:pt idx="243">
                  <c:v>4.6240000000000002E-4</c:v>
                </c:pt>
                <c:pt idx="244">
                  <c:v>4.8569999999999999E-4</c:v>
                </c:pt>
                <c:pt idx="245">
                  <c:v>5.0900000000000001E-4</c:v>
                </c:pt>
                <c:pt idx="246">
                  <c:v>5.3209999999999998E-4</c:v>
                </c:pt>
                <c:pt idx="247">
                  <c:v>5.5489999999999999E-4</c:v>
                </c:pt>
                <c:pt idx="248">
                  <c:v>5.7729999999999999E-4</c:v>
                </c:pt>
                <c:pt idx="249">
                  <c:v>5.9940000000000004E-4</c:v>
                </c:pt>
                <c:pt idx="250">
                  <c:v>6.2089999999999997E-4</c:v>
                </c:pt>
                <c:pt idx="251">
                  <c:v>6.4190000000000004E-4</c:v>
                </c:pt>
                <c:pt idx="252">
                  <c:v>6.6239999999999995E-4</c:v>
                </c:pt>
                <c:pt idx="253">
                  <c:v>6.824E-4</c:v>
                </c:pt>
                <c:pt idx="254">
                  <c:v>7.0169999999999998E-4</c:v>
                </c:pt>
                <c:pt idx="255">
                  <c:v>7.205E-4</c:v>
                </c:pt>
                <c:pt idx="256">
                  <c:v>7.3870000000000001E-4</c:v>
                </c:pt>
                <c:pt idx="257">
                  <c:v>7.5639999999999995E-4</c:v>
                </c:pt>
                <c:pt idx="258">
                  <c:v>7.7340000000000004E-4</c:v>
                </c:pt>
                <c:pt idx="259">
                  <c:v>7.8989999999999996E-4</c:v>
                </c:pt>
                <c:pt idx="260">
                  <c:v>8.0570000000000001E-4</c:v>
                </c:pt>
                <c:pt idx="261">
                  <c:v>8.2100000000000001E-4</c:v>
                </c:pt>
                <c:pt idx="262">
                  <c:v>8.3560000000000004E-4</c:v>
                </c:pt>
                <c:pt idx="263">
                  <c:v>8.4960000000000005E-4</c:v>
                </c:pt>
                <c:pt idx="264">
                  <c:v>8.629E-4</c:v>
                </c:pt>
                <c:pt idx="265">
                  <c:v>8.7549999999999998E-4</c:v>
                </c:pt>
                <c:pt idx="266">
                  <c:v>8.8739999999999999E-4</c:v>
                </c:pt>
                <c:pt idx="267">
                  <c:v>8.9860000000000005E-4</c:v>
                </c:pt>
                <c:pt idx="268">
                  <c:v>9.0910000000000003E-4</c:v>
                </c:pt>
                <c:pt idx="269">
                  <c:v>9.1889999999999995E-4</c:v>
                </c:pt>
                <c:pt idx="270">
                  <c:v>9.2789999999999995E-4</c:v>
                </c:pt>
                <c:pt idx="271">
                  <c:v>9.3619999999999999E-4</c:v>
                </c:pt>
                <c:pt idx="272">
                  <c:v>9.4370000000000001E-4</c:v>
                </c:pt>
                <c:pt idx="273">
                  <c:v>9.5049999999999996E-4</c:v>
                </c:pt>
                <c:pt idx="274">
                  <c:v>9.5640000000000005E-4</c:v>
                </c:pt>
                <c:pt idx="275">
                  <c:v>9.6170000000000001E-4</c:v>
                </c:pt>
                <c:pt idx="276">
                  <c:v>9.6610000000000001E-4</c:v>
                </c:pt>
                <c:pt idx="277">
                  <c:v>9.6989999999999999E-4</c:v>
                </c:pt>
                <c:pt idx="278">
                  <c:v>9.7289999999999996E-4</c:v>
                </c:pt>
                <c:pt idx="279">
                  <c:v>9.7519999999999996E-4</c:v>
                </c:pt>
                <c:pt idx="280">
                  <c:v>9.7680000000000011E-4</c:v>
                </c:pt>
                <c:pt idx="281">
                  <c:v>9.7780000000000002E-4</c:v>
                </c:pt>
                <c:pt idx="282">
                  <c:v>9.7820000000000003E-4</c:v>
                </c:pt>
                <c:pt idx="283">
                  <c:v>9.7799999999999992E-4</c:v>
                </c:pt>
                <c:pt idx="284">
                  <c:v>9.7729999999999996E-4</c:v>
                </c:pt>
                <c:pt idx="285">
                  <c:v>9.7610000000000004E-4</c:v>
                </c:pt>
                <c:pt idx="286">
                  <c:v>9.745E-4</c:v>
                </c:pt>
                <c:pt idx="287">
                  <c:v>9.7249999999999995E-4</c:v>
                </c:pt>
                <c:pt idx="288">
                  <c:v>9.701E-4</c:v>
                </c:pt>
                <c:pt idx="289">
                  <c:v>9.6750000000000004E-4</c:v>
                </c:pt>
                <c:pt idx="290">
                  <c:v>9.6469999999999998E-4</c:v>
                </c:pt>
                <c:pt idx="291">
                  <c:v>9.6159999999999995E-4</c:v>
                </c:pt>
                <c:pt idx="292">
                  <c:v>9.5850000000000004E-4</c:v>
                </c:pt>
                <c:pt idx="293">
                  <c:v>9.5520000000000002E-4</c:v>
                </c:pt>
                <c:pt idx="294">
                  <c:v>9.5189999999999999E-4</c:v>
                </c:pt>
                <c:pt idx="295">
                  <c:v>9.4850000000000002E-4</c:v>
                </c:pt>
                <c:pt idx="296">
                  <c:v>9.4510000000000004E-4</c:v>
                </c:pt>
                <c:pt idx="297">
                  <c:v>9.4169999999999996E-4</c:v>
                </c:pt>
                <c:pt idx="298">
                  <c:v>9.3820000000000004E-4</c:v>
                </c:pt>
                <c:pt idx="299">
                  <c:v>9.3470000000000001E-4</c:v>
                </c:pt>
                <c:pt idx="300">
                  <c:v>9.3110000000000003E-4</c:v>
                </c:pt>
                <c:pt idx="301">
                  <c:v>9.2739999999999999E-4</c:v>
                </c:pt>
                <c:pt idx="302">
                  <c:v>9.2349999999999995E-4</c:v>
                </c:pt>
                <c:pt idx="303">
                  <c:v>9.1949999999999996E-4</c:v>
                </c:pt>
                <c:pt idx="304">
                  <c:v>9.1529999999999997E-4</c:v>
                </c:pt>
                <c:pt idx="305">
                  <c:v>9.1089999999999997E-4</c:v>
                </c:pt>
                <c:pt idx="306">
                  <c:v>9.0629999999999997E-4</c:v>
                </c:pt>
                <c:pt idx="307">
                  <c:v>9.0149999999999996E-4</c:v>
                </c:pt>
                <c:pt idx="308">
                  <c:v>8.966E-4</c:v>
                </c:pt>
                <c:pt idx="309">
                  <c:v>8.9150000000000004E-4</c:v>
                </c:pt>
                <c:pt idx="310">
                  <c:v>8.8630000000000002E-4</c:v>
                </c:pt>
                <c:pt idx="311">
                  <c:v>8.811E-4</c:v>
                </c:pt>
                <c:pt idx="312">
                  <c:v>8.7569999999999998E-4</c:v>
                </c:pt>
                <c:pt idx="313">
                  <c:v>8.7040000000000001E-4</c:v>
                </c:pt>
                <c:pt idx="314">
                  <c:v>8.6510000000000005E-4</c:v>
                </c:pt>
                <c:pt idx="315">
                  <c:v>8.5970000000000003E-4</c:v>
                </c:pt>
                <c:pt idx="316">
                  <c:v>8.5439999999999995E-4</c:v>
                </c:pt>
                <c:pt idx="317">
                  <c:v>8.4920000000000004E-4</c:v>
                </c:pt>
                <c:pt idx="318">
                  <c:v>8.4400000000000002E-4</c:v>
                </c:pt>
                <c:pt idx="319">
                  <c:v>8.3880000000000001E-4</c:v>
                </c:pt>
                <c:pt idx="320">
                  <c:v>8.3359999999999999E-4</c:v>
                </c:pt>
                <c:pt idx="321">
                  <c:v>8.2839999999999997E-4</c:v>
                </c:pt>
                <c:pt idx="322">
                  <c:v>8.2330000000000001E-4</c:v>
                </c:pt>
                <c:pt idx="323">
                  <c:v>8.1820000000000005E-4</c:v>
                </c:pt>
                <c:pt idx="324">
                  <c:v>8.1309999999999998E-4</c:v>
                </c:pt>
                <c:pt idx="325">
                  <c:v>8.0800000000000002E-4</c:v>
                </c:pt>
                <c:pt idx="326">
                  <c:v>8.0289999999999995E-4</c:v>
                </c:pt>
                <c:pt idx="327">
                  <c:v>7.9790000000000004E-4</c:v>
                </c:pt>
                <c:pt idx="328">
                  <c:v>7.9279999999999997E-4</c:v>
                </c:pt>
                <c:pt idx="329">
                  <c:v>7.8770000000000001E-4</c:v>
                </c:pt>
                <c:pt idx="330">
                  <c:v>7.827E-4</c:v>
                </c:pt>
                <c:pt idx="331">
                  <c:v>7.7760000000000004E-4</c:v>
                </c:pt>
                <c:pt idx="332">
                  <c:v>7.7260000000000002E-4</c:v>
                </c:pt>
                <c:pt idx="333">
                  <c:v>7.6749999999999995E-4</c:v>
                </c:pt>
                <c:pt idx="334">
                  <c:v>7.6250000000000005E-4</c:v>
                </c:pt>
                <c:pt idx="335">
                  <c:v>7.5750000000000004E-4</c:v>
                </c:pt>
                <c:pt idx="336">
                  <c:v>7.5250000000000002E-4</c:v>
                </c:pt>
                <c:pt idx="337">
                  <c:v>7.4750000000000001E-4</c:v>
                </c:pt>
                <c:pt idx="338">
                  <c:v>7.425E-4</c:v>
                </c:pt>
                <c:pt idx="339">
                  <c:v>7.3760000000000004E-4</c:v>
                </c:pt>
                <c:pt idx="340">
                  <c:v>7.3269999999999997E-4</c:v>
                </c:pt>
                <c:pt idx="341">
                  <c:v>7.2780000000000002E-4</c:v>
                </c:pt>
                <c:pt idx="342">
                  <c:v>7.2289999999999995E-4</c:v>
                </c:pt>
                <c:pt idx="343">
                  <c:v>7.1810000000000005E-4</c:v>
                </c:pt>
                <c:pt idx="344">
                  <c:v>7.1330000000000005E-4</c:v>
                </c:pt>
                <c:pt idx="345">
                  <c:v>7.0859999999999999E-4</c:v>
                </c:pt>
                <c:pt idx="346">
                  <c:v>7.0390000000000003E-4</c:v>
                </c:pt>
                <c:pt idx="347">
                  <c:v>6.9919999999999997E-4</c:v>
                </c:pt>
                <c:pt idx="348">
                  <c:v>6.9459999999999997E-4</c:v>
                </c:pt>
                <c:pt idx="349">
                  <c:v>6.8999999999999997E-4</c:v>
                </c:pt>
                <c:pt idx="350">
                  <c:v>6.8539999999999996E-4</c:v>
                </c:pt>
                <c:pt idx="351">
                  <c:v>6.8090000000000002E-4</c:v>
                </c:pt>
                <c:pt idx="352">
                  <c:v>6.7639999999999996E-4</c:v>
                </c:pt>
                <c:pt idx="353">
                  <c:v>6.7199999999999996E-4</c:v>
                </c:pt>
                <c:pt idx="354">
                  <c:v>6.6750000000000002E-4</c:v>
                </c:pt>
                <c:pt idx="355">
                  <c:v>6.6319999999999997E-4</c:v>
                </c:pt>
                <c:pt idx="356">
                  <c:v>6.5879999999999997E-4</c:v>
                </c:pt>
                <c:pt idx="357">
                  <c:v>6.5450000000000003E-4</c:v>
                </c:pt>
                <c:pt idx="358">
                  <c:v>6.5019999999999998E-4</c:v>
                </c:pt>
                <c:pt idx="359">
                  <c:v>6.4599999999999998E-4</c:v>
                </c:pt>
                <c:pt idx="360">
                  <c:v>6.4179999999999999E-4</c:v>
                </c:pt>
                <c:pt idx="361">
                  <c:v>6.3759999999999999E-4</c:v>
                </c:pt>
                <c:pt idx="362">
                  <c:v>6.3349999999999995E-4</c:v>
                </c:pt>
                <c:pt idx="363">
                  <c:v>6.2940000000000001E-4</c:v>
                </c:pt>
                <c:pt idx="364">
                  <c:v>6.2540000000000002E-4</c:v>
                </c:pt>
                <c:pt idx="365">
                  <c:v>6.2140000000000003E-4</c:v>
                </c:pt>
                <c:pt idx="366">
                  <c:v>6.1749999999999999E-4</c:v>
                </c:pt>
                <c:pt idx="367">
                  <c:v>6.1359999999999995E-4</c:v>
                </c:pt>
                <c:pt idx="368">
                  <c:v>6.0979999999999997E-4</c:v>
                </c:pt>
                <c:pt idx="369">
                  <c:v>6.0599999999999998E-4</c:v>
                </c:pt>
                <c:pt idx="370">
                  <c:v>6.0229999999999995E-4</c:v>
                </c:pt>
                <c:pt idx="371">
                  <c:v>5.9860000000000002E-4</c:v>
                </c:pt>
                <c:pt idx="372">
                  <c:v>5.9500000000000004E-4</c:v>
                </c:pt>
                <c:pt idx="373">
                  <c:v>5.9150000000000001E-4</c:v>
                </c:pt>
                <c:pt idx="374">
                  <c:v>5.8799999999999998E-4</c:v>
                </c:pt>
                <c:pt idx="375">
                  <c:v>5.8460000000000001E-4</c:v>
                </c:pt>
                <c:pt idx="376">
                  <c:v>5.8120000000000003E-4</c:v>
                </c:pt>
                <c:pt idx="377">
                  <c:v>5.7799999999999995E-4</c:v>
                </c:pt>
                <c:pt idx="378">
                  <c:v>5.7470000000000004E-4</c:v>
                </c:pt>
                <c:pt idx="379">
                  <c:v>5.7160000000000002E-4</c:v>
                </c:pt>
                <c:pt idx="380">
                  <c:v>5.6849999999999999E-4</c:v>
                </c:pt>
                <c:pt idx="381">
                  <c:v>5.6550000000000003E-4</c:v>
                </c:pt>
                <c:pt idx="382">
                  <c:v>5.6260000000000001E-4</c:v>
                </c:pt>
                <c:pt idx="383">
                  <c:v>5.5979999999999995E-4</c:v>
                </c:pt>
                <c:pt idx="384">
                  <c:v>5.5699999999999999E-4</c:v>
                </c:pt>
                <c:pt idx="385">
                  <c:v>5.5429999999999998E-4</c:v>
                </c:pt>
                <c:pt idx="386">
                  <c:v>5.5170000000000002E-4</c:v>
                </c:pt>
                <c:pt idx="387">
                  <c:v>5.4909999999999996E-4</c:v>
                </c:pt>
                <c:pt idx="388">
                  <c:v>5.4659999999999995E-4</c:v>
                </c:pt>
                <c:pt idx="389">
                  <c:v>5.442E-4</c:v>
                </c:pt>
                <c:pt idx="390">
                  <c:v>5.419E-4</c:v>
                </c:pt>
                <c:pt idx="391">
                  <c:v>5.396E-4</c:v>
                </c:pt>
                <c:pt idx="392">
                  <c:v>5.3740000000000005E-4</c:v>
                </c:pt>
                <c:pt idx="393">
                  <c:v>5.3529999999999995E-4</c:v>
                </c:pt>
                <c:pt idx="394">
                  <c:v>5.3319999999999995E-4</c:v>
                </c:pt>
                <c:pt idx="395">
                  <c:v>5.3120000000000001E-4</c:v>
                </c:pt>
                <c:pt idx="396">
                  <c:v>5.2930000000000002E-4</c:v>
                </c:pt>
                <c:pt idx="397">
                  <c:v>5.2740000000000003E-4</c:v>
                </c:pt>
                <c:pt idx="398">
                  <c:v>5.2559999999999998E-4</c:v>
                </c:pt>
                <c:pt idx="399">
                  <c:v>5.239E-4</c:v>
                </c:pt>
                <c:pt idx="400">
                  <c:v>5.2220000000000001E-4</c:v>
                </c:pt>
                <c:pt idx="401">
                  <c:v>5.2059999999999997E-4</c:v>
                </c:pt>
                <c:pt idx="402">
                  <c:v>5.1909999999999999E-4</c:v>
                </c:pt>
                <c:pt idx="403">
                  <c:v>5.176E-4</c:v>
                </c:pt>
                <c:pt idx="404">
                  <c:v>5.1630000000000003E-4</c:v>
                </c:pt>
                <c:pt idx="405">
                  <c:v>5.1500000000000005E-4</c:v>
                </c:pt>
                <c:pt idx="406">
                  <c:v>5.1380000000000002E-4</c:v>
                </c:pt>
                <c:pt idx="407">
                  <c:v>5.1270000000000005E-4</c:v>
                </c:pt>
                <c:pt idx="408">
                  <c:v>5.1159999999999997E-4</c:v>
                </c:pt>
                <c:pt idx="409">
                  <c:v>5.107E-4</c:v>
                </c:pt>
                <c:pt idx="410">
                  <c:v>5.0980000000000003E-4</c:v>
                </c:pt>
                <c:pt idx="411">
                  <c:v>5.0900000000000001E-4</c:v>
                </c:pt>
                <c:pt idx="412">
                  <c:v>5.0830000000000005E-4</c:v>
                </c:pt>
                <c:pt idx="413">
                  <c:v>5.0770000000000003E-4</c:v>
                </c:pt>
                <c:pt idx="414">
                  <c:v>5.0719999999999997E-4</c:v>
                </c:pt>
                <c:pt idx="415">
                  <c:v>5.0670000000000001E-4</c:v>
                </c:pt>
                <c:pt idx="416">
                  <c:v>5.0639999999999995E-4</c:v>
                </c:pt>
                <c:pt idx="417">
                  <c:v>5.061E-4</c:v>
                </c:pt>
                <c:pt idx="418">
                  <c:v>5.0600000000000005E-4</c:v>
                </c:pt>
                <c:pt idx="419">
                  <c:v>5.0589999999999999E-4</c:v>
                </c:pt>
                <c:pt idx="420">
                  <c:v>5.0589999999999999E-4</c:v>
                </c:pt>
                <c:pt idx="421">
                  <c:v>5.0600000000000005E-4</c:v>
                </c:pt>
                <c:pt idx="422">
                  <c:v>5.0620000000000005E-4</c:v>
                </c:pt>
                <c:pt idx="423">
                  <c:v>5.0650000000000001E-4</c:v>
                </c:pt>
                <c:pt idx="424">
                  <c:v>5.0690000000000002E-4</c:v>
                </c:pt>
                <c:pt idx="425">
                  <c:v>5.0730000000000003E-4</c:v>
                </c:pt>
                <c:pt idx="426">
                  <c:v>5.0790000000000004E-4</c:v>
                </c:pt>
                <c:pt idx="427">
                  <c:v>5.0849999999999995E-4</c:v>
                </c:pt>
                <c:pt idx="428">
                  <c:v>5.0929999999999997E-4</c:v>
                </c:pt>
                <c:pt idx="429">
                  <c:v>5.1009999999999998E-4</c:v>
                </c:pt>
                <c:pt idx="430">
                  <c:v>5.109E-4</c:v>
                </c:pt>
                <c:pt idx="431">
                  <c:v>5.1190000000000003E-4</c:v>
                </c:pt>
                <c:pt idx="432">
                  <c:v>5.1290000000000005E-4</c:v>
                </c:pt>
                <c:pt idx="433">
                  <c:v>5.1400000000000003E-4</c:v>
                </c:pt>
                <c:pt idx="434">
                  <c:v>5.151E-4</c:v>
                </c:pt>
                <c:pt idx="435">
                  <c:v>5.1630000000000003E-4</c:v>
                </c:pt>
                <c:pt idx="436">
                  <c:v>5.176E-4</c:v>
                </c:pt>
                <c:pt idx="437">
                  <c:v>5.1880000000000003E-4</c:v>
                </c:pt>
                <c:pt idx="438">
                  <c:v>5.2010000000000001E-4</c:v>
                </c:pt>
                <c:pt idx="439">
                  <c:v>5.2150000000000005E-4</c:v>
                </c:pt>
                <c:pt idx="440">
                  <c:v>5.2280000000000002E-4</c:v>
                </c:pt>
                <c:pt idx="441">
                  <c:v>5.2419999999999995E-4</c:v>
                </c:pt>
                <c:pt idx="442">
                  <c:v>5.2559999999999998E-4</c:v>
                </c:pt>
                <c:pt idx="443">
                  <c:v>5.2700000000000002E-4</c:v>
                </c:pt>
                <c:pt idx="444">
                  <c:v>5.285E-4</c:v>
                </c:pt>
                <c:pt idx="445">
                  <c:v>5.2999999999999998E-4</c:v>
                </c:pt>
                <c:pt idx="446">
                  <c:v>5.3149999999999996E-4</c:v>
                </c:pt>
                <c:pt idx="447">
                  <c:v>5.331E-4</c:v>
                </c:pt>
                <c:pt idx="448">
                  <c:v>5.3470000000000004E-4</c:v>
                </c:pt>
                <c:pt idx="449">
                  <c:v>5.3629999999999997E-4</c:v>
                </c:pt>
                <c:pt idx="450">
                  <c:v>5.3799999999999996E-4</c:v>
                </c:pt>
                <c:pt idx="451">
                  <c:v>5.3970000000000005E-4</c:v>
                </c:pt>
                <c:pt idx="452">
                  <c:v>5.4149999999999999E-4</c:v>
                </c:pt>
                <c:pt idx="453">
                  <c:v>5.4330000000000003E-4</c:v>
                </c:pt>
                <c:pt idx="454">
                  <c:v>5.4520000000000002E-4</c:v>
                </c:pt>
                <c:pt idx="455">
                  <c:v>5.4710000000000002E-4</c:v>
                </c:pt>
                <c:pt idx="456">
                  <c:v>5.4900000000000001E-4</c:v>
                </c:pt>
                <c:pt idx="457">
                  <c:v>5.5099999999999995E-4</c:v>
                </c:pt>
                <c:pt idx="458">
                  <c:v>5.53E-4</c:v>
                </c:pt>
                <c:pt idx="459">
                  <c:v>5.5509999999999999E-4</c:v>
                </c:pt>
                <c:pt idx="460">
                  <c:v>5.5719999999999999E-4</c:v>
                </c:pt>
                <c:pt idx="461">
                  <c:v>5.5929999999999999E-4</c:v>
                </c:pt>
                <c:pt idx="462">
                  <c:v>5.6150000000000004E-4</c:v>
                </c:pt>
                <c:pt idx="463">
                  <c:v>5.6369999999999999E-4</c:v>
                </c:pt>
                <c:pt idx="464">
                  <c:v>5.6599999999999999E-4</c:v>
                </c:pt>
                <c:pt idx="465">
                  <c:v>5.6820000000000004E-4</c:v>
                </c:pt>
                <c:pt idx="466">
                  <c:v>5.7050000000000004E-4</c:v>
                </c:pt>
                <c:pt idx="467">
                  <c:v>5.7280000000000005E-4</c:v>
                </c:pt>
                <c:pt idx="468">
                  <c:v>5.752E-4</c:v>
                </c:pt>
                <c:pt idx="469">
                  <c:v>5.775E-4</c:v>
                </c:pt>
                <c:pt idx="470">
                  <c:v>5.7989999999999995E-4</c:v>
                </c:pt>
                <c:pt idx="471">
                  <c:v>5.8219999999999995E-4</c:v>
                </c:pt>
                <c:pt idx="472">
                  <c:v>5.8460000000000001E-4</c:v>
                </c:pt>
                <c:pt idx="473">
                  <c:v>5.8699999999999996E-4</c:v>
                </c:pt>
                <c:pt idx="474">
                  <c:v>5.8929999999999996E-4</c:v>
                </c:pt>
                <c:pt idx="475">
                  <c:v>5.9159999999999996E-4</c:v>
                </c:pt>
                <c:pt idx="476">
                  <c:v>5.9389999999999996E-4</c:v>
                </c:pt>
                <c:pt idx="477">
                  <c:v>5.9619999999999996E-4</c:v>
                </c:pt>
                <c:pt idx="478">
                  <c:v>5.9829999999999996E-4</c:v>
                </c:pt>
                <c:pt idx="479">
                  <c:v>6.0039999999999996E-4</c:v>
                </c:pt>
                <c:pt idx="480">
                  <c:v>6.0240000000000001E-4</c:v>
                </c:pt>
                <c:pt idx="481">
                  <c:v>6.0420000000000005E-4</c:v>
                </c:pt>
                <c:pt idx="482">
                  <c:v>6.0579999999999998E-4</c:v>
                </c:pt>
                <c:pt idx="483">
                  <c:v>6.0720000000000001E-4</c:v>
                </c:pt>
                <c:pt idx="484">
                  <c:v>6.0840000000000004E-4</c:v>
                </c:pt>
                <c:pt idx="485">
                  <c:v>6.0919999999999995E-4</c:v>
                </c:pt>
                <c:pt idx="486">
                  <c:v>6.0970000000000002E-4</c:v>
                </c:pt>
                <c:pt idx="487">
                  <c:v>6.0990000000000003E-4</c:v>
                </c:pt>
                <c:pt idx="488">
                  <c:v>6.0979999999999997E-4</c:v>
                </c:pt>
                <c:pt idx="489">
                  <c:v>6.0930000000000001E-4</c:v>
                </c:pt>
                <c:pt idx="490">
                  <c:v>6.0860000000000005E-4</c:v>
                </c:pt>
                <c:pt idx="491">
                  <c:v>6.0760000000000002E-4</c:v>
                </c:pt>
                <c:pt idx="492">
                  <c:v>6.0650000000000005E-4</c:v>
                </c:pt>
                <c:pt idx="493">
                  <c:v>6.0530000000000002E-4</c:v>
                </c:pt>
                <c:pt idx="494">
                  <c:v>6.0400000000000004E-4</c:v>
                </c:pt>
                <c:pt idx="495">
                  <c:v>6.0280000000000002E-4</c:v>
                </c:pt>
                <c:pt idx="496">
                  <c:v>6.0159999999999999E-4</c:v>
                </c:pt>
                <c:pt idx="497">
                  <c:v>6.0059999999999996E-4</c:v>
                </c:pt>
                <c:pt idx="498">
                  <c:v>5.9960000000000005E-4</c:v>
                </c:pt>
                <c:pt idx="499">
                  <c:v>5.9889999999999997E-4</c:v>
                </c:pt>
                <c:pt idx="500">
                  <c:v>5.9820000000000001E-4</c:v>
                </c:pt>
                <c:pt idx="501">
                  <c:v>5.9770000000000005E-4</c:v>
                </c:pt>
                <c:pt idx="502">
                  <c:v>5.9710000000000004E-4</c:v>
                </c:pt>
                <c:pt idx="503">
                  <c:v>5.9659999999999997E-4</c:v>
                </c:pt>
                <c:pt idx="504">
                  <c:v>5.9590000000000001E-4</c:v>
                </c:pt>
                <c:pt idx="505">
                  <c:v>5.9509999999999999E-4</c:v>
                </c:pt>
                <c:pt idx="506">
                  <c:v>5.9409999999999997E-4</c:v>
                </c:pt>
                <c:pt idx="507">
                  <c:v>5.9270000000000004E-4</c:v>
                </c:pt>
                <c:pt idx="508">
                  <c:v>5.9100000000000005E-4</c:v>
                </c:pt>
                <c:pt idx="509">
                  <c:v>5.888E-4</c:v>
                </c:pt>
                <c:pt idx="510">
                  <c:v>5.8620000000000005E-4</c:v>
                </c:pt>
                <c:pt idx="511">
                  <c:v>5.8299999999999997E-4</c:v>
                </c:pt>
                <c:pt idx="512">
                  <c:v>5.7919999999999998E-4</c:v>
                </c:pt>
                <c:pt idx="513">
                  <c:v>5.7490000000000004E-4</c:v>
                </c:pt>
                <c:pt idx="514">
                  <c:v>5.6999999999999998E-4</c:v>
                </c:pt>
                <c:pt idx="515">
                  <c:v>5.6450000000000001E-4</c:v>
                </c:pt>
                <c:pt idx="516">
                  <c:v>5.5840000000000002E-4</c:v>
                </c:pt>
                <c:pt idx="517">
                  <c:v>5.5170000000000002E-4</c:v>
                </c:pt>
                <c:pt idx="518">
                  <c:v>5.4460000000000001E-4</c:v>
                </c:pt>
                <c:pt idx="519">
                  <c:v>5.3700000000000004E-4</c:v>
                </c:pt>
                <c:pt idx="520">
                  <c:v>5.2899999999999996E-4</c:v>
                </c:pt>
                <c:pt idx="521">
                  <c:v>5.2070000000000003E-4</c:v>
                </c:pt>
                <c:pt idx="522">
                  <c:v>5.1219999999999998E-4</c:v>
                </c:pt>
                <c:pt idx="523">
                  <c:v>5.0350000000000004E-4</c:v>
                </c:pt>
                <c:pt idx="524">
                  <c:v>4.9470000000000004E-4</c:v>
                </c:pt>
                <c:pt idx="525">
                  <c:v>4.8589999999999999E-4</c:v>
                </c:pt>
                <c:pt idx="526">
                  <c:v>4.773E-4</c:v>
                </c:pt>
                <c:pt idx="527">
                  <c:v>4.6880000000000001E-4</c:v>
                </c:pt>
                <c:pt idx="528">
                  <c:v>4.6079999999999998E-4</c:v>
                </c:pt>
                <c:pt idx="529">
                  <c:v>4.5310000000000001E-4</c:v>
                </c:pt>
                <c:pt idx="530">
                  <c:v>4.462E-4</c:v>
                </c:pt>
                <c:pt idx="531">
                  <c:v>4.4000000000000002E-4</c:v>
                </c:pt>
                <c:pt idx="532">
                  <c:v>4.349E-4</c:v>
                </c:pt>
                <c:pt idx="533">
                  <c:v>4.3110000000000002E-4</c:v>
                </c:pt>
                <c:pt idx="534">
                  <c:v>4.2880000000000001E-4</c:v>
                </c:pt>
                <c:pt idx="535">
                  <c:v>4.2850000000000001E-4</c:v>
                </c:pt>
                <c:pt idx="536">
                  <c:v>4.305E-4</c:v>
                </c:pt>
                <c:pt idx="537">
                  <c:v>4.3520000000000001E-4</c:v>
                </c:pt>
                <c:pt idx="538">
                  <c:v>4.4319999999999999E-4</c:v>
                </c:pt>
                <c:pt idx="539">
                  <c:v>4.548E-4</c:v>
                </c:pt>
                <c:pt idx="540">
                  <c:v>4.705E-4</c:v>
                </c:pt>
                <c:pt idx="541">
                  <c:v>4.908E-4</c:v>
                </c:pt>
                <c:pt idx="542">
                  <c:v>5.1590000000000002E-4</c:v>
                </c:pt>
                <c:pt idx="543">
                  <c:v>5.4600000000000004E-4</c:v>
                </c:pt>
                <c:pt idx="544">
                  <c:v>5.8120000000000003E-4</c:v>
                </c:pt>
                <c:pt idx="545">
                  <c:v>6.2129999999999998E-4</c:v>
                </c:pt>
                <c:pt idx="546">
                  <c:v>6.6580000000000003E-4</c:v>
                </c:pt>
                <c:pt idx="547">
                  <c:v>7.1420000000000001E-4</c:v>
                </c:pt>
                <c:pt idx="548">
                  <c:v>7.6570000000000002E-4</c:v>
                </c:pt>
                <c:pt idx="549">
                  <c:v>8.1939999999999997E-4</c:v>
                </c:pt>
                <c:pt idx="550">
                  <c:v>8.742E-4</c:v>
                </c:pt>
                <c:pt idx="551">
                  <c:v>9.2889999999999997E-4</c:v>
                </c:pt>
                <c:pt idx="552">
                  <c:v>9.8219999999999991E-4</c:v>
                </c:pt>
                <c:pt idx="553">
                  <c:v>1.0330000000000001E-3</c:v>
                </c:pt>
                <c:pt idx="554">
                  <c:v>1.08E-3</c:v>
                </c:pt>
                <c:pt idx="555">
                  <c:v>1.122E-3</c:v>
                </c:pt>
                <c:pt idx="556">
                  <c:v>1.158E-3</c:v>
                </c:pt>
                <c:pt idx="557">
                  <c:v>1.188E-3</c:v>
                </c:pt>
                <c:pt idx="558">
                  <c:v>1.2110000000000001E-3</c:v>
                </c:pt>
                <c:pt idx="559">
                  <c:v>1.2260000000000001E-3</c:v>
                </c:pt>
                <c:pt idx="560">
                  <c:v>1.2340000000000001E-3</c:v>
                </c:pt>
                <c:pt idx="561">
                  <c:v>1.2340000000000001E-3</c:v>
                </c:pt>
                <c:pt idx="562">
                  <c:v>1.2260000000000001E-3</c:v>
                </c:pt>
                <c:pt idx="563">
                  <c:v>1.2110000000000001E-3</c:v>
                </c:pt>
                <c:pt idx="564">
                  <c:v>1.1900000000000001E-3</c:v>
                </c:pt>
                <c:pt idx="565">
                  <c:v>1.1620000000000001E-3</c:v>
                </c:pt>
                <c:pt idx="566">
                  <c:v>1.1280000000000001E-3</c:v>
                </c:pt>
                <c:pt idx="567">
                  <c:v>1.088E-3</c:v>
                </c:pt>
                <c:pt idx="568">
                  <c:v>1.044E-3</c:v>
                </c:pt>
                <c:pt idx="569">
                  <c:v>9.9489999999999995E-4</c:v>
                </c:pt>
                <c:pt idx="570">
                  <c:v>9.4220000000000003E-4</c:v>
                </c:pt>
                <c:pt idx="571">
                  <c:v>8.8639999999999997E-4</c:v>
                </c:pt>
                <c:pt idx="572">
                  <c:v>8.2830000000000002E-4</c:v>
                </c:pt>
                <c:pt idx="573">
                  <c:v>7.6869999999999998E-4</c:v>
                </c:pt>
                <c:pt idx="574">
                  <c:v>7.0839999999999998E-4</c:v>
                </c:pt>
                <c:pt idx="575">
                  <c:v>6.4829999999999998E-4</c:v>
                </c:pt>
                <c:pt idx="576">
                  <c:v>5.8929999999999996E-4</c:v>
                </c:pt>
                <c:pt idx="577">
                  <c:v>5.3209999999999998E-4</c:v>
                </c:pt>
                <c:pt idx="578">
                  <c:v>4.7750000000000001E-4</c:v>
                </c:pt>
                <c:pt idx="579">
                  <c:v>4.261E-4</c:v>
                </c:pt>
                <c:pt idx="580">
                  <c:v>3.7839999999999998E-4</c:v>
                </c:pt>
                <c:pt idx="581">
                  <c:v>3.3480000000000001E-4</c:v>
                </c:pt>
                <c:pt idx="582">
                  <c:v>2.9550000000000003E-4</c:v>
                </c:pt>
                <c:pt idx="583">
                  <c:v>2.6069999999999999E-4</c:v>
                </c:pt>
                <c:pt idx="584">
                  <c:v>2.3049999999999999E-4</c:v>
                </c:pt>
                <c:pt idx="585">
                  <c:v>2.0479999999999999E-4</c:v>
                </c:pt>
                <c:pt idx="586">
                  <c:v>1.8359999999999999E-4</c:v>
                </c:pt>
                <c:pt idx="587">
                  <c:v>1.6660000000000001E-4</c:v>
                </c:pt>
                <c:pt idx="588">
                  <c:v>1.5339999999999999E-4</c:v>
                </c:pt>
                <c:pt idx="589">
                  <c:v>1.437E-4</c:v>
                </c:pt>
                <c:pt idx="590">
                  <c:v>1.3669999999999999E-4</c:v>
                </c:pt>
                <c:pt idx="591">
                  <c:v>1.3200000000000001E-4</c:v>
                </c:pt>
                <c:pt idx="592">
                  <c:v>1.2889999999999999E-4</c:v>
                </c:pt>
                <c:pt idx="593">
                  <c:v>1.27E-4</c:v>
                </c:pt>
                <c:pt idx="594">
                  <c:v>1.2579999999999999E-4</c:v>
                </c:pt>
                <c:pt idx="595">
                  <c:v>1.2510000000000001E-4</c:v>
                </c:pt>
                <c:pt idx="596">
                  <c:v>1.248E-4</c:v>
                </c:pt>
                <c:pt idx="597">
                  <c:v>1.2449999999999999E-4</c:v>
                </c:pt>
                <c:pt idx="598">
                  <c:v>1.2439999999999999E-4</c:v>
                </c:pt>
                <c:pt idx="599">
                  <c:v>1.2430000000000001E-4</c:v>
                </c:pt>
                <c:pt idx="600">
                  <c:v>1.2430000000000001E-4</c:v>
                </c:pt>
                <c:pt idx="601">
                  <c:v>1.2420000000000001E-4</c:v>
                </c:pt>
                <c:pt idx="602">
                  <c:v>1.2420000000000001E-4</c:v>
                </c:pt>
                <c:pt idx="603">
                  <c:v>1.2420000000000001E-4</c:v>
                </c:pt>
                <c:pt idx="604">
                  <c:v>1.2420000000000001E-4</c:v>
                </c:pt>
                <c:pt idx="605">
                  <c:v>1.2420000000000001E-4</c:v>
                </c:pt>
                <c:pt idx="606">
                  <c:v>1.2420000000000001E-4</c:v>
                </c:pt>
                <c:pt idx="607">
                  <c:v>1.2410000000000001E-4</c:v>
                </c:pt>
                <c:pt idx="608">
                  <c:v>1.2410000000000001E-4</c:v>
                </c:pt>
                <c:pt idx="609">
                  <c:v>1.2410000000000001E-4</c:v>
                </c:pt>
                <c:pt idx="610">
                  <c:v>1.2410000000000001E-4</c:v>
                </c:pt>
                <c:pt idx="611">
                  <c:v>1.2410000000000001E-4</c:v>
                </c:pt>
                <c:pt idx="612">
                  <c:v>1.2410000000000001E-4</c:v>
                </c:pt>
                <c:pt idx="613">
                  <c:v>1.2410000000000001E-4</c:v>
                </c:pt>
                <c:pt idx="614">
                  <c:v>1.2410000000000001E-4</c:v>
                </c:pt>
                <c:pt idx="615">
                  <c:v>1.2410000000000001E-4</c:v>
                </c:pt>
                <c:pt idx="616">
                  <c:v>1.2410000000000001E-4</c:v>
                </c:pt>
                <c:pt idx="617">
                  <c:v>1.2410000000000001E-4</c:v>
                </c:pt>
                <c:pt idx="618">
                  <c:v>1.2410000000000001E-4</c:v>
                </c:pt>
                <c:pt idx="619">
                  <c:v>1.2410000000000001E-4</c:v>
                </c:pt>
                <c:pt idx="620">
                  <c:v>1.2410000000000001E-4</c:v>
                </c:pt>
                <c:pt idx="621">
                  <c:v>1.2410000000000001E-4</c:v>
                </c:pt>
                <c:pt idx="622">
                  <c:v>1.2410000000000001E-4</c:v>
                </c:pt>
                <c:pt idx="623">
                  <c:v>1.2410000000000001E-4</c:v>
                </c:pt>
                <c:pt idx="624">
                  <c:v>1.2410000000000001E-4</c:v>
                </c:pt>
                <c:pt idx="625">
                  <c:v>1.2410000000000001E-4</c:v>
                </c:pt>
                <c:pt idx="626">
                  <c:v>1.2410000000000001E-4</c:v>
                </c:pt>
                <c:pt idx="627">
                  <c:v>1.2410000000000001E-4</c:v>
                </c:pt>
                <c:pt idx="628">
                  <c:v>1.2410000000000001E-4</c:v>
                </c:pt>
                <c:pt idx="629">
                  <c:v>1.2410000000000001E-4</c:v>
                </c:pt>
                <c:pt idx="630">
                  <c:v>1.2410000000000001E-4</c:v>
                </c:pt>
                <c:pt idx="631">
                  <c:v>1.2410000000000001E-4</c:v>
                </c:pt>
                <c:pt idx="632">
                  <c:v>1.2410000000000001E-4</c:v>
                </c:pt>
                <c:pt idx="633">
                  <c:v>1.2410000000000001E-4</c:v>
                </c:pt>
                <c:pt idx="634">
                  <c:v>1.2410000000000001E-4</c:v>
                </c:pt>
                <c:pt idx="635">
                  <c:v>1.2410000000000001E-4</c:v>
                </c:pt>
                <c:pt idx="636">
                  <c:v>1.2410000000000001E-4</c:v>
                </c:pt>
                <c:pt idx="637">
                  <c:v>1.2410000000000001E-4</c:v>
                </c:pt>
                <c:pt idx="638">
                  <c:v>1.2410000000000001E-4</c:v>
                </c:pt>
                <c:pt idx="639">
                  <c:v>1.2410000000000001E-4</c:v>
                </c:pt>
                <c:pt idx="640">
                  <c:v>1.2410000000000001E-4</c:v>
                </c:pt>
                <c:pt idx="641">
                  <c:v>1.2410000000000001E-4</c:v>
                </c:pt>
                <c:pt idx="642">
                  <c:v>1.2410000000000001E-4</c:v>
                </c:pt>
                <c:pt idx="643">
                  <c:v>1.2410000000000001E-4</c:v>
                </c:pt>
                <c:pt idx="644">
                  <c:v>1.2410000000000001E-4</c:v>
                </c:pt>
                <c:pt idx="645">
                  <c:v>1.2410000000000001E-4</c:v>
                </c:pt>
                <c:pt idx="646">
                  <c:v>1.2410000000000001E-4</c:v>
                </c:pt>
                <c:pt idx="647">
                  <c:v>1.2410000000000001E-4</c:v>
                </c:pt>
                <c:pt idx="648">
                  <c:v>1.2410000000000001E-4</c:v>
                </c:pt>
                <c:pt idx="649">
                  <c:v>1.2410000000000001E-4</c:v>
                </c:pt>
                <c:pt idx="650">
                  <c:v>1.2410000000000001E-4</c:v>
                </c:pt>
                <c:pt idx="651">
                  <c:v>1.2410000000000001E-4</c:v>
                </c:pt>
                <c:pt idx="652">
                  <c:v>1.2410000000000001E-4</c:v>
                </c:pt>
                <c:pt idx="653">
                  <c:v>1.2410000000000001E-4</c:v>
                </c:pt>
                <c:pt idx="654">
                  <c:v>1.2410000000000001E-4</c:v>
                </c:pt>
                <c:pt idx="655">
                  <c:v>1.2410000000000001E-4</c:v>
                </c:pt>
                <c:pt idx="656">
                  <c:v>1.2410000000000001E-4</c:v>
                </c:pt>
                <c:pt idx="657">
                  <c:v>1.2410000000000001E-4</c:v>
                </c:pt>
                <c:pt idx="658">
                  <c:v>1.2410000000000001E-4</c:v>
                </c:pt>
                <c:pt idx="659">
                  <c:v>1.2410000000000001E-4</c:v>
                </c:pt>
                <c:pt idx="660">
                  <c:v>1.2410000000000001E-4</c:v>
                </c:pt>
                <c:pt idx="661">
                  <c:v>1.2410000000000001E-4</c:v>
                </c:pt>
                <c:pt idx="662">
                  <c:v>1.2410000000000001E-4</c:v>
                </c:pt>
                <c:pt idx="663">
                  <c:v>1.2410000000000001E-4</c:v>
                </c:pt>
                <c:pt idx="664">
                  <c:v>1.2410000000000001E-4</c:v>
                </c:pt>
                <c:pt idx="665">
                  <c:v>1.2410000000000001E-4</c:v>
                </c:pt>
                <c:pt idx="666">
                  <c:v>1.2410000000000001E-4</c:v>
                </c:pt>
                <c:pt idx="667">
                  <c:v>1.2410000000000001E-4</c:v>
                </c:pt>
                <c:pt idx="668">
                  <c:v>1.2410000000000001E-4</c:v>
                </c:pt>
                <c:pt idx="669">
                  <c:v>1.2410000000000001E-4</c:v>
                </c:pt>
                <c:pt idx="670">
                  <c:v>1.2410000000000001E-4</c:v>
                </c:pt>
                <c:pt idx="671">
                  <c:v>1.2410000000000001E-4</c:v>
                </c:pt>
                <c:pt idx="672">
                  <c:v>1.2410000000000001E-4</c:v>
                </c:pt>
                <c:pt idx="673">
                  <c:v>1.2410000000000001E-4</c:v>
                </c:pt>
                <c:pt idx="674">
                  <c:v>1.2410000000000001E-4</c:v>
                </c:pt>
                <c:pt idx="675">
                  <c:v>1.2410000000000001E-4</c:v>
                </c:pt>
                <c:pt idx="676">
                  <c:v>1.2410000000000001E-4</c:v>
                </c:pt>
                <c:pt idx="677">
                  <c:v>1.2410000000000001E-4</c:v>
                </c:pt>
                <c:pt idx="678">
                  <c:v>1.2410000000000001E-4</c:v>
                </c:pt>
                <c:pt idx="679">
                  <c:v>1.2410000000000001E-4</c:v>
                </c:pt>
                <c:pt idx="680">
                  <c:v>1.2410000000000001E-4</c:v>
                </c:pt>
                <c:pt idx="681">
                  <c:v>1.2410000000000001E-4</c:v>
                </c:pt>
                <c:pt idx="682">
                  <c:v>1.2410000000000001E-4</c:v>
                </c:pt>
                <c:pt idx="683">
                  <c:v>1.2410000000000001E-4</c:v>
                </c:pt>
                <c:pt idx="684">
                  <c:v>1.2410000000000001E-4</c:v>
                </c:pt>
                <c:pt idx="685">
                  <c:v>1.2410000000000001E-4</c:v>
                </c:pt>
                <c:pt idx="686">
                  <c:v>1.2410000000000001E-4</c:v>
                </c:pt>
                <c:pt idx="687">
                  <c:v>1.2410000000000001E-4</c:v>
                </c:pt>
                <c:pt idx="688">
                  <c:v>1.2410000000000001E-4</c:v>
                </c:pt>
                <c:pt idx="689">
                  <c:v>1.2410000000000001E-4</c:v>
                </c:pt>
                <c:pt idx="690">
                  <c:v>1.2410000000000001E-4</c:v>
                </c:pt>
                <c:pt idx="691">
                  <c:v>1.2410000000000001E-4</c:v>
                </c:pt>
                <c:pt idx="692">
                  <c:v>1.2410000000000001E-4</c:v>
                </c:pt>
                <c:pt idx="693">
                  <c:v>1.2410000000000001E-4</c:v>
                </c:pt>
                <c:pt idx="694">
                  <c:v>1.2410000000000001E-4</c:v>
                </c:pt>
                <c:pt idx="695">
                  <c:v>1.2410000000000001E-4</c:v>
                </c:pt>
                <c:pt idx="696">
                  <c:v>1.2410000000000001E-4</c:v>
                </c:pt>
                <c:pt idx="697">
                  <c:v>1.2410000000000001E-4</c:v>
                </c:pt>
                <c:pt idx="698">
                  <c:v>1.2410000000000001E-4</c:v>
                </c:pt>
                <c:pt idx="699">
                  <c:v>1.2410000000000001E-4</c:v>
                </c:pt>
                <c:pt idx="700">
                  <c:v>1.2410000000000001E-4</c:v>
                </c:pt>
                <c:pt idx="701">
                  <c:v>1.2410000000000001E-4</c:v>
                </c:pt>
                <c:pt idx="702">
                  <c:v>1.2410000000000001E-4</c:v>
                </c:pt>
                <c:pt idx="703">
                  <c:v>1.2410000000000001E-4</c:v>
                </c:pt>
                <c:pt idx="704">
                  <c:v>1.2410000000000001E-4</c:v>
                </c:pt>
                <c:pt idx="705">
                  <c:v>1.2410000000000001E-4</c:v>
                </c:pt>
                <c:pt idx="706">
                  <c:v>1.2410000000000001E-4</c:v>
                </c:pt>
                <c:pt idx="707">
                  <c:v>1.2410000000000001E-4</c:v>
                </c:pt>
                <c:pt idx="708">
                  <c:v>1.2410000000000001E-4</c:v>
                </c:pt>
                <c:pt idx="709">
                  <c:v>1.2410000000000001E-4</c:v>
                </c:pt>
                <c:pt idx="710">
                  <c:v>1.2410000000000001E-4</c:v>
                </c:pt>
                <c:pt idx="711">
                  <c:v>1.2410000000000001E-4</c:v>
                </c:pt>
                <c:pt idx="712">
                  <c:v>1.2410000000000001E-4</c:v>
                </c:pt>
                <c:pt idx="713">
                  <c:v>1.2410000000000001E-4</c:v>
                </c:pt>
                <c:pt idx="714">
                  <c:v>1.2410000000000001E-4</c:v>
                </c:pt>
                <c:pt idx="715">
                  <c:v>1.2410000000000001E-4</c:v>
                </c:pt>
                <c:pt idx="716">
                  <c:v>1.2410000000000001E-4</c:v>
                </c:pt>
                <c:pt idx="717">
                  <c:v>1.2410000000000001E-4</c:v>
                </c:pt>
                <c:pt idx="718">
                  <c:v>1.2410000000000001E-4</c:v>
                </c:pt>
                <c:pt idx="719">
                  <c:v>1.2410000000000001E-4</c:v>
                </c:pt>
                <c:pt idx="720">
                  <c:v>1.2410000000000001E-4</c:v>
                </c:pt>
                <c:pt idx="721">
                  <c:v>1.2410000000000001E-4</c:v>
                </c:pt>
                <c:pt idx="722">
                  <c:v>1.2410000000000001E-4</c:v>
                </c:pt>
                <c:pt idx="723">
                  <c:v>1.2410000000000001E-4</c:v>
                </c:pt>
                <c:pt idx="724">
                  <c:v>1.2410000000000001E-4</c:v>
                </c:pt>
                <c:pt idx="725">
                  <c:v>1.2410000000000001E-4</c:v>
                </c:pt>
                <c:pt idx="726">
                  <c:v>1.2410000000000001E-4</c:v>
                </c:pt>
                <c:pt idx="727">
                  <c:v>1.2410000000000001E-4</c:v>
                </c:pt>
                <c:pt idx="728">
                  <c:v>1.2410000000000001E-4</c:v>
                </c:pt>
                <c:pt idx="729">
                  <c:v>1.2410000000000001E-4</c:v>
                </c:pt>
                <c:pt idx="730">
                  <c:v>1.2410000000000001E-4</c:v>
                </c:pt>
                <c:pt idx="731">
                  <c:v>1.2410000000000001E-4</c:v>
                </c:pt>
                <c:pt idx="732">
                  <c:v>1.2410000000000001E-4</c:v>
                </c:pt>
                <c:pt idx="733">
                  <c:v>1.2410000000000001E-4</c:v>
                </c:pt>
                <c:pt idx="734">
                  <c:v>1.2410000000000001E-4</c:v>
                </c:pt>
                <c:pt idx="735">
                  <c:v>1.2410000000000001E-4</c:v>
                </c:pt>
                <c:pt idx="736">
                  <c:v>1.2410000000000001E-4</c:v>
                </c:pt>
                <c:pt idx="737">
                  <c:v>1.2410000000000001E-4</c:v>
                </c:pt>
                <c:pt idx="738">
                  <c:v>1.2410000000000001E-4</c:v>
                </c:pt>
                <c:pt idx="739">
                  <c:v>1.2410000000000001E-4</c:v>
                </c:pt>
                <c:pt idx="740">
                  <c:v>1.2410000000000001E-4</c:v>
                </c:pt>
                <c:pt idx="741">
                  <c:v>1.2410000000000001E-4</c:v>
                </c:pt>
                <c:pt idx="742">
                  <c:v>1.2410000000000001E-4</c:v>
                </c:pt>
                <c:pt idx="743">
                  <c:v>1.2410000000000001E-4</c:v>
                </c:pt>
                <c:pt idx="744">
                  <c:v>1.2410000000000001E-4</c:v>
                </c:pt>
                <c:pt idx="745">
                  <c:v>1.2410000000000001E-4</c:v>
                </c:pt>
                <c:pt idx="746">
                  <c:v>1.2410000000000001E-4</c:v>
                </c:pt>
                <c:pt idx="747">
                  <c:v>1.2410000000000001E-4</c:v>
                </c:pt>
                <c:pt idx="748">
                  <c:v>1.2410000000000001E-4</c:v>
                </c:pt>
                <c:pt idx="749">
                  <c:v>1.2410000000000001E-4</c:v>
                </c:pt>
                <c:pt idx="750">
                  <c:v>1.2410000000000001E-4</c:v>
                </c:pt>
                <c:pt idx="751">
                  <c:v>1.2410000000000001E-4</c:v>
                </c:pt>
                <c:pt idx="752">
                  <c:v>1.2410000000000001E-4</c:v>
                </c:pt>
                <c:pt idx="753">
                  <c:v>1.2410000000000001E-4</c:v>
                </c:pt>
                <c:pt idx="754">
                  <c:v>1.2410000000000001E-4</c:v>
                </c:pt>
                <c:pt idx="755">
                  <c:v>1.2410000000000001E-4</c:v>
                </c:pt>
                <c:pt idx="756">
                  <c:v>1.2410000000000001E-4</c:v>
                </c:pt>
                <c:pt idx="757">
                  <c:v>1.2410000000000001E-4</c:v>
                </c:pt>
                <c:pt idx="758">
                  <c:v>1.2410000000000001E-4</c:v>
                </c:pt>
                <c:pt idx="759">
                  <c:v>1.2410000000000001E-4</c:v>
                </c:pt>
                <c:pt idx="760">
                  <c:v>1.2410000000000001E-4</c:v>
                </c:pt>
                <c:pt idx="761">
                  <c:v>1.2410000000000001E-4</c:v>
                </c:pt>
                <c:pt idx="762">
                  <c:v>1.2410000000000001E-4</c:v>
                </c:pt>
                <c:pt idx="763">
                  <c:v>1.2410000000000001E-4</c:v>
                </c:pt>
                <c:pt idx="764">
                  <c:v>1.2410000000000001E-4</c:v>
                </c:pt>
                <c:pt idx="765">
                  <c:v>1.2410000000000001E-4</c:v>
                </c:pt>
                <c:pt idx="766">
                  <c:v>1.2410000000000001E-4</c:v>
                </c:pt>
                <c:pt idx="767">
                  <c:v>1.2410000000000001E-4</c:v>
                </c:pt>
                <c:pt idx="768">
                  <c:v>1.2410000000000001E-4</c:v>
                </c:pt>
                <c:pt idx="769">
                  <c:v>1.2410000000000001E-4</c:v>
                </c:pt>
                <c:pt idx="770">
                  <c:v>1.2410000000000001E-4</c:v>
                </c:pt>
                <c:pt idx="771">
                  <c:v>1.2410000000000001E-4</c:v>
                </c:pt>
                <c:pt idx="772">
                  <c:v>1.2410000000000001E-4</c:v>
                </c:pt>
                <c:pt idx="773">
                  <c:v>1.2410000000000001E-4</c:v>
                </c:pt>
                <c:pt idx="774">
                  <c:v>1.2410000000000001E-4</c:v>
                </c:pt>
                <c:pt idx="775">
                  <c:v>1.2410000000000001E-4</c:v>
                </c:pt>
                <c:pt idx="776">
                  <c:v>1.2410000000000001E-4</c:v>
                </c:pt>
                <c:pt idx="777">
                  <c:v>1.2410000000000001E-4</c:v>
                </c:pt>
                <c:pt idx="778">
                  <c:v>1.2410000000000001E-4</c:v>
                </c:pt>
                <c:pt idx="779">
                  <c:v>1.2410000000000001E-4</c:v>
                </c:pt>
                <c:pt idx="780">
                  <c:v>1.2410000000000001E-4</c:v>
                </c:pt>
                <c:pt idx="781">
                  <c:v>1.2410000000000001E-4</c:v>
                </c:pt>
                <c:pt idx="782">
                  <c:v>1.2410000000000001E-4</c:v>
                </c:pt>
                <c:pt idx="783">
                  <c:v>1.2410000000000001E-4</c:v>
                </c:pt>
                <c:pt idx="784">
                  <c:v>1.2410000000000001E-4</c:v>
                </c:pt>
                <c:pt idx="785">
                  <c:v>1.2410000000000001E-4</c:v>
                </c:pt>
                <c:pt idx="786">
                  <c:v>1.2410000000000001E-4</c:v>
                </c:pt>
                <c:pt idx="787">
                  <c:v>1.2410000000000001E-4</c:v>
                </c:pt>
                <c:pt idx="788">
                  <c:v>1.2410000000000001E-4</c:v>
                </c:pt>
                <c:pt idx="789">
                  <c:v>1.2410000000000001E-4</c:v>
                </c:pt>
                <c:pt idx="790">
                  <c:v>1.2410000000000001E-4</c:v>
                </c:pt>
                <c:pt idx="791">
                  <c:v>1.2410000000000001E-4</c:v>
                </c:pt>
                <c:pt idx="792">
                  <c:v>1.2410000000000001E-4</c:v>
                </c:pt>
                <c:pt idx="793">
                  <c:v>1.2410000000000001E-4</c:v>
                </c:pt>
                <c:pt idx="794">
                  <c:v>1.2410000000000001E-4</c:v>
                </c:pt>
                <c:pt idx="795">
                  <c:v>1.2410000000000001E-4</c:v>
                </c:pt>
                <c:pt idx="796">
                  <c:v>1.2410000000000001E-4</c:v>
                </c:pt>
                <c:pt idx="797">
                  <c:v>1.2410000000000001E-4</c:v>
                </c:pt>
                <c:pt idx="798">
                  <c:v>1.2410000000000001E-4</c:v>
                </c:pt>
                <c:pt idx="799">
                  <c:v>1.2410000000000001E-4</c:v>
                </c:pt>
                <c:pt idx="800">
                  <c:v>1.2410000000000001E-4</c:v>
                </c:pt>
                <c:pt idx="801">
                  <c:v>1.2410000000000001E-4</c:v>
                </c:pt>
                <c:pt idx="802">
                  <c:v>1.2410000000000001E-4</c:v>
                </c:pt>
                <c:pt idx="803">
                  <c:v>1.2410000000000001E-4</c:v>
                </c:pt>
                <c:pt idx="804">
                  <c:v>1.2410000000000001E-4</c:v>
                </c:pt>
                <c:pt idx="805">
                  <c:v>1.2410000000000001E-4</c:v>
                </c:pt>
                <c:pt idx="806">
                  <c:v>1.2410000000000001E-4</c:v>
                </c:pt>
                <c:pt idx="807">
                  <c:v>1.2410000000000001E-4</c:v>
                </c:pt>
                <c:pt idx="808">
                  <c:v>1.2410000000000001E-4</c:v>
                </c:pt>
                <c:pt idx="809">
                  <c:v>1.2410000000000001E-4</c:v>
                </c:pt>
                <c:pt idx="810">
                  <c:v>1.2410000000000001E-4</c:v>
                </c:pt>
                <c:pt idx="811">
                  <c:v>1.2410000000000001E-4</c:v>
                </c:pt>
                <c:pt idx="812">
                  <c:v>1.2410000000000001E-4</c:v>
                </c:pt>
                <c:pt idx="813">
                  <c:v>1.2410000000000001E-4</c:v>
                </c:pt>
                <c:pt idx="814">
                  <c:v>1.2410000000000001E-4</c:v>
                </c:pt>
                <c:pt idx="815">
                  <c:v>1.2410000000000001E-4</c:v>
                </c:pt>
                <c:pt idx="816">
                  <c:v>1.2410000000000001E-4</c:v>
                </c:pt>
                <c:pt idx="817">
                  <c:v>1.2410000000000001E-4</c:v>
                </c:pt>
                <c:pt idx="818">
                  <c:v>1.2410000000000001E-4</c:v>
                </c:pt>
                <c:pt idx="819">
                  <c:v>1.2410000000000001E-4</c:v>
                </c:pt>
                <c:pt idx="820">
                  <c:v>1.2410000000000001E-4</c:v>
                </c:pt>
                <c:pt idx="821">
                  <c:v>1.2410000000000001E-4</c:v>
                </c:pt>
                <c:pt idx="822">
                  <c:v>1.2410000000000001E-4</c:v>
                </c:pt>
                <c:pt idx="823">
                  <c:v>1.2410000000000001E-4</c:v>
                </c:pt>
                <c:pt idx="824">
                  <c:v>1.2410000000000001E-4</c:v>
                </c:pt>
                <c:pt idx="825">
                  <c:v>1.2410000000000001E-4</c:v>
                </c:pt>
                <c:pt idx="826">
                  <c:v>1.2410000000000001E-4</c:v>
                </c:pt>
                <c:pt idx="827">
                  <c:v>1.2410000000000001E-4</c:v>
                </c:pt>
                <c:pt idx="828">
                  <c:v>1.2410000000000001E-4</c:v>
                </c:pt>
                <c:pt idx="829">
                  <c:v>1.2410000000000001E-4</c:v>
                </c:pt>
                <c:pt idx="830">
                  <c:v>1.2410000000000001E-4</c:v>
                </c:pt>
                <c:pt idx="831">
                  <c:v>1.2410000000000001E-4</c:v>
                </c:pt>
                <c:pt idx="832">
                  <c:v>1.2410000000000001E-4</c:v>
                </c:pt>
                <c:pt idx="833">
                  <c:v>1.2410000000000001E-4</c:v>
                </c:pt>
                <c:pt idx="834">
                  <c:v>1.2410000000000001E-4</c:v>
                </c:pt>
                <c:pt idx="835">
                  <c:v>1.2410000000000001E-4</c:v>
                </c:pt>
                <c:pt idx="836">
                  <c:v>1.2410000000000001E-4</c:v>
                </c:pt>
                <c:pt idx="837">
                  <c:v>1.2410000000000001E-4</c:v>
                </c:pt>
                <c:pt idx="838">
                  <c:v>1.2410000000000001E-4</c:v>
                </c:pt>
                <c:pt idx="839">
                  <c:v>1.2410000000000001E-4</c:v>
                </c:pt>
                <c:pt idx="840">
                  <c:v>1.2410000000000001E-4</c:v>
                </c:pt>
                <c:pt idx="841">
                  <c:v>1.2410000000000001E-4</c:v>
                </c:pt>
                <c:pt idx="842">
                  <c:v>1.2410000000000001E-4</c:v>
                </c:pt>
                <c:pt idx="843">
                  <c:v>1.2410000000000001E-4</c:v>
                </c:pt>
                <c:pt idx="844">
                  <c:v>1.2410000000000001E-4</c:v>
                </c:pt>
                <c:pt idx="845">
                  <c:v>1.2410000000000001E-4</c:v>
                </c:pt>
                <c:pt idx="846">
                  <c:v>1.2410000000000001E-4</c:v>
                </c:pt>
                <c:pt idx="847">
                  <c:v>1.2410000000000001E-4</c:v>
                </c:pt>
                <c:pt idx="848">
                  <c:v>1.2410000000000001E-4</c:v>
                </c:pt>
                <c:pt idx="849">
                  <c:v>1.2410000000000001E-4</c:v>
                </c:pt>
                <c:pt idx="850">
                  <c:v>1.2410000000000001E-4</c:v>
                </c:pt>
                <c:pt idx="851">
                  <c:v>1.2410000000000001E-4</c:v>
                </c:pt>
                <c:pt idx="852">
                  <c:v>1.2410000000000001E-4</c:v>
                </c:pt>
                <c:pt idx="853">
                  <c:v>1.2410000000000001E-4</c:v>
                </c:pt>
                <c:pt idx="854">
                  <c:v>1.2410000000000001E-4</c:v>
                </c:pt>
                <c:pt idx="855">
                  <c:v>1.2410000000000001E-4</c:v>
                </c:pt>
                <c:pt idx="856">
                  <c:v>1.2410000000000001E-4</c:v>
                </c:pt>
                <c:pt idx="857">
                  <c:v>1.2410000000000001E-4</c:v>
                </c:pt>
                <c:pt idx="858">
                  <c:v>1.2410000000000001E-4</c:v>
                </c:pt>
                <c:pt idx="859">
                  <c:v>1.2410000000000001E-4</c:v>
                </c:pt>
                <c:pt idx="860">
                  <c:v>1.2410000000000001E-4</c:v>
                </c:pt>
                <c:pt idx="861">
                  <c:v>1.2410000000000001E-4</c:v>
                </c:pt>
                <c:pt idx="862">
                  <c:v>1.2410000000000001E-4</c:v>
                </c:pt>
                <c:pt idx="863">
                  <c:v>1.2410000000000001E-4</c:v>
                </c:pt>
                <c:pt idx="864">
                  <c:v>1.2410000000000001E-4</c:v>
                </c:pt>
                <c:pt idx="865">
                  <c:v>1.2410000000000001E-4</c:v>
                </c:pt>
                <c:pt idx="866">
                  <c:v>1.2410000000000001E-4</c:v>
                </c:pt>
                <c:pt idx="867">
                  <c:v>1.2410000000000001E-4</c:v>
                </c:pt>
              </c:numCache>
            </c:numRef>
          </c:yVal>
          <c:smooth val="1"/>
          <c:extLst>
            <c:ext xmlns:c16="http://schemas.microsoft.com/office/drawing/2014/chart" uri="{C3380CC4-5D6E-409C-BE32-E72D297353CC}">
              <c16:uniqueId val="{00000002-67BA-430F-90DD-5FDF31D26097}"/>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vert="horz"/>
              <a:lstStyle/>
              <a:p>
                <a:pPr>
                  <a:defRPr/>
                </a:pPr>
                <a:r>
                  <a:rPr lang="en-US"/>
                  <a:t>avg z [m]</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6592"/>
        <c:crosses val="autoZero"/>
        <c:crossBetween val="midCat"/>
      </c:valAx>
      <c:valAx>
        <c:axId val="640336592"/>
        <c:scaling>
          <c:orientation val="minMax"/>
        </c:scaling>
        <c:delete val="0"/>
        <c:axPos val="l"/>
        <c:title>
          <c:tx>
            <c:rich>
              <a:bodyPr rot="-5400000" vert="horz"/>
              <a:lstStyle/>
              <a:p>
                <a:pPr>
                  <a:defRPr/>
                </a:pPr>
                <a:r>
                  <a:rPr lang="en-US"/>
                  <a:t>Energy spread [10^-3]</a:t>
                </a:r>
              </a:p>
            </c:rich>
          </c:tx>
          <c:overlay val="0"/>
          <c:spPr>
            <a:noFill/>
            <a:ln>
              <a:noFill/>
            </a:ln>
            <a:effectLst/>
          </c:sp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4624"/>
        <c:crosses val="autoZero"/>
        <c:crossBetween val="midCat"/>
        <c:dispUnits>
          <c:custUnit val="1.0000000000000002E-3"/>
          <c:dispUnitsLbl>
            <c:spPr>
              <a:noFill/>
              <a:ln>
                <a:noFill/>
              </a:ln>
              <a:effectLst/>
            </c:spPr>
            <c:txPr>
              <a:bodyPr rot="-5400000" vert="horz"/>
              <a:lstStyle/>
              <a:p>
                <a:pPr>
                  <a:defRPr/>
                </a:pPr>
                <a:endParaRPr lang="en-US"/>
              </a:p>
            </c:txPr>
          </c:dispUnitsLbl>
        </c:dispUnits>
      </c:valAx>
    </c:plotArea>
    <c:legend>
      <c:legendPos val="t"/>
      <c:overlay val="0"/>
      <c:spPr>
        <a:noFill/>
        <a:ln>
          <a:noFill/>
        </a:ln>
        <a:effectLst/>
      </c:spPr>
      <c:txPr>
        <a:bodyPr rot="0" vert="horz"/>
        <a:lstStyle/>
        <a:p>
          <a:pPr>
            <a:defRPr/>
          </a:pPr>
          <a:endParaRPr lang="en-US"/>
        </a:p>
      </c:txPr>
    </c:legend>
    <c:plotVisOnly val="1"/>
    <c:dispBlanksAs val="gap"/>
    <c:showDLblsOverMax val="0"/>
  </c:chart>
  <c:txPr>
    <a:bodyPr/>
    <a:lstStyle/>
    <a:p>
      <a:pPr>
        <a:defRPr sz="2000" b="1" baseline="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'Force 200 keV Spline'!$A$1:$Q$1</c:f>
              <c:strCache>
                <c:ptCount val="1"/>
                <c:pt idx="0">
                  <c:v>200 keV Spline</c:v>
                </c:pt>
              </c:strCache>
            </c:strRef>
          </c:tx>
          <c:spPr>
            <a:effectLst/>
          </c:spPr>
          <c:marker>
            <c:symbol val="none"/>
          </c:marker>
          <c:xVal>
            <c:numRef>
              <c:f>'Force 200 keV Spline'!$B$3:$B$870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-0.14990000000000001</c:v>
                </c:pt>
                <c:pt idx="258">
                  <c:v>-0.1489</c:v>
                </c:pt>
                <c:pt idx="259">
                  <c:v>-0.1479</c:v>
                </c:pt>
                <c:pt idx="260">
                  <c:v>-0.14680000000000001</c:v>
                </c:pt>
                <c:pt idx="261">
                  <c:v>-0.14580000000000001</c:v>
                </c:pt>
                <c:pt idx="262">
                  <c:v>-0.1447</c:v>
                </c:pt>
                <c:pt idx="263">
                  <c:v>-0.14369999999999999</c:v>
                </c:pt>
                <c:pt idx="264">
                  <c:v>-0.1426</c:v>
                </c:pt>
                <c:pt idx="265">
                  <c:v>-0.1416</c:v>
                </c:pt>
                <c:pt idx="266">
                  <c:v>-0.1406</c:v>
                </c:pt>
                <c:pt idx="267">
                  <c:v>-0.13950000000000001</c:v>
                </c:pt>
                <c:pt idx="268">
                  <c:v>-0.13850000000000001</c:v>
                </c:pt>
                <c:pt idx="269">
                  <c:v>-0.13739999999999999</c:v>
                </c:pt>
                <c:pt idx="270">
                  <c:v>-0.13639999999999999</c:v>
                </c:pt>
                <c:pt idx="271">
                  <c:v>-0.1353</c:v>
                </c:pt>
                <c:pt idx="272">
                  <c:v>-0.1343</c:v>
                </c:pt>
                <c:pt idx="273">
                  <c:v>-0.1333</c:v>
                </c:pt>
                <c:pt idx="274">
                  <c:v>-0.13220000000000001</c:v>
                </c:pt>
                <c:pt idx="275">
                  <c:v>-0.13120000000000001</c:v>
                </c:pt>
                <c:pt idx="276">
                  <c:v>-0.13009999999999999</c:v>
                </c:pt>
                <c:pt idx="277">
                  <c:v>-0.12909999999999999</c:v>
                </c:pt>
                <c:pt idx="278">
                  <c:v>-0.128</c:v>
                </c:pt>
                <c:pt idx="279">
                  <c:v>-0.127</c:v>
                </c:pt>
                <c:pt idx="280">
                  <c:v>-0.126</c:v>
                </c:pt>
                <c:pt idx="281">
                  <c:v>-0.1249</c:v>
                </c:pt>
                <c:pt idx="282">
                  <c:v>-0.1239</c:v>
                </c:pt>
                <c:pt idx="283">
                  <c:v>-0.12280000000000001</c:v>
                </c:pt>
                <c:pt idx="284">
                  <c:v>-0.12180000000000001</c:v>
                </c:pt>
                <c:pt idx="285">
                  <c:v>-0.1207</c:v>
                </c:pt>
                <c:pt idx="286">
                  <c:v>-0.1197</c:v>
                </c:pt>
                <c:pt idx="287">
                  <c:v>-0.1186</c:v>
                </c:pt>
                <c:pt idx="288">
                  <c:v>-0.1176</c:v>
                </c:pt>
                <c:pt idx="289">
                  <c:v>-0.1166</c:v>
                </c:pt>
                <c:pt idx="290">
                  <c:v>-0.11550000000000001</c:v>
                </c:pt>
                <c:pt idx="291">
                  <c:v>-0.1145</c:v>
                </c:pt>
                <c:pt idx="292">
                  <c:v>-0.1134</c:v>
                </c:pt>
                <c:pt idx="293">
                  <c:v>-0.1124</c:v>
                </c:pt>
                <c:pt idx="294">
                  <c:v>-0.1113</c:v>
                </c:pt>
                <c:pt idx="295">
                  <c:v>-0.1103</c:v>
                </c:pt>
                <c:pt idx="296">
                  <c:v>-0.10920000000000001</c:v>
                </c:pt>
                <c:pt idx="297">
                  <c:v>-0.1082</c:v>
                </c:pt>
                <c:pt idx="298">
                  <c:v>-0.1072</c:v>
                </c:pt>
                <c:pt idx="299">
                  <c:v>-0.1061</c:v>
                </c:pt>
                <c:pt idx="300">
                  <c:v>-0.1051</c:v>
                </c:pt>
                <c:pt idx="301">
                  <c:v>-0.104</c:v>
                </c:pt>
                <c:pt idx="302">
                  <c:v>-0.10299999999999999</c:v>
                </c:pt>
                <c:pt idx="303">
                  <c:v>-0.1019</c:v>
                </c:pt>
                <c:pt idx="304">
                  <c:v>-0.1009</c:v>
                </c:pt>
                <c:pt idx="305">
                  <c:v>-9.9839999999999998E-2</c:v>
                </c:pt>
                <c:pt idx="306">
                  <c:v>-9.8799999999999999E-2</c:v>
                </c:pt>
                <c:pt idx="307">
                  <c:v>-9.7750000000000004E-2</c:v>
                </c:pt>
                <c:pt idx="308">
                  <c:v>-9.6710000000000004E-2</c:v>
                </c:pt>
                <c:pt idx="309">
                  <c:v>-9.5659999999999995E-2</c:v>
                </c:pt>
                <c:pt idx="310">
                  <c:v>-9.461E-2</c:v>
                </c:pt>
                <c:pt idx="311">
                  <c:v>-9.357E-2</c:v>
                </c:pt>
                <c:pt idx="312">
                  <c:v>-9.2520000000000005E-2</c:v>
                </c:pt>
                <c:pt idx="313">
                  <c:v>-9.1480000000000006E-2</c:v>
                </c:pt>
                <c:pt idx="314">
                  <c:v>-9.0429999999999996E-2</c:v>
                </c:pt>
                <c:pt idx="315">
                  <c:v>-8.9389999999999997E-2</c:v>
                </c:pt>
                <c:pt idx="316">
                  <c:v>-8.8340000000000002E-2</c:v>
                </c:pt>
                <c:pt idx="317">
                  <c:v>-8.7290000000000006E-2</c:v>
                </c:pt>
                <c:pt idx="318">
                  <c:v>-8.6249999999999993E-2</c:v>
                </c:pt>
                <c:pt idx="319">
                  <c:v>-8.5199999999999998E-2</c:v>
                </c:pt>
                <c:pt idx="320">
                  <c:v>-8.4150000000000003E-2</c:v>
                </c:pt>
                <c:pt idx="321">
                  <c:v>-8.3110000000000003E-2</c:v>
                </c:pt>
                <c:pt idx="322">
                  <c:v>-8.2059999999999994E-2</c:v>
                </c:pt>
                <c:pt idx="323">
                  <c:v>-8.1019999999999995E-2</c:v>
                </c:pt>
                <c:pt idx="324">
                  <c:v>-7.9969999999999999E-2</c:v>
                </c:pt>
                <c:pt idx="325">
                  <c:v>-7.8920000000000004E-2</c:v>
                </c:pt>
                <c:pt idx="326">
                  <c:v>-7.7880000000000005E-2</c:v>
                </c:pt>
                <c:pt idx="327">
                  <c:v>-7.6829999999999996E-2</c:v>
                </c:pt>
                <c:pt idx="328">
                  <c:v>-7.578E-2</c:v>
                </c:pt>
                <c:pt idx="329">
                  <c:v>-7.4740000000000001E-2</c:v>
                </c:pt>
                <c:pt idx="330">
                  <c:v>-7.3690000000000005E-2</c:v>
                </c:pt>
                <c:pt idx="331">
                  <c:v>-7.2639999999999996E-2</c:v>
                </c:pt>
                <c:pt idx="332">
                  <c:v>-7.1599999999999997E-2</c:v>
                </c:pt>
                <c:pt idx="333">
                  <c:v>-7.0550000000000002E-2</c:v>
                </c:pt>
                <c:pt idx="334">
                  <c:v>-6.9500000000000006E-2</c:v>
                </c:pt>
                <c:pt idx="335">
                  <c:v>-6.8449999999999997E-2</c:v>
                </c:pt>
                <c:pt idx="336">
                  <c:v>-6.7409999999999998E-2</c:v>
                </c:pt>
                <c:pt idx="337">
                  <c:v>-6.6360000000000002E-2</c:v>
                </c:pt>
                <c:pt idx="338">
                  <c:v>-6.5310000000000007E-2</c:v>
                </c:pt>
                <c:pt idx="339">
                  <c:v>-6.4269999999999994E-2</c:v>
                </c:pt>
                <c:pt idx="340">
                  <c:v>-6.3219999999999998E-2</c:v>
                </c:pt>
                <c:pt idx="341">
                  <c:v>-6.2170000000000003E-2</c:v>
                </c:pt>
                <c:pt idx="342">
                  <c:v>-6.1129999999999997E-2</c:v>
                </c:pt>
                <c:pt idx="343">
                  <c:v>-6.0080000000000001E-2</c:v>
                </c:pt>
                <c:pt idx="344">
                  <c:v>-5.9029999999999999E-2</c:v>
                </c:pt>
                <c:pt idx="345">
                  <c:v>-5.7979999999999997E-2</c:v>
                </c:pt>
                <c:pt idx="346">
                  <c:v>-5.6939999999999998E-2</c:v>
                </c:pt>
                <c:pt idx="347">
                  <c:v>-5.5890000000000002E-2</c:v>
                </c:pt>
                <c:pt idx="348">
                  <c:v>-5.484E-2</c:v>
                </c:pt>
                <c:pt idx="349">
                  <c:v>-5.3789999999999998E-2</c:v>
                </c:pt>
                <c:pt idx="350">
                  <c:v>-5.2749999999999998E-2</c:v>
                </c:pt>
                <c:pt idx="351">
                  <c:v>-5.1700000000000003E-2</c:v>
                </c:pt>
                <c:pt idx="352">
                  <c:v>-5.0650000000000001E-2</c:v>
                </c:pt>
                <c:pt idx="353">
                  <c:v>-4.9599999999999998E-2</c:v>
                </c:pt>
                <c:pt idx="354">
                  <c:v>-4.8559999999999999E-2</c:v>
                </c:pt>
                <c:pt idx="355">
                  <c:v>-4.7509999999999997E-2</c:v>
                </c:pt>
                <c:pt idx="356">
                  <c:v>-4.6460000000000001E-2</c:v>
                </c:pt>
                <c:pt idx="357">
                  <c:v>-4.5409999999999999E-2</c:v>
                </c:pt>
                <c:pt idx="358">
                  <c:v>-4.4359999999999997E-2</c:v>
                </c:pt>
                <c:pt idx="359">
                  <c:v>-4.3319999999999997E-2</c:v>
                </c:pt>
                <c:pt idx="360">
                  <c:v>-4.2270000000000002E-2</c:v>
                </c:pt>
                <c:pt idx="361">
                  <c:v>-4.122E-2</c:v>
                </c:pt>
                <c:pt idx="362">
                  <c:v>-4.0169999999999997E-2</c:v>
                </c:pt>
                <c:pt idx="363">
                  <c:v>-3.9120000000000002E-2</c:v>
                </c:pt>
                <c:pt idx="364">
                  <c:v>-3.8080000000000003E-2</c:v>
                </c:pt>
                <c:pt idx="365">
                  <c:v>-3.703E-2</c:v>
                </c:pt>
                <c:pt idx="366">
                  <c:v>-3.5979999999999998E-2</c:v>
                </c:pt>
                <c:pt idx="367">
                  <c:v>-3.4930000000000003E-2</c:v>
                </c:pt>
                <c:pt idx="368">
                  <c:v>-3.388E-2</c:v>
                </c:pt>
                <c:pt idx="369">
                  <c:v>-3.2840000000000001E-2</c:v>
                </c:pt>
                <c:pt idx="370">
                  <c:v>-3.1789999999999999E-2</c:v>
                </c:pt>
                <c:pt idx="371">
                  <c:v>-3.074E-2</c:v>
                </c:pt>
                <c:pt idx="372">
                  <c:v>-2.9690000000000001E-2</c:v>
                </c:pt>
                <c:pt idx="373">
                  <c:v>-2.8639999999999999E-2</c:v>
                </c:pt>
                <c:pt idx="374">
                  <c:v>-2.76E-2</c:v>
                </c:pt>
                <c:pt idx="375">
                  <c:v>-2.6550000000000001E-2</c:v>
                </c:pt>
                <c:pt idx="376">
                  <c:v>-2.5499999999999998E-2</c:v>
                </c:pt>
                <c:pt idx="377">
                  <c:v>-2.445E-2</c:v>
                </c:pt>
                <c:pt idx="378">
                  <c:v>-2.3400000000000001E-2</c:v>
                </c:pt>
                <c:pt idx="379">
                  <c:v>-2.2349999999999998E-2</c:v>
                </c:pt>
                <c:pt idx="380">
                  <c:v>-2.1309999999999999E-2</c:v>
                </c:pt>
                <c:pt idx="381">
                  <c:v>-2.026E-2</c:v>
                </c:pt>
                <c:pt idx="382">
                  <c:v>-1.9210000000000001E-2</c:v>
                </c:pt>
                <c:pt idx="383">
                  <c:v>-1.8159999999999999E-2</c:v>
                </c:pt>
                <c:pt idx="384">
                  <c:v>-1.711E-2</c:v>
                </c:pt>
                <c:pt idx="385">
                  <c:v>-1.6070000000000001E-2</c:v>
                </c:pt>
                <c:pt idx="386">
                  <c:v>-1.502E-2</c:v>
                </c:pt>
                <c:pt idx="387">
                  <c:v>-1.397E-2</c:v>
                </c:pt>
                <c:pt idx="388">
                  <c:v>-1.2919999999999999E-2</c:v>
                </c:pt>
                <c:pt idx="389">
                  <c:v>-1.187E-2</c:v>
                </c:pt>
                <c:pt idx="390">
                  <c:v>-1.082E-2</c:v>
                </c:pt>
                <c:pt idx="391">
                  <c:v>-9.7750000000000007E-3</c:v>
                </c:pt>
                <c:pt idx="392">
                  <c:v>-8.7259999999999994E-3</c:v>
                </c:pt>
                <c:pt idx="393">
                  <c:v>-7.6779999999999999E-3</c:v>
                </c:pt>
                <c:pt idx="394">
                  <c:v>-6.6299999999999996E-3</c:v>
                </c:pt>
                <c:pt idx="395">
                  <c:v>-5.581E-3</c:v>
                </c:pt>
                <c:pt idx="396">
                  <c:v>-4.5329999999999997E-3</c:v>
                </c:pt>
                <c:pt idx="397">
                  <c:v>-3.4840000000000001E-3</c:v>
                </c:pt>
                <c:pt idx="398">
                  <c:v>-2.4359999999999998E-3</c:v>
                </c:pt>
                <c:pt idx="399">
                  <c:v>-1.3879999999999999E-3</c:v>
                </c:pt>
                <c:pt idx="400">
                  <c:v>-3.391E-4</c:v>
                </c:pt>
                <c:pt idx="401">
                  <c:v>7.0929999999999995E-4</c:v>
                </c:pt>
                <c:pt idx="402">
                  <c:v>1.758E-3</c:v>
                </c:pt>
                <c:pt idx="403">
                  <c:v>2.8059999999999999E-3</c:v>
                </c:pt>
                <c:pt idx="404">
                  <c:v>3.8549999999999999E-3</c:v>
                </c:pt>
                <c:pt idx="405">
                  <c:v>4.9030000000000002E-3</c:v>
                </c:pt>
                <c:pt idx="406">
                  <c:v>5.9509999999999997E-3</c:v>
                </c:pt>
                <c:pt idx="407">
                  <c:v>7.0000000000000001E-3</c:v>
                </c:pt>
                <c:pt idx="408">
                  <c:v>8.0479999999999996E-3</c:v>
                </c:pt>
                <c:pt idx="409">
                  <c:v>9.0969999999999992E-3</c:v>
                </c:pt>
                <c:pt idx="410">
                  <c:v>1.0149999999999999E-2</c:v>
                </c:pt>
                <c:pt idx="411">
                  <c:v>1.119E-2</c:v>
                </c:pt>
                <c:pt idx="412">
                  <c:v>1.2239999999999999E-2</c:v>
                </c:pt>
                <c:pt idx="413">
                  <c:v>1.329E-2</c:v>
                </c:pt>
                <c:pt idx="414">
                  <c:v>1.434E-2</c:v>
                </c:pt>
                <c:pt idx="415">
                  <c:v>1.5389999999999999E-2</c:v>
                </c:pt>
                <c:pt idx="416">
                  <c:v>1.644E-2</c:v>
                </c:pt>
                <c:pt idx="417">
                  <c:v>1.7479999999999999E-2</c:v>
                </c:pt>
                <c:pt idx="418">
                  <c:v>1.8530000000000001E-2</c:v>
                </c:pt>
                <c:pt idx="419">
                  <c:v>1.958E-2</c:v>
                </c:pt>
                <c:pt idx="420">
                  <c:v>2.0629999999999999E-2</c:v>
                </c:pt>
                <c:pt idx="421">
                  <c:v>2.1680000000000001E-2</c:v>
                </c:pt>
                <c:pt idx="422">
                  <c:v>2.273E-2</c:v>
                </c:pt>
                <c:pt idx="423">
                  <c:v>2.3769999999999999E-2</c:v>
                </c:pt>
                <c:pt idx="424">
                  <c:v>2.4819999999999998E-2</c:v>
                </c:pt>
                <c:pt idx="425">
                  <c:v>2.5870000000000001E-2</c:v>
                </c:pt>
                <c:pt idx="426">
                  <c:v>2.6919999999999999E-2</c:v>
                </c:pt>
                <c:pt idx="427">
                  <c:v>2.7969999999999998E-2</c:v>
                </c:pt>
                <c:pt idx="428">
                  <c:v>2.9010000000000001E-2</c:v>
                </c:pt>
                <c:pt idx="429">
                  <c:v>3.006E-2</c:v>
                </c:pt>
                <c:pt idx="430">
                  <c:v>3.1109999999999999E-2</c:v>
                </c:pt>
                <c:pt idx="431">
                  <c:v>3.2160000000000001E-2</c:v>
                </c:pt>
                <c:pt idx="432">
                  <c:v>3.3210000000000003E-2</c:v>
                </c:pt>
                <c:pt idx="433">
                  <c:v>3.4250000000000003E-2</c:v>
                </c:pt>
                <c:pt idx="434">
                  <c:v>3.5299999999999998E-2</c:v>
                </c:pt>
                <c:pt idx="435">
                  <c:v>3.635E-2</c:v>
                </c:pt>
                <c:pt idx="436">
                  <c:v>3.7400000000000003E-2</c:v>
                </c:pt>
                <c:pt idx="437">
                  <c:v>3.8449999999999998E-2</c:v>
                </c:pt>
                <c:pt idx="438">
                  <c:v>3.9489999999999997E-2</c:v>
                </c:pt>
                <c:pt idx="439">
                  <c:v>4.054E-2</c:v>
                </c:pt>
                <c:pt idx="440">
                  <c:v>4.1590000000000002E-2</c:v>
                </c:pt>
                <c:pt idx="441">
                  <c:v>4.2639999999999997E-2</c:v>
                </c:pt>
                <c:pt idx="442">
                  <c:v>4.369E-2</c:v>
                </c:pt>
                <c:pt idx="443">
                  <c:v>4.4729999999999999E-2</c:v>
                </c:pt>
                <c:pt idx="444">
                  <c:v>4.5780000000000001E-2</c:v>
                </c:pt>
                <c:pt idx="445">
                  <c:v>4.6829999999999997E-2</c:v>
                </c:pt>
                <c:pt idx="446">
                  <c:v>4.7879999999999999E-2</c:v>
                </c:pt>
                <c:pt idx="447">
                  <c:v>4.8919999999999998E-2</c:v>
                </c:pt>
                <c:pt idx="448">
                  <c:v>4.9970000000000001E-2</c:v>
                </c:pt>
                <c:pt idx="449">
                  <c:v>5.1020000000000003E-2</c:v>
                </c:pt>
                <c:pt idx="450">
                  <c:v>5.2069999999999998E-2</c:v>
                </c:pt>
                <c:pt idx="451">
                  <c:v>5.3120000000000001E-2</c:v>
                </c:pt>
                <c:pt idx="452">
                  <c:v>5.416E-2</c:v>
                </c:pt>
                <c:pt idx="453">
                  <c:v>5.5210000000000002E-2</c:v>
                </c:pt>
                <c:pt idx="454">
                  <c:v>5.6259999999999998E-2</c:v>
                </c:pt>
                <c:pt idx="455">
                  <c:v>5.731E-2</c:v>
                </c:pt>
                <c:pt idx="456">
                  <c:v>5.8349999999999999E-2</c:v>
                </c:pt>
                <c:pt idx="457">
                  <c:v>5.9400000000000001E-2</c:v>
                </c:pt>
                <c:pt idx="458">
                  <c:v>6.0449999999999997E-2</c:v>
                </c:pt>
                <c:pt idx="459">
                  <c:v>6.1490000000000003E-2</c:v>
                </c:pt>
                <c:pt idx="460">
                  <c:v>6.2539999999999998E-2</c:v>
                </c:pt>
                <c:pt idx="461">
                  <c:v>6.3589999999999994E-2</c:v>
                </c:pt>
                <c:pt idx="462">
                  <c:v>6.4640000000000003E-2</c:v>
                </c:pt>
                <c:pt idx="463">
                  <c:v>6.5680000000000002E-2</c:v>
                </c:pt>
                <c:pt idx="464">
                  <c:v>6.6729999999999998E-2</c:v>
                </c:pt>
                <c:pt idx="465">
                  <c:v>6.7780000000000007E-2</c:v>
                </c:pt>
                <c:pt idx="466">
                  <c:v>6.8820000000000006E-2</c:v>
                </c:pt>
                <c:pt idx="467">
                  <c:v>6.9870000000000002E-2</c:v>
                </c:pt>
                <c:pt idx="468">
                  <c:v>7.0919999999999997E-2</c:v>
                </c:pt>
                <c:pt idx="469">
                  <c:v>7.1959999999999996E-2</c:v>
                </c:pt>
                <c:pt idx="470">
                  <c:v>7.3010000000000005E-2</c:v>
                </c:pt>
                <c:pt idx="471">
                  <c:v>7.4060000000000001E-2</c:v>
                </c:pt>
                <c:pt idx="472">
                  <c:v>7.51E-2</c:v>
                </c:pt>
                <c:pt idx="473">
                  <c:v>7.6149999999999995E-2</c:v>
                </c:pt>
                <c:pt idx="474">
                  <c:v>7.7200000000000005E-2</c:v>
                </c:pt>
                <c:pt idx="475">
                  <c:v>7.8240000000000004E-2</c:v>
                </c:pt>
                <c:pt idx="476">
                  <c:v>7.9289999999999999E-2</c:v>
                </c:pt>
                <c:pt idx="477">
                  <c:v>8.0339999999999995E-2</c:v>
                </c:pt>
                <c:pt idx="478">
                  <c:v>8.1379999999999994E-2</c:v>
                </c:pt>
                <c:pt idx="479">
                  <c:v>8.2430000000000003E-2</c:v>
                </c:pt>
                <c:pt idx="480">
                  <c:v>8.3479999999999999E-2</c:v>
                </c:pt>
                <c:pt idx="481">
                  <c:v>8.4519999999999998E-2</c:v>
                </c:pt>
                <c:pt idx="482">
                  <c:v>8.5569999999999993E-2</c:v>
                </c:pt>
                <c:pt idx="483">
                  <c:v>8.6620000000000003E-2</c:v>
                </c:pt>
                <c:pt idx="484">
                  <c:v>8.7660000000000002E-2</c:v>
                </c:pt>
                <c:pt idx="485">
                  <c:v>8.8709999999999997E-2</c:v>
                </c:pt>
                <c:pt idx="486">
                  <c:v>8.9749999999999996E-2</c:v>
                </c:pt>
                <c:pt idx="487">
                  <c:v>9.0800000000000006E-2</c:v>
                </c:pt>
                <c:pt idx="488">
                  <c:v>9.1850000000000001E-2</c:v>
                </c:pt>
                <c:pt idx="489">
                  <c:v>9.289E-2</c:v>
                </c:pt>
                <c:pt idx="490">
                  <c:v>9.3939999999999996E-2</c:v>
                </c:pt>
                <c:pt idx="491">
                  <c:v>9.4979999999999995E-2</c:v>
                </c:pt>
                <c:pt idx="492">
                  <c:v>9.6030000000000004E-2</c:v>
                </c:pt>
                <c:pt idx="493">
                  <c:v>9.7070000000000004E-2</c:v>
                </c:pt>
                <c:pt idx="494">
                  <c:v>9.8119999999999999E-2</c:v>
                </c:pt>
                <c:pt idx="495">
                  <c:v>9.9159999999999998E-2</c:v>
                </c:pt>
                <c:pt idx="496">
                  <c:v>0.1002</c:v>
                </c:pt>
                <c:pt idx="497">
                  <c:v>0.1013</c:v>
                </c:pt>
                <c:pt idx="498">
                  <c:v>0.1023</c:v>
                </c:pt>
                <c:pt idx="499">
                  <c:v>0.1033</c:v>
                </c:pt>
                <c:pt idx="500">
                  <c:v>0.10440000000000001</c:v>
                </c:pt>
                <c:pt idx="501">
                  <c:v>0.10539999999999999</c:v>
                </c:pt>
                <c:pt idx="502">
                  <c:v>0.1065</c:v>
                </c:pt>
                <c:pt idx="503">
                  <c:v>0.1075</c:v>
                </c:pt>
                <c:pt idx="504">
                  <c:v>0.1086</c:v>
                </c:pt>
                <c:pt idx="505">
                  <c:v>0.1096</c:v>
                </c:pt>
                <c:pt idx="506">
                  <c:v>0.11070000000000001</c:v>
                </c:pt>
                <c:pt idx="507">
                  <c:v>0.11169999999999999</c:v>
                </c:pt>
                <c:pt idx="508">
                  <c:v>0.11269999999999999</c:v>
                </c:pt>
                <c:pt idx="509">
                  <c:v>0.1138</c:v>
                </c:pt>
                <c:pt idx="510">
                  <c:v>0.1148</c:v>
                </c:pt>
                <c:pt idx="511">
                  <c:v>0.1159</c:v>
                </c:pt>
                <c:pt idx="512">
                  <c:v>0.1169</c:v>
                </c:pt>
                <c:pt idx="513">
                  <c:v>0.11799999999999999</c:v>
                </c:pt>
                <c:pt idx="514">
                  <c:v>0.11899999999999999</c:v>
                </c:pt>
                <c:pt idx="515">
                  <c:v>0.1201</c:v>
                </c:pt>
                <c:pt idx="516">
                  <c:v>0.1211</c:v>
                </c:pt>
                <c:pt idx="517">
                  <c:v>0.1221</c:v>
                </c:pt>
                <c:pt idx="518">
                  <c:v>0.1232</c:v>
                </c:pt>
                <c:pt idx="519">
                  <c:v>0.1242</c:v>
                </c:pt>
                <c:pt idx="520">
                  <c:v>0.12529999999999999</c:v>
                </c:pt>
                <c:pt idx="521">
                  <c:v>0.1263</c:v>
                </c:pt>
                <c:pt idx="522">
                  <c:v>0.12740000000000001</c:v>
                </c:pt>
                <c:pt idx="523">
                  <c:v>0.12839999999999999</c:v>
                </c:pt>
                <c:pt idx="524">
                  <c:v>0.1295</c:v>
                </c:pt>
                <c:pt idx="525">
                  <c:v>0.1305</c:v>
                </c:pt>
                <c:pt idx="526">
                  <c:v>0.13150000000000001</c:v>
                </c:pt>
                <c:pt idx="527">
                  <c:v>0.1326</c:v>
                </c:pt>
                <c:pt idx="528">
                  <c:v>0.1336</c:v>
                </c:pt>
                <c:pt idx="529">
                  <c:v>0.13469999999999999</c:v>
                </c:pt>
                <c:pt idx="530">
                  <c:v>0.13569999999999999</c:v>
                </c:pt>
                <c:pt idx="531">
                  <c:v>0.1368</c:v>
                </c:pt>
                <c:pt idx="532">
                  <c:v>0.13780000000000001</c:v>
                </c:pt>
                <c:pt idx="533">
                  <c:v>0.13880000000000001</c:v>
                </c:pt>
                <c:pt idx="534">
                  <c:v>0.1399</c:v>
                </c:pt>
                <c:pt idx="535">
                  <c:v>0.1409</c:v>
                </c:pt>
                <c:pt idx="536">
                  <c:v>0.14199999999999999</c:v>
                </c:pt>
                <c:pt idx="537">
                  <c:v>0.14299999999999999</c:v>
                </c:pt>
                <c:pt idx="538">
                  <c:v>0.14410000000000001</c:v>
                </c:pt>
                <c:pt idx="539">
                  <c:v>0.14510000000000001</c:v>
                </c:pt>
                <c:pt idx="540">
                  <c:v>0.14610000000000001</c:v>
                </c:pt>
                <c:pt idx="541">
                  <c:v>0.1472</c:v>
                </c:pt>
                <c:pt idx="542">
                  <c:v>0.1482</c:v>
                </c:pt>
                <c:pt idx="543">
                  <c:v>0.14929999999999999</c:v>
                </c:pt>
                <c:pt idx="544">
                  <c:v>0.15029999999999999</c:v>
                </c:pt>
                <c:pt idx="545">
                  <c:v>0.15140000000000001</c:v>
                </c:pt>
                <c:pt idx="546">
                  <c:v>0.15240000000000001</c:v>
                </c:pt>
                <c:pt idx="547">
                  <c:v>0.15340000000000001</c:v>
                </c:pt>
                <c:pt idx="548">
                  <c:v>0.1545</c:v>
                </c:pt>
                <c:pt idx="549">
                  <c:v>0.1555</c:v>
                </c:pt>
                <c:pt idx="550">
                  <c:v>0.15659999999999999</c:v>
                </c:pt>
                <c:pt idx="551">
                  <c:v>0.15759999999999999</c:v>
                </c:pt>
                <c:pt idx="552">
                  <c:v>0.15859999999999999</c:v>
                </c:pt>
                <c:pt idx="553">
                  <c:v>0.15970000000000001</c:v>
                </c:pt>
                <c:pt idx="554">
                  <c:v>0.16070000000000001</c:v>
                </c:pt>
                <c:pt idx="555">
                  <c:v>0.1618</c:v>
                </c:pt>
                <c:pt idx="556">
                  <c:v>0.1628</c:v>
                </c:pt>
                <c:pt idx="557">
                  <c:v>0.16389999999999999</c:v>
                </c:pt>
                <c:pt idx="558">
                  <c:v>0.16489999999999999</c:v>
                </c:pt>
                <c:pt idx="559">
                  <c:v>0.16589999999999999</c:v>
                </c:pt>
                <c:pt idx="560">
                  <c:v>0.16700000000000001</c:v>
                </c:pt>
                <c:pt idx="561">
                  <c:v>0.16800000000000001</c:v>
                </c:pt>
                <c:pt idx="562">
                  <c:v>0.1691</c:v>
                </c:pt>
                <c:pt idx="563">
                  <c:v>0.1701</c:v>
                </c:pt>
                <c:pt idx="564">
                  <c:v>0.17119999999999999</c:v>
                </c:pt>
                <c:pt idx="565">
                  <c:v>0.17219999999999999</c:v>
                </c:pt>
                <c:pt idx="566">
                  <c:v>0.17319999999999999</c:v>
                </c:pt>
                <c:pt idx="567">
                  <c:v>0.17430000000000001</c:v>
                </c:pt>
                <c:pt idx="568">
                  <c:v>0.17530000000000001</c:v>
                </c:pt>
                <c:pt idx="569">
                  <c:v>0.1764</c:v>
                </c:pt>
                <c:pt idx="570">
                  <c:v>0.1774</c:v>
                </c:pt>
                <c:pt idx="571">
                  <c:v>0.17849999999999999</c:v>
                </c:pt>
                <c:pt idx="572">
                  <c:v>0.17949999999999999</c:v>
                </c:pt>
                <c:pt idx="573">
                  <c:v>0.18049999999999999</c:v>
                </c:pt>
                <c:pt idx="574">
                  <c:v>0.18160000000000001</c:v>
                </c:pt>
                <c:pt idx="575">
                  <c:v>0.18260000000000001</c:v>
                </c:pt>
                <c:pt idx="576">
                  <c:v>0.1837</c:v>
                </c:pt>
                <c:pt idx="577">
                  <c:v>0.1847</c:v>
                </c:pt>
                <c:pt idx="578">
                  <c:v>0.18579999999999999</c:v>
                </c:pt>
                <c:pt idx="579">
                  <c:v>0.18679999999999999</c:v>
                </c:pt>
                <c:pt idx="580">
                  <c:v>0.18779999999999999</c:v>
                </c:pt>
                <c:pt idx="581">
                  <c:v>0.18890000000000001</c:v>
                </c:pt>
                <c:pt idx="582">
                  <c:v>0.18990000000000001</c:v>
                </c:pt>
                <c:pt idx="583">
                  <c:v>0.191</c:v>
                </c:pt>
                <c:pt idx="584">
                  <c:v>0.192</c:v>
                </c:pt>
                <c:pt idx="585">
                  <c:v>0.19309999999999999</c:v>
                </c:pt>
                <c:pt idx="586">
                  <c:v>0.19409999999999999</c:v>
                </c:pt>
                <c:pt idx="587">
                  <c:v>0.1951</c:v>
                </c:pt>
                <c:pt idx="588">
                  <c:v>0.19620000000000001</c:v>
                </c:pt>
                <c:pt idx="589">
                  <c:v>0.19719999999999999</c:v>
                </c:pt>
                <c:pt idx="590">
                  <c:v>0.1983</c:v>
                </c:pt>
                <c:pt idx="591">
                  <c:v>0.1993</c:v>
                </c:pt>
                <c:pt idx="592">
                  <c:v>0.20030000000000001</c:v>
                </c:pt>
                <c:pt idx="593">
                  <c:v>0.2014</c:v>
                </c:pt>
                <c:pt idx="594">
                  <c:v>0.2024</c:v>
                </c:pt>
                <c:pt idx="595">
                  <c:v>0.20349999999999999</c:v>
                </c:pt>
                <c:pt idx="596">
                  <c:v>0.20449999999999999</c:v>
                </c:pt>
                <c:pt idx="597">
                  <c:v>0.2056</c:v>
                </c:pt>
                <c:pt idx="598">
                  <c:v>0.20660000000000001</c:v>
                </c:pt>
                <c:pt idx="599">
                  <c:v>0.20760000000000001</c:v>
                </c:pt>
                <c:pt idx="600">
                  <c:v>0.2087</c:v>
                </c:pt>
                <c:pt idx="601">
                  <c:v>0.2097</c:v>
                </c:pt>
                <c:pt idx="602">
                  <c:v>0.21079999999999999</c:v>
                </c:pt>
                <c:pt idx="603">
                  <c:v>0.21179999999999999</c:v>
                </c:pt>
                <c:pt idx="604">
                  <c:v>0.21290000000000001</c:v>
                </c:pt>
                <c:pt idx="605">
                  <c:v>0.21390000000000001</c:v>
                </c:pt>
                <c:pt idx="606">
                  <c:v>0.21490000000000001</c:v>
                </c:pt>
                <c:pt idx="607">
                  <c:v>0.216</c:v>
                </c:pt>
                <c:pt idx="608">
                  <c:v>0.217</c:v>
                </c:pt>
                <c:pt idx="609">
                  <c:v>0.21809999999999999</c:v>
                </c:pt>
                <c:pt idx="610">
                  <c:v>0.21909999999999999</c:v>
                </c:pt>
                <c:pt idx="611">
                  <c:v>0.22020000000000001</c:v>
                </c:pt>
                <c:pt idx="612">
                  <c:v>0.22120000000000001</c:v>
                </c:pt>
                <c:pt idx="613">
                  <c:v>0.22220000000000001</c:v>
                </c:pt>
                <c:pt idx="614">
                  <c:v>0.2233</c:v>
                </c:pt>
                <c:pt idx="615">
                  <c:v>0.2243</c:v>
                </c:pt>
                <c:pt idx="616">
                  <c:v>0.22539999999999999</c:v>
                </c:pt>
                <c:pt idx="617">
                  <c:v>0.22639999999999999</c:v>
                </c:pt>
                <c:pt idx="618">
                  <c:v>0.22750000000000001</c:v>
                </c:pt>
                <c:pt idx="619">
                  <c:v>0.22850000000000001</c:v>
                </c:pt>
                <c:pt idx="620">
                  <c:v>0.22950000000000001</c:v>
                </c:pt>
                <c:pt idx="621">
                  <c:v>0.2306</c:v>
                </c:pt>
                <c:pt idx="622">
                  <c:v>0.2316</c:v>
                </c:pt>
                <c:pt idx="623">
                  <c:v>0.23269999999999999</c:v>
                </c:pt>
                <c:pt idx="624">
                  <c:v>0.23369999999999999</c:v>
                </c:pt>
                <c:pt idx="625">
                  <c:v>0.23480000000000001</c:v>
                </c:pt>
                <c:pt idx="626">
                  <c:v>0.23580000000000001</c:v>
                </c:pt>
                <c:pt idx="627">
                  <c:v>0.23680000000000001</c:v>
                </c:pt>
                <c:pt idx="628">
                  <c:v>0.2379</c:v>
                </c:pt>
                <c:pt idx="629">
                  <c:v>0.2389</c:v>
                </c:pt>
                <c:pt idx="630">
                  <c:v>0.24</c:v>
                </c:pt>
                <c:pt idx="631">
                  <c:v>0.24099999999999999</c:v>
                </c:pt>
                <c:pt idx="632">
                  <c:v>0.24210000000000001</c:v>
                </c:pt>
                <c:pt idx="633">
                  <c:v>0.24310000000000001</c:v>
                </c:pt>
                <c:pt idx="634">
                  <c:v>0.24410000000000001</c:v>
                </c:pt>
                <c:pt idx="635">
                  <c:v>0.2452</c:v>
                </c:pt>
                <c:pt idx="636">
                  <c:v>0.2462</c:v>
                </c:pt>
                <c:pt idx="637">
                  <c:v>0.24729999999999999</c:v>
                </c:pt>
                <c:pt idx="638">
                  <c:v>0.24829999999999999</c:v>
                </c:pt>
                <c:pt idx="639">
                  <c:v>0.24929999999999999</c:v>
                </c:pt>
                <c:pt idx="640">
                  <c:v>0.25040000000000001</c:v>
                </c:pt>
                <c:pt idx="641">
                  <c:v>0.25140000000000001</c:v>
                </c:pt>
                <c:pt idx="642">
                  <c:v>0.2525</c:v>
                </c:pt>
                <c:pt idx="643">
                  <c:v>0.2535</c:v>
                </c:pt>
                <c:pt idx="644">
                  <c:v>0.25459999999999999</c:v>
                </c:pt>
                <c:pt idx="645">
                  <c:v>0.25559999999999999</c:v>
                </c:pt>
                <c:pt idx="646">
                  <c:v>0.25659999999999999</c:v>
                </c:pt>
                <c:pt idx="647">
                  <c:v>0.25769999999999998</c:v>
                </c:pt>
                <c:pt idx="648">
                  <c:v>0.25869999999999999</c:v>
                </c:pt>
                <c:pt idx="649">
                  <c:v>0.25979999999999998</c:v>
                </c:pt>
                <c:pt idx="650">
                  <c:v>0.26079999999999998</c:v>
                </c:pt>
                <c:pt idx="651">
                  <c:v>0.26190000000000002</c:v>
                </c:pt>
                <c:pt idx="652">
                  <c:v>0.26290000000000002</c:v>
                </c:pt>
                <c:pt idx="653">
                  <c:v>0.26390000000000002</c:v>
                </c:pt>
                <c:pt idx="654">
                  <c:v>0.26500000000000001</c:v>
                </c:pt>
                <c:pt idx="655">
                  <c:v>0.26600000000000001</c:v>
                </c:pt>
                <c:pt idx="656">
                  <c:v>0.2671</c:v>
                </c:pt>
                <c:pt idx="657">
                  <c:v>0.2681</c:v>
                </c:pt>
                <c:pt idx="658">
                  <c:v>0.26919999999999999</c:v>
                </c:pt>
                <c:pt idx="659">
                  <c:v>0.2702</c:v>
                </c:pt>
                <c:pt idx="660">
                  <c:v>0.2712</c:v>
                </c:pt>
                <c:pt idx="661">
                  <c:v>0.27229999999999999</c:v>
                </c:pt>
                <c:pt idx="662">
                  <c:v>0.27329999999999999</c:v>
                </c:pt>
                <c:pt idx="663">
                  <c:v>0.27439999999999998</c:v>
                </c:pt>
                <c:pt idx="664">
                  <c:v>0.27539999999999998</c:v>
                </c:pt>
                <c:pt idx="665">
                  <c:v>0.27650000000000002</c:v>
                </c:pt>
                <c:pt idx="666">
                  <c:v>0.27750000000000002</c:v>
                </c:pt>
                <c:pt idx="667">
                  <c:v>0.27850000000000003</c:v>
                </c:pt>
                <c:pt idx="668">
                  <c:v>0.27960000000000002</c:v>
                </c:pt>
                <c:pt idx="669">
                  <c:v>0.28060000000000002</c:v>
                </c:pt>
                <c:pt idx="670">
                  <c:v>0.28170000000000001</c:v>
                </c:pt>
                <c:pt idx="671">
                  <c:v>0.28270000000000001</c:v>
                </c:pt>
                <c:pt idx="672">
                  <c:v>0.2838</c:v>
                </c:pt>
                <c:pt idx="673">
                  <c:v>0.2848</c:v>
                </c:pt>
                <c:pt idx="674">
                  <c:v>0.2858</c:v>
                </c:pt>
                <c:pt idx="675">
                  <c:v>0.28689999999999999</c:v>
                </c:pt>
                <c:pt idx="676">
                  <c:v>0.28789999999999999</c:v>
                </c:pt>
                <c:pt idx="677">
                  <c:v>0.28899999999999998</c:v>
                </c:pt>
                <c:pt idx="678">
                  <c:v>0.28999999999999998</c:v>
                </c:pt>
                <c:pt idx="679">
                  <c:v>0.29099999999999998</c:v>
                </c:pt>
                <c:pt idx="680">
                  <c:v>0.29210000000000003</c:v>
                </c:pt>
                <c:pt idx="681">
                  <c:v>0.29310000000000003</c:v>
                </c:pt>
                <c:pt idx="682">
                  <c:v>0.29420000000000002</c:v>
                </c:pt>
                <c:pt idx="683">
                  <c:v>0.29520000000000002</c:v>
                </c:pt>
                <c:pt idx="684">
                  <c:v>0.29630000000000001</c:v>
                </c:pt>
                <c:pt idx="685">
                  <c:v>0.29730000000000001</c:v>
                </c:pt>
                <c:pt idx="686">
                  <c:v>0.29830000000000001</c:v>
                </c:pt>
                <c:pt idx="687">
                  <c:v>0.2994</c:v>
                </c:pt>
                <c:pt idx="688">
                  <c:v>0.3004</c:v>
                </c:pt>
                <c:pt idx="689">
                  <c:v>0.30149999999999999</c:v>
                </c:pt>
                <c:pt idx="690">
                  <c:v>0.30249999999999999</c:v>
                </c:pt>
                <c:pt idx="691">
                  <c:v>0.30359999999999998</c:v>
                </c:pt>
                <c:pt idx="692">
                  <c:v>0.30459999999999998</c:v>
                </c:pt>
                <c:pt idx="693">
                  <c:v>0.30559999999999998</c:v>
                </c:pt>
                <c:pt idx="694">
                  <c:v>0.30669999999999997</c:v>
                </c:pt>
                <c:pt idx="695">
                  <c:v>0.30769999999999997</c:v>
                </c:pt>
                <c:pt idx="696">
                  <c:v>0.30880000000000002</c:v>
                </c:pt>
                <c:pt idx="697">
                  <c:v>0.30980000000000002</c:v>
                </c:pt>
                <c:pt idx="698">
                  <c:v>0.31090000000000001</c:v>
                </c:pt>
                <c:pt idx="699">
                  <c:v>0.31190000000000001</c:v>
                </c:pt>
                <c:pt idx="700">
                  <c:v>0.31290000000000001</c:v>
                </c:pt>
                <c:pt idx="701">
                  <c:v>0.314</c:v>
                </c:pt>
                <c:pt idx="702">
                  <c:v>0.315</c:v>
                </c:pt>
                <c:pt idx="703">
                  <c:v>0.31609999999999999</c:v>
                </c:pt>
                <c:pt idx="704">
                  <c:v>0.31709999999999999</c:v>
                </c:pt>
                <c:pt idx="705">
                  <c:v>0.31819999999999998</c:v>
                </c:pt>
                <c:pt idx="706">
                  <c:v>0.31919999999999998</c:v>
                </c:pt>
                <c:pt idx="707">
                  <c:v>0.32019999999999998</c:v>
                </c:pt>
                <c:pt idx="708">
                  <c:v>0.32129999999999997</c:v>
                </c:pt>
                <c:pt idx="709">
                  <c:v>0.32229999999999998</c:v>
                </c:pt>
                <c:pt idx="710">
                  <c:v>0.32340000000000002</c:v>
                </c:pt>
                <c:pt idx="711">
                  <c:v>0.32440000000000002</c:v>
                </c:pt>
                <c:pt idx="712">
                  <c:v>0.32550000000000001</c:v>
                </c:pt>
                <c:pt idx="713">
                  <c:v>0.32650000000000001</c:v>
                </c:pt>
                <c:pt idx="714">
                  <c:v>0.32750000000000001</c:v>
                </c:pt>
                <c:pt idx="715">
                  <c:v>0.3286</c:v>
                </c:pt>
                <c:pt idx="716">
                  <c:v>0.3296</c:v>
                </c:pt>
                <c:pt idx="717">
                  <c:v>0.33069999999999999</c:v>
                </c:pt>
                <c:pt idx="718">
                  <c:v>0.33169999999999999</c:v>
                </c:pt>
                <c:pt idx="719">
                  <c:v>0.3327</c:v>
                </c:pt>
                <c:pt idx="720">
                  <c:v>0.33379999999999999</c:v>
                </c:pt>
                <c:pt idx="721">
                  <c:v>0.33479999999999999</c:v>
                </c:pt>
                <c:pt idx="722">
                  <c:v>0.33589999999999998</c:v>
                </c:pt>
                <c:pt idx="723">
                  <c:v>0.33689999999999998</c:v>
                </c:pt>
                <c:pt idx="724">
                  <c:v>0.33800000000000002</c:v>
                </c:pt>
                <c:pt idx="725">
                  <c:v>0.33900000000000002</c:v>
                </c:pt>
                <c:pt idx="726">
                  <c:v>0.34</c:v>
                </c:pt>
                <c:pt idx="727">
                  <c:v>0.34110000000000001</c:v>
                </c:pt>
                <c:pt idx="728">
                  <c:v>0.34210000000000002</c:v>
                </c:pt>
                <c:pt idx="729">
                  <c:v>0.34320000000000001</c:v>
                </c:pt>
                <c:pt idx="730">
                  <c:v>0.34420000000000001</c:v>
                </c:pt>
                <c:pt idx="731">
                  <c:v>0.3453</c:v>
                </c:pt>
                <c:pt idx="732">
                  <c:v>0.3463</c:v>
                </c:pt>
                <c:pt idx="733">
                  <c:v>0.3473</c:v>
                </c:pt>
                <c:pt idx="734">
                  <c:v>0.34839999999999999</c:v>
                </c:pt>
                <c:pt idx="735">
                  <c:v>0.34939999999999999</c:v>
                </c:pt>
                <c:pt idx="736">
                  <c:v>0.35049999999999998</c:v>
                </c:pt>
                <c:pt idx="737">
                  <c:v>0.35149999999999998</c:v>
                </c:pt>
                <c:pt idx="738">
                  <c:v>0.35260000000000002</c:v>
                </c:pt>
                <c:pt idx="739">
                  <c:v>0.35360000000000003</c:v>
                </c:pt>
                <c:pt idx="740">
                  <c:v>0.35460000000000003</c:v>
                </c:pt>
                <c:pt idx="741">
                  <c:v>0.35570000000000002</c:v>
                </c:pt>
                <c:pt idx="742">
                  <c:v>0.35670000000000002</c:v>
                </c:pt>
                <c:pt idx="743">
                  <c:v>0.35780000000000001</c:v>
                </c:pt>
                <c:pt idx="744">
                  <c:v>0.35880000000000001</c:v>
                </c:pt>
                <c:pt idx="745">
                  <c:v>0.3599</c:v>
                </c:pt>
                <c:pt idx="746">
                  <c:v>0.3609</c:v>
                </c:pt>
                <c:pt idx="747">
                  <c:v>0.3619</c:v>
                </c:pt>
                <c:pt idx="748">
                  <c:v>0.36299999999999999</c:v>
                </c:pt>
                <c:pt idx="749">
                  <c:v>0.36399999999999999</c:v>
                </c:pt>
                <c:pt idx="750">
                  <c:v>0.36509999999999998</c:v>
                </c:pt>
                <c:pt idx="751">
                  <c:v>0.36609999999999998</c:v>
                </c:pt>
                <c:pt idx="752">
                  <c:v>0.36720000000000003</c:v>
                </c:pt>
                <c:pt idx="753">
                  <c:v>0.36820000000000003</c:v>
                </c:pt>
                <c:pt idx="754">
                  <c:v>0.36919999999999997</c:v>
                </c:pt>
                <c:pt idx="755">
                  <c:v>0.37030000000000002</c:v>
                </c:pt>
                <c:pt idx="756">
                  <c:v>0.37130000000000002</c:v>
                </c:pt>
                <c:pt idx="757">
                  <c:v>0.37240000000000001</c:v>
                </c:pt>
                <c:pt idx="758">
                  <c:v>0.37340000000000001</c:v>
                </c:pt>
                <c:pt idx="759">
                  <c:v>0.3745</c:v>
                </c:pt>
                <c:pt idx="760">
                  <c:v>0.3755</c:v>
                </c:pt>
                <c:pt idx="761">
                  <c:v>0.3765</c:v>
                </c:pt>
                <c:pt idx="762">
                  <c:v>0.37759999999999999</c:v>
                </c:pt>
                <c:pt idx="763">
                  <c:v>0.37859999999999999</c:v>
                </c:pt>
                <c:pt idx="764">
                  <c:v>0.37969999999999998</c:v>
                </c:pt>
                <c:pt idx="765">
                  <c:v>0.38069999999999998</c:v>
                </c:pt>
                <c:pt idx="766">
                  <c:v>0.38169999999999998</c:v>
                </c:pt>
                <c:pt idx="767">
                  <c:v>0.38279999999999997</c:v>
                </c:pt>
                <c:pt idx="768">
                  <c:v>0.38379999999999997</c:v>
                </c:pt>
                <c:pt idx="769">
                  <c:v>0.38490000000000002</c:v>
                </c:pt>
                <c:pt idx="770">
                  <c:v>0.38590000000000002</c:v>
                </c:pt>
                <c:pt idx="771">
                  <c:v>0.38700000000000001</c:v>
                </c:pt>
                <c:pt idx="772">
                  <c:v>0.38800000000000001</c:v>
                </c:pt>
                <c:pt idx="773">
                  <c:v>0.38900000000000001</c:v>
                </c:pt>
                <c:pt idx="774">
                  <c:v>0.3901</c:v>
                </c:pt>
                <c:pt idx="775">
                  <c:v>0.3911</c:v>
                </c:pt>
                <c:pt idx="776">
                  <c:v>0.39219999999999999</c:v>
                </c:pt>
                <c:pt idx="777">
                  <c:v>0.39319999999999999</c:v>
                </c:pt>
                <c:pt idx="778">
                  <c:v>0.39429999999999998</c:v>
                </c:pt>
                <c:pt idx="779">
                  <c:v>0.39529999999999998</c:v>
                </c:pt>
                <c:pt idx="780">
                  <c:v>0.39629999999999999</c:v>
                </c:pt>
                <c:pt idx="781">
                  <c:v>0.39739999999999998</c:v>
                </c:pt>
                <c:pt idx="782">
                  <c:v>0.39839999999999998</c:v>
                </c:pt>
                <c:pt idx="783">
                  <c:v>0.39950000000000002</c:v>
                </c:pt>
                <c:pt idx="784">
                  <c:v>0.40050000000000002</c:v>
                </c:pt>
                <c:pt idx="785">
                  <c:v>0.40160000000000001</c:v>
                </c:pt>
                <c:pt idx="786">
                  <c:v>0.40260000000000001</c:v>
                </c:pt>
                <c:pt idx="787">
                  <c:v>0.40360000000000001</c:v>
                </c:pt>
                <c:pt idx="788">
                  <c:v>0.4047</c:v>
                </c:pt>
                <c:pt idx="789">
                  <c:v>0.40570000000000001</c:v>
                </c:pt>
                <c:pt idx="790">
                  <c:v>0.40679999999999999</c:v>
                </c:pt>
                <c:pt idx="791">
                  <c:v>0.4078</c:v>
                </c:pt>
                <c:pt idx="792">
                  <c:v>0.40889999999999999</c:v>
                </c:pt>
                <c:pt idx="793">
                  <c:v>0.40989999999999999</c:v>
                </c:pt>
                <c:pt idx="794">
                  <c:v>0.41089999999999999</c:v>
                </c:pt>
                <c:pt idx="795">
                  <c:v>0.41199999999999998</c:v>
                </c:pt>
                <c:pt idx="796">
                  <c:v>0.41299999999999998</c:v>
                </c:pt>
                <c:pt idx="797">
                  <c:v>0.41410000000000002</c:v>
                </c:pt>
                <c:pt idx="798">
                  <c:v>0.41510000000000002</c:v>
                </c:pt>
                <c:pt idx="799">
                  <c:v>0.41620000000000001</c:v>
                </c:pt>
                <c:pt idx="800">
                  <c:v>0.41720000000000002</c:v>
                </c:pt>
                <c:pt idx="801">
                  <c:v>0.41820000000000002</c:v>
                </c:pt>
                <c:pt idx="802">
                  <c:v>0.41930000000000001</c:v>
                </c:pt>
                <c:pt idx="803">
                  <c:v>0.42030000000000001</c:v>
                </c:pt>
                <c:pt idx="804">
                  <c:v>0.4214</c:v>
                </c:pt>
                <c:pt idx="805">
                  <c:v>0.4224</c:v>
                </c:pt>
                <c:pt idx="806">
                  <c:v>0.4234</c:v>
                </c:pt>
                <c:pt idx="807">
                  <c:v>0.42449999999999999</c:v>
                </c:pt>
                <c:pt idx="808">
                  <c:v>0.42549999999999999</c:v>
                </c:pt>
                <c:pt idx="809">
                  <c:v>0.42659999999999998</c:v>
                </c:pt>
                <c:pt idx="810">
                  <c:v>0.42759999999999998</c:v>
                </c:pt>
                <c:pt idx="811">
                  <c:v>0.42870000000000003</c:v>
                </c:pt>
                <c:pt idx="812">
                  <c:v>0.42970000000000003</c:v>
                </c:pt>
                <c:pt idx="813">
                  <c:v>0.43070000000000003</c:v>
                </c:pt>
                <c:pt idx="814">
                  <c:v>0.43180000000000002</c:v>
                </c:pt>
                <c:pt idx="815">
                  <c:v>0.43280000000000002</c:v>
                </c:pt>
                <c:pt idx="816">
                  <c:v>0.43390000000000001</c:v>
                </c:pt>
                <c:pt idx="817">
                  <c:v>0.43490000000000001</c:v>
                </c:pt>
                <c:pt idx="818">
                  <c:v>0.436</c:v>
                </c:pt>
                <c:pt idx="819">
                  <c:v>0.437</c:v>
                </c:pt>
                <c:pt idx="820">
                  <c:v>0.438</c:v>
                </c:pt>
                <c:pt idx="821">
                  <c:v>0.43909999999999999</c:v>
                </c:pt>
                <c:pt idx="822">
                  <c:v>0.44009999999999999</c:v>
                </c:pt>
                <c:pt idx="823">
                  <c:v>0.44119999999999998</c:v>
                </c:pt>
                <c:pt idx="824">
                  <c:v>0.44219999999999998</c:v>
                </c:pt>
                <c:pt idx="825">
                  <c:v>0.44330000000000003</c:v>
                </c:pt>
                <c:pt idx="826">
                  <c:v>0.44429999999999997</c:v>
                </c:pt>
                <c:pt idx="827">
                  <c:v>0.44529999999999997</c:v>
                </c:pt>
                <c:pt idx="828">
                  <c:v>0.44640000000000002</c:v>
                </c:pt>
                <c:pt idx="829">
                  <c:v>0.44740000000000002</c:v>
                </c:pt>
                <c:pt idx="830">
                  <c:v>0.44850000000000001</c:v>
                </c:pt>
                <c:pt idx="831">
                  <c:v>0.44950000000000001</c:v>
                </c:pt>
                <c:pt idx="832">
                  <c:v>0.4506</c:v>
                </c:pt>
                <c:pt idx="833">
                  <c:v>0.4516</c:v>
                </c:pt>
                <c:pt idx="834">
                  <c:v>0.4526</c:v>
                </c:pt>
                <c:pt idx="835">
                  <c:v>0.45369999999999999</c:v>
                </c:pt>
                <c:pt idx="836">
                  <c:v>0.45469999999999999</c:v>
                </c:pt>
                <c:pt idx="837">
                  <c:v>0.45579999999999998</c:v>
                </c:pt>
                <c:pt idx="838">
                  <c:v>0.45679999999999998</c:v>
                </c:pt>
                <c:pt idx="839">
                  <c:v>0.45789999999999997</c:v>
                </c:pt>
                <c:pt idx="840">
                  <c:v>0.45889999999999997</c:v>
                </c:pt>
                <c:pt idx="841">
                  <c:v>0.45989999999999998</c:v>
                </c:pt>
                <c:pt idx="842">
                  <c:v>0.46100000000000002</c:v>
                </c:pt>
                <c:pt idx="843">
                  <c:v>0.46200000000000002</c:v>
                </c:pt>
                <c:pt idx="844">
                  <c:v>0.46310000000000001</c:v>
                </c:pt>
                <c:pt idx="845">
                  <c:v>0.46410000000000001</c:v>
                </c:pt>
                <c:pt idx="846">
                  <c:v>0.4652</c:v>
                </c:pt>
                <c:pt idx="847">
                  <c:v>0.4662</c:v>
                </c:pt>
                <c:pt idx="848">
                  <c:v>0.4672</c:v>
                </c:pt>
                <c:pt idx="849">
                  <c:v>0.46829999999999999</c:v>
                </c:pt>
                <c:pt idx="850">
                  <c:v>0.46929999999999999</c:v>
                </c:pt>
                <c:pt idx="851">
                  <c:v>0.47039999999999998</c:v>
                </c:pt>
                <c:pt idx="852">
                  <c:v>0.47139999999999999</c:v>
                </c:pt>
                <c:pt idx="853">
                  <c:v>0.47239999999999999</c:v>
                </c:pt>
                <c:pt idx="854">
                  <c:v>0.47349999999999998</c:v>
                </c:pt>
                <c:pt idx="855">
                  <c:v>0.47449999999999998</c:v>
                </c:pt>
                <c:pt idx="856">
                  <c:v>0.47560000000000002</c:v>
                </c:pt>
                <c:pt idx="857">
                  <c:v>0.47660000000000002</c:v>
                </c:pt>
                <c:pt idx="858">
                  <c:v>0.47770000000000001</c:v>
                </c:pt>
                <c:pt idx="859">
                  <c:v>0.47870000000000001</c:v>
                </c:pt>
                <c:pt idx="860">
                  <c:v>0.47970000000000002</c:v>
                </c:pt>
                <c:pt idx="861">
                  <c:v>0.48080000000000001</c:v>
                </c:pt>
                <c:pt idx="862">
                  <c:v>0.48180000000000001</c:v>
                </c:pt>
                <c:pt idx="863">
                  <c:v>0.4829</c:v>
                </c:pt>
                <c:pt idx="864">
                  <c:v>0.4839</c:v>
                </c:pt>
                <c:pt idx="865">
                  <c:v>0.48499999999999999</c:v>
                </c:pt>
                <c:pt idx="866">
                  <c:v>0.48599999999999999</c:v>
                </c:pt>
                <c:pt idx="867">
                  <c:v>0.48699999999999999</c:v>
                </c:pt>
              </c:numCache>
            </c:numRef>
          </c:xVal>
          <c:yVal>
            <c:numRef>
              <c:f>'Force 200 keV Spline'!$G$3:$G$870</c:f>
              <c:numCache>
                <c:formatCode>0.00E+00</c:formatCode>
                <c:ptCount val="8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1.3889736014400001E-18</c:v>
                </c:pt>
                <c:pt idx="147">
                  <c:v>5.5545575687999997E-18</c:v>
                </c:pt>
                <c:pt idx="148">
                  <c:v>6.9314996375999992E-18</c:v>
                </c:pt>
                <c:pt idx="149">
                  <c:v>1.24693467444E-17</c:v>
                </c:pt>
                <c:pt idx="150">
                  <c:v>2.49420355812E-17</c:v>
                </c:pt>
                <c:pt idx="151">
                  <c:v>4.2945887340000003E-17</c:v>
                </c:pt>
                <c:pt idx="152">
                  <c:v>6.6474217835999997E-17</c:v>
                </c:pt>
                <c:pt idx="153">
                  <c:v>9.6853837752000012E-17</c:v>
                </c:pt>
                <c:pt idx="154">
                  <c:v>1.4106972020399999E-16</c:v>
                </c:pt>
                <c:pt idx="155">
                  <c:v>2.0463631765199999E-16</c:v>
                </c:pt>
                <c:pt idx="156">
                  <c:v>2.6803581048E-16</c:v>
                </c:pt>
                <c:pt idx="157">
                  <c:v>3.3130161961199998E-16</c:v>
                </c:pt>
                <c:pt idx="158">
                  <c:v>4.2076943315999997E-16</c:v>
                </c:pt>
                <c:pt idx="159">
                  <c:v>5.1134013719999996E-16</c:v>
                </c:pt>
                <c:pt idx="160">
                  <c:v>5.8520037924000002E-16</c:v>
                </c:pt>
                <c:pt idx="161">
                  <c:v>6.6541059684000001E-16</c:v>
                </c:pt>
                <c:pt idx="162">
                  <c:v>7.4829448835999995E-16</c:v>
                </c:pt>
                <c:pt idx="163">
                  <c:v>8.2415998583999997E-16</c:v>
                </c:pt>
                <c:pt idx="164">
                  <c:v>8.7462558107999996E-16</c:v>
                </c:pt>
                <c:pt idx="165">
                  <c:v>9.4714898616000005E-16</c:v>
                </c:pt>
                <c:pt idx="166">
                  <c:v>1.0096461140400001E-15</c:v>
                </c:pt>
                <c:pt idx="167">
                  <c:v>1.0550985706799999E-15</c:v>
                </c:pt>
                <c:pt idx="168">
                  <c:v>1.10322470124E-15</c:v>
                </c:pt>
                <c:pt idx="169">
                  <c:v>1.1343061605599999E-15</c:v>
                </c:pt>
                <c:pt idx="170">
                  <c:v>1.14834294864E-15</c:v>
                </c:pt>
                <c:pt idx="171">
                  <c:v>1.17073496772E-15</c:v>
                </c:pt>
                <c:pt idx="172">
                  <c:v>1.1817638726400001E-15</c:v>
                </c:pt>
                <c:pt idx="173">
                  <c:v>1.1924585683199999E-15</c:v>
                </c:pt>
                <c:pt idx="174">
                  <c:v>1.1974717069200001E-15</c:v>
                </c:pt>
                <c:pt idx="175">
                  <c:v>1.2034874732400001E-15</c:v>
                </c:pt>
                <c:pt idx="176">
                  <c:v>1.2051585194399998E-15</c:v>
                </c:pt>
                <c:pt idx="177">
                  <c:v>1.2081664025999999E-15</c:v>
                </c:pt>
                <c:pt idx="178">
                  <c:v>1.2038216824799998E-15</c:v>
                </c:pt>
                <c:pt idx="179">
                  <c:v>1.2008137993200001E-15</c:v>
                </c:pt>
                <c:pt idx="180">
                  <c:v>1.199142766737E-15</c:v>
                </c:pt>
                <c:pt idx="181">
                  <c:v>1.1927928268215E-15</c:v>
                </c:pt>
                <c:pt idx="182">
                  <c:v>1.1867769712540799E-15</c:v>
                </c:pt>
                <c:pt idx="183">
                  <c:v>1.1800920626064E-15</c:v>
                </c:pt>
                <c:pt idx="184">
                  <c:v>1.1737404639000001E-15</c:v>
                </c:pt>
                <c:pt idx="185">
                  <c:v>1.1670538024079999E-15</c:v>
                </c:pt>
                <c:pt idx="186">
                  <c:v>1.160364875688E-15</c:v>
                </c:pt>
                <c:pt idx="187">
                  <c:v>1.1536715691E-15</c:v>
                </c:pt>
                <c:pt idx="188">
                  <c:v>1.14697242162E-15</c:v>
                </c:pt>
                <c:pt idx="189">
                  <c:v>1.1402651680199999E-15</c:v>
                </c:pt>
                <c:pt idx="190">
                  <c:v>1.1338808616000003E-15</c:v>
                </c:pt>
                <c:pt idx="191">
                  <c:v>1.1274813361799999E-15</c:v>
                </c:pt>
                <c:pt idx="192">
                  <c:v>1.1213992310399999E-15</c:v>
                </c:pt>
                <c:pt idx="193">
                  <c:v>1.1159655353999999E-15</c:v>
                </c:pt>
                <c:pt idx="194">
                  <c:v>1.11051277596E-15</c:v>
                </c:pt>
                <c:pt idx="195">
                  <c:v>1.1057068079999999E-15</c:v>
                </c:pt>
                <c:pt idx="196">
                  <c:v>1.10188440396E-15</c:v>
                </c:pt>
                <c:pt idx="197">
                  <c:v>1.0987163207999999E-15</c:v>
                </c:pt>
                <c:pt idx="198">
                  <c:v>1.0965409329599999E-15</c:v>
                </c:pt>
                <c:pt idx="199">
                  <c:v>1.09569901788E-15</c:v>
                </c:pt>
                <c:pt idx="200">
                  <c:v>1.09619794476E-15</c:v>
                </c:pt>
                <c:pt idx="201">
                  <c:v>1.0990562011199999E-15</c:v>
                </c:pt>
                <c:pt idx="202">
                  <c:v>1.1039317279200001E-15</c:v>
                </c:pt>
                <c:pt idx="203">
                  <c:v>1.1111811944399999E-15</c:v>
                </c:pt>
                <c:pt idx="204">
                  <c:v>1.1208964593600001E-15</c:v>
                </c:pt>
                <c:pt idx="205">
                  <c:v>1.1338686864E-15</c:v>
                </c:pt>
                <c:pt idx="206">
                  <c:v>1.1500668288000001E-15</c:v>
                </c:pt>
                <c:pt idx="207">
                  <c:v>1.16915943276E-15</c:v>
                </c:pt>
                <c:pt idx="208">
                  <c:v>1.1873088752399999E-15</c:v>
                </c:pt>
                <c:pt idx="209">
                  <c:v>1.2017167826399999E-15</c:v>
                </c:pt>
                <c:pt idx="210">
                  <c:v>1.2141895381200001E-15</c:v>
                </c:pt>
                <c:pt idx="211">
                  <c:v>1.21994321724E-15</c:v>
                </c:pt>
                <c:pt idx="212">
                  <c:v>1.2061408017600001E-15</c:v>
                </c:pt>
                <c:pt idx="213">
                  <c:v>1.1688717135600002E-15</c:v>
                </c:pt>
                <c:pt idx="214">
                  <c:v>1.11040079616E-15</c:v>
                </c:pt>
                <c:pt idx="215">
                  <c:v>1.02477847788E-15</c:v>
                </c:pt>
                <c:pt idx="216">
                  <c:v>8.9360652563999987E-16</c:v>
                </c:pt>
                <c:pt idx="217">
                  <c:v>7.2252772811999985E-16</c:v>
                </c:pt>
                <c:pt idx="218">
                  <c:v>5.2707305880000012E-16</c:v>
                </c:pt>
                <c:pt idx="219">
                  <c:v>3.2438930040000031E-16</c:v>
                </c:pt>
                <c:pt idx="220">
                  <c:v>1.0140339599999934E-16</c:v>
                </c:pt>
                <c:pt idx="221">
                  <c:v>-1.302012684000009E-16</c:v>
                </c:pt>
                <c:pt idx="222">
                  <c:v>-3.2349730679999922E-16</c:v>
                </c:pt>
                <c:pt idx="223">
                  <c:v>-4.8630151799999942E-16</c:v>
                </c:pt>
                <c:pt idx="224">
                  <c:v>-6.4913488560000087E-16</c:v>
                </c:pt>
                <c:pt idx="225">
                  <c:v>-7.9153057800000219E-16</c:v>
                </c:pt>
                <c:pt idx="226">
                  <c:v>-9.177422256000005E-16</c:v>
                </c:pt>
                <c:pt idx="227">
                  <c:v>-1.0545895512000009E-15</c:v>
                </c:pt>
                <c:pt idx="228">
                  <c:v>-1.2601588320000006E-15</c:v>
                </c:pt>
                <c:pt idx="229">
                  <c:v>-1.5504700679999995E-15</c:v>
                </c:pt>
                <c:pt idx="230">
                  <c:v>-1.9496083679999947E-15</c:v>
                </c:pt>
                <c:pt idx="231">
                  <c:v>-2.5390546559999952E-15</c:v>
                </c:pt>
                <c:pt idx="232">
                  <c:v>-3.2881498560000043E-15</c:v>
                </c:pt>
                <c:pt idx="233">
                  <c:v>-4.2129139679999948E-15</c:v>
                </c:pt>
                <c:pt idx="234">
                  <c:v>-5.3481488400000017E-15</c:v>
                </c:pt>
                <c:pt idx="235">
                  <c:v>-6.7432953959999969E-15</c:v>
                </c:pt>
                <c:pt idx="236">
                  <c:v>-8.4171354840000062E-15</c:v>
                </c:pt>
                <c:pt idx="237">
                  <c:v>-1.0306970028000003E-14</c:v>
                </c:pt>
                <c:pt idx="238">
                  <c:v>-1.2412799028000003E-14</c:v>
                </c:pt>
                <c:pt idx="239">
                  <c:v>-1.4722745256000006E-14</c:v>
                </c:pt>
                <c:pt idx="240">
                  <c:v>-1.7108648711999991E-14</c:v>
                </c:pt>
                <c:pt idx="241">
                  <c:v>-1.9506429395999998E-14</c:v>
                </c:pt>
                <c:pt idx="242">
                  <c:v>-2.1885428232000005E-14</c:v>
                </c:pt>
                <c:pt idx="243">
                  <c:v>-2.4184327068000013E-14</c:v>
                </c:pt>
                <c:pt idx="244">
                  <c:v>-2.6481844980000003E-14</c:v>
                </c:pt>
                <c:pt idx="245">
                  <c:v>-2.8425541967999996E-14</c:v>
                </c:pt>
                <c:pt idx="246">
                  <c:v>-3.0275880804E-14</c:v>
                </c:pt>
                <c:pt idx="247">
                  <c:v>-3.1805819639999994E-14</c:v>
                </c:pt>
                <c:pt idx="248">
                  <c:v>-3.3048779400000001E-14</c:v>
                </c:pt>
                <c:pt idx="249">
                  <c:v>-3.3877981008000003E-14</c:v>
                </c:pt>
                <c:pt idx="250">
                  <c:v>-3.458040353999999E-14</c:v>
                </c:pt>
                <c:pt idx="251">
                  <c:v>-3.4935909768000014E-14</c:v>
                </c:pt>
                <c:pt idx="252">
                  <c:v>-3.5004436920000018E-14</c:v>
                </c:pt>
                <c:pt idx="253">
                  <c:v>-3.4726047768000014E-14</c:v>
                </c:pt>
                <c:pt idx="254">
                  <c:v>-3.4193096010000006E-14</c:v>
                </c:pt>
                <c:pt idx="255">
                  <c:v>-3.3313069349999997E-14</c:v>
                </c:pt>
                <c:pt idx="256">
                  <c:v>-3.2439971339999994E-14</c:v>
                </c:pt>
                <c:pt idx="257">
                  <c:v>-3.1219976250000001E-14</c:v>
                </c:pt>
                <c:pt idx="258">
                  <c:v>-2.9813284079999984E-14</c:v>
                </c:pt>
                <c:pt idx="259">
                  <c:v>-2.8413520560000006E-14</c:v>
                </c:pt>
                <c:pt idx="260">
                  <c:v>-2.6659208807999968E-14</c:v>
                </c:pt>
                <c:pt idx="261">
                  <c:v>-2.4985304639999993E-14</c:v>
                </c:pt>
                <c:pt idx="262">
                  <c:v>-2.3318353152000002E-14</c:v>
                </c:pt>
                <c:pt idx="263">
                  <c:v>-2.1531584880000022E-14</c:v>
                </c:pt>
                <c:pt idx="264">
                  <c:v>-1.9613422170000015E-14</c:v>
                </c:pt>
                <c:pt idx="265">
                  <c:v>-1.790650719000003E-14</c:v>
                </c:pt>
                <c:pt idx="266">
                  <c:v>-1.6113239604000002E-14</c:v>
                </c:pt>
                <c:pt idx="267">
                  <c:v>-1.4312732579999985E-14</c:v>
                </c:pt>
                <c:pt idx="268">
                  <c:v>-1.2465706679999985E-14</c:v>
                </c:pt>
                <c:pt idx="269">
                  <c:v>-1.0960082999999999E-14</c:v>
                </c:pt>
                <c:pt idx="270">
                  <c:v>-9.4044288599999707E-15</c:v>
                </c:pt>
                <c:pt idx="271">
                  <c:v>-7.9120857599999696E-15</c:v>
                </c:pt>
                <c:pt idx="272">
                  <c:v>-6.7541921999999998E-15</c:v>
                </c:pt>
                <c:pt idx="273">
                  <c:v>-5.3840015999999996E-15</c:v>
                </c:pt>
                <c:pt idx="274">
                  <c:v>-4.2395328E-15</c:v>
                </c:pt>
                <c:pt idx="275">
                  <c:v>-3.2160630599999703E-15</c:v>
                </c:pt>
                <c:pt idx="276">
                  <c:v>-2.0851151399999554E-15</c:v>
                </c:pt>
                <c:pt idx="277">
                  <c:v>-8.997152400000298E-16</c:v>
                </c:pt>
                <c:pt idx="278">
                  <c:v>-1.1697804000002984E-16</c:v>
                </c:pt>
                <c:pt idx="279">
                  <c:v>6.6575916000004472E-16</c:v>
                </c:pt>
                <c:pt idx="280">
                  <c:v>1.5043901399999552E-15</c:v>
                </c:pt>
                <c:pt idx="281">
                  <c:v>2.27336615999997E-15</c:v>
                </c:pt>
                <c:pt idx="282">
                  <c:v>2.7644112000000001E-15</c:v>
                </c:pt>
                <c:pt idx="283">
                  <c:v>3.3593299200000147E-15</c:v>
                </c:pt>
                <c:pt idx="284">
                  <c:v>4.1719284000000002E-15</c:v>
                </c:pt>
                <c:pt idx="285">
                  <c:v>4.5926937000000002E-15</c:v>
                </c:pt>
                <c:pt idx="286">
                  <c:v>5.2318115999999998E-15</c:v>
                </c:pt>
                <c:pt idx="287">
                  <c:v>5.6385273600000444E-15</c:v>
                </c:pt>
                <c:pt idx="288">
                  <c:v>6.10397244000003E-15</c:v>
                </c:pt>
                <c:pt idx="289">
                  <c:v>6.1761425399999548E-15</c:v>
                </c:pt>
                <c:pt idx="290">
                  <c:v>6.6279225599999702E-15</c:v>
                </c:pt>
                <c:pt idx="291">
                  <c:v>6.8605329600000447E-15</c:v>
                </c:pt>
                <c:pt idx="292">
                  <c:v>6.9781037399999555E-15</c:v>
                </c:pt>
                <c:pt idx="293">
                  <c:v>7.3711544400000298E-15</c:v>
                </c:pt>
                <c:pt idx="294">
                  <c:v>7.2545448599999697E-15</c:v>
                </c:pt>
                <c:pt idx="295">
                  <c:v>7.5330846000000005E-15</c:v>
                </c:pt>
                <c:pt idx="296">
                  <c:v>7.4166191999999996E-15</c:v>
                </c:pt>
                <c:pt idx="297">
                  <c:v>7.695687600000074E-15</c:v>
                </c:pt>
                <c:pt idx="298">
                  <c:v>7.2443401200000147E-15</c:v>
                </c:pt>
                <c:pt idx="299">
                  <c:v>7.3490148000000006E-15</c:v>
                </c:pt>
                <c:pt idx="300">
                  <c:v>7.3930377600000453E-15</c:v>
                </c:pt>
                <c:pt idx="301">
                  <c:v>7.1630225999999997E-15</c:v>
                </c:pt>
                <c:pt idx="302">
                  <c:v>6.8720673600000443E-15</c:v>
                </c:pt>
                <c:pt idx="303">
                  <c:v>6.5811121200000148E-15</c:v>
                </c:pt>
                <c:pt idx="304">
                  <c:v>6.5116814400000299E-15</c:v>
                </c:pt>
                <c:pt idx="305">
                  <c:v>6.3810223200000151E-15</c:v>
                </c:pt>
                <c:pt idx="306">
                  <c:v>6.3118799999999995E-15</c:v>
                </c:pt>
                <c:pt idx="307">
                  <c:v>6.0062985000000001E-15</c:v>
                </c:pt>
                <c:pt idx="308">
                  <c:v>5.5405170000000001E-15</c:v>
                </c:pt>
                <c:pt idx="309">
                  <c:v>5.7920630400000299E-15</c:v>
                </c:pt>
                <c:pt idx="310">
                  <c:v>5.4865295999999997E-15</c:v>
                </c:pt>
                <c:pt idx="311">
                  <c:v>5.4030013200000152E-15</c:v>
                </c:pt>
                <c:pt idx="312">
                  <c:v>5.4179159399999553E-15</c:v>
                </c:pt>
                <c:pt idx="313">
                  <c:v>5.2726305600000447E-15</c:v>
                </c:pt>
                <c:pt idx="314">
                  <c:v>5.349494520000015E-15</c:v>
                </c:pt>
                <c:pt idx="315">
                  <c:v>5.5246571999999998E-15</c:v>
                </c:pt>
                <c:pt idx="316">
                  <c:v>5.5396198799999849E-15</c:v>
                </c:pt>
                <c:pt idx="317">
                  <c:v>5.4414653399999555E-15</c:v>
                </c:pt>
                <c:pt idx="318">
                  <c:v>5.6166760799999853E-15</c:v>
                </c:pt>
                <c:pt idx="319">
                  <c:v>5.5185696000000001E-15</c:v>
                </c:pt>
                <c:pt idx="320">
                  <c:v>5.8540283999999997E-15</c:v>
                </c:pt>
                <c:pt idx="321">
                  <c:v>6.0292872000000003E-15</c:v>
                </c:pt>
                <c:pt idx="322">
                  <c:v>6.0914768400000299E-15</c:v>
                </c:pt>
                <c:pt idx="323">
                  <c:v>5.9312768400000294E-15</c:v>
                </c:pt>
                <c:pt idx="324">
                  <c:v>6.2667837000000747E-15</c:v>
                </c:pt>
                <c:pt idx="325">
                  <c:v>6.3290214000000002E-15</c:v>
                </c:pt>
                <c:pt idx="326">
                  <c:v>6.6645763199999398E-15</c:v>
                </c:pt>
                <c:pt idx="327">
                  <c:v>6.6645763199999398E-15</c:v>
                </c:pt>
                <c:pt idx="328">
                  <c:v>6.7268620799999852E-15</c:v>
                </c:pt>
                <c:pt idx="329">
                  <c:v>6.7268620799999852E-15</c:v>
                </c:pt>
                <c:pt idx="330">
                  <c:v>7.0624650600000448E-15</c:v>
                </c:pt>
                <c:pt idx="331">
                  <c:v>7.0624650600000448E-15</c:v>
                </c:pt>
                <c:pt idx="332">
                  <c:v>7.1247988799999853E-15</c:v>
                </c:pt>
                <c:pt idx="333">
                  <c:v>7.1247988799999853E-15</c:v>
                </c:pt>
                <c:pt idx="334">
                  <c:v>7.1247988799999853E-15</c:v>
                </c:pt>
                <c:pt idx="335">
                  <c:v>7.5228318000000005E-15</c:v>
                </c:pt>
                <c:pt idx="336">
                  <c:v>7.5228318000000005E-15</c:v>
                </c:pt>
                <c:pt idx="337">
                  <c:v>7.5228318000000005E-15</c:v>
                </c:pt>
                <c:pt idx="338">
                  <c:v>7.5852136799999852E-15</c:v>
                </c:pt>
                <c:pt idx="339">
                  <c:v>7.5852136799999852E-15</c:v>
                </c:pt>
                <c:pt idx="340">
                  <c:v>7.5852136799999852E-15</c:v>
                </c:pt>
                <c:pt idx="341">
                  <c:v>7.5852136799999852E-15</c:v>
                </c:pt>
                <c:pt idx="342">
                  <c:v>7.6475955599999699E-15</c:v>
                </c:pt>
                <c:pt idx="343">
                  <c:v>7.9833907799999854E-15</c:v>
                </c:pt>
                <c:pt idx="344">
                  <c:v>7.9833907799999854E-15</c:v>
                </c:pt>
                <c:pt idx="345">
                  <c:v>7.9833907799999854E-15</c:v>
                </c:pt>
                <c:pt idx="346">
                  <c:v>8.0458207200000151E-15</c:v>
                </c:pt>
                <c:pt idx="347">
                  <c:v>8.0458207200000151E-15</c:v>
                </c:pt>
                <c:pt idx="348">
                  <c:v>8.0458207200000151E-15</c:v>
                </c:pt>
                <c:pt idx="349">
                  <c:v>8.0458207200000151E-15</c:v>
                </c:pt>
                <c:pt idx="350">
                  <c:v>8.1082506599999707E-15</c:v>
                </c:pt>
                <c:pt idx="351">
                  <c:v>8.1082506599999707E-15</c:v>
                </c:pt>
                <c:pt idx="352">
                  <c:v>8.1082506599999707E-15</c:v>
                </c:pt>
                <c:pt idx="353">
                  <c:v>8.1082506599999707E-15</c:v>
                </c:pt>
                <c:pt idx="354">
                  <c:v>8.1082506599999707E-15</c:v>
                </c:pt>
                <c:pt idx="355">
                  <c:v>8.1706806000000004E-15</c:v>
                </c:pt>
                <c:pt idx="356">
                  <c:v>8.1706806000000004E-15</c:v>
                </c:pt>
                <c:pt idx="357">
                  <c:v>8.1706806000000004E-15</c:v>
                </c:pt>
                <c:pt idx="358">
                  <c:v>8.1706806000000004E-15</c:v>
                </c:pt>
                <c:pt idx="359">
                  <c:v>8.1706806000000004E-15</c:v>
                </c:pt>
                <c:pt idx="360">
                  <c:v>8.2331105400000301E-15</c:v>
                </c:pt>
                <c:pt idx="361">
                  <c:v>8.2331105400000301E-15</c:v>
                </c:pt>
                <c:pt idx="362">
                  <c:v>8.2331105400000301E-15</c:v>
                </c:pt>
                <c:pt idx="363">
                  <c:v>8.2331105400000301E-15</c:v>
                </c:pt>
                <c:pt idx="364">
                  <c:v>8.5690980000000741E-15</c:v>
                </c:pt>
                <c:pt idx="365">
                  <c:v>8.5690980000000741E-15</c:v>
                </c:pt>
                <c:pt idx="366">
                  <c:v>8.6315760000000005E-15</c:v>
                </c:pt>
                <c:pt idx="367">
                  <c:v>8.6315760000000005E-15</c:v>
                </c:pt>
                <c:pt idx="368">
                  <c:v>8.6315760000000005E-15</c:v>
                </c:pt>
                <c:pt idx="369">
                  <c:v>8.6315760000000005E-15</c:v>
                </c:pt>
                <c:pt idx="370">
                  <c:v>8.6315760000000005E-15</c:v>
                </c:pt>
                <c:pt idx="371">
                  <c:v>8.6315760000000005E-15</c:v>
                </c:pt>
                <c:pt idx="372">
                  <c:v>8.6940539999999994E-15</c:v>
                </c:pt>
                <c:pt idx="373">
                  <c:v>8.6940539999999994E-15</c:v>
                </c:pt>
                <c:pt idx="374">
                  <c:v>8.6940539999999994E-15</c:v>
                </c:pt>
                <c:pt idx="375">
                  <c:v>8.6940539999999994E-15</c:v>
                </c:pt>
                <c:pt idx="376">
                  <c:v>8.6940539999999994E-15</c:v>
                </c:pt>
                <c:pt idx="377">
                  <c:v>8.6940539999999994E-15</c:v>
                </c:pt>
                <c:pt idx="378">
                  <c:v>8.6940539999999994E-15</c:v>
                </c:pt>
                <c:pt idx="379">
                  <c:v>8.6940539999999994E-15</c:v>
                </c:pt>
                <c:pt idx="380">
                  <c:v>8.6940539999999994E-15</c:v>
                </c:pt>
                <c:pt idx="381">
                  <c:v>8.6940539999999994E-15</c:v>
                </c:pt>
                <c:pt idx="382">
                  <c:v>8.756532E-15</c:v>
                </c:pt>
                <c:pt idx="383">
                  <c:v>8.756532E-15</c:v>
                </c:pt>
                <c:pt idx="384">
                  <c:v>8.756532E-15</c:v>
                </c:pt>
                <c:pt idx="385">
                  <c:v>8.756532E-15</c:v>
                </c:pt>
                <c:pt idx="386">
                  <c:v>8.756532E-15</c:v>
                </c:pt>
                <c:pt idx="387">
                  <c:v>8.756532E-15</c:v>
                </c:pt>
                <c:pt idx="388">
                  <c:v>8.756532E-15</c:v>
                </c:pt>
                <c:pt idx="389">
                  <c:v>8.756532E-15</c:v>
                </c:pt>
                <c:pt idx="390">
                  <c:v>8.756532E-15</c:v>
                </c:pt>
                <c:pt idx="391">
                  <c:v>8.756532E-15</c:v>
                </c:pt>
                <c:pt idx="392">
                  <c:v>8.756532E-15</c:v>
                </c:pt>
                <c:pt idx="393">
                  <c:v>8.756532E-15</c:v>
                </c:pt>
                <c:pt idx="394">
                  <c:v>8.756532E-15</c:v>
                </c:pt>
                <c:pt idx="395">
                  <c:v>8.756532E-15</c:v>
                </c:pt>
                <c:pt idx="396">
                  <c:v>8.756532E-15</c:v>
                </c:pt>
                <c:pt idx="397">
                  <c:v>8.756532E-15</c:v>
                </c:pt>
                <c:pt idx="398">
                  <c:v>8.756532E-15</c:v>
                </c:pt>
                <c:pt idx="399">
                  <c:v>8.756532E-15</c:v>
                </c:pt>
                <c:pt idx="400">
                  <c:v>8.756532E-15</c:v>
                </c:pt>
                <c:pt idx="401">
                  <c:v>8.756532E-15</c:v>
                </c:pt>
                <c:pt idx="402">
                  <c:v>8.756532E-15</c:v>
                </c:pt>
                <c:pt idx="403">
                  <c:v>8.756532E-15</c:v>
                </c:pt>
                <c:pt idx="404">
                  <c:v>8.756532E-15</c:v>
                </c:pt>
                <c:pt idx="405">
                  <c:v>8.756532E-15</c:v>
                </c:pt>
                <c:pt idx="406">
                  <c:v>8.756532E-15</c:v>
                </c:pt>
                <c:pt idx="407">
                  <c:v>8.756532E-15</c:v>
                </c:pt>
                <c:pt idx="408">
                  <c:v>8.756532E-15</c:v>
                </c:pt>
                <c:pt idx="409">
                  <c:v>8.756532E-15</c:v>
                </c:pt>
                <c:pt idx="410">
                  <c:v>8.756532E-15</c:v>
                </c:pt>
                <c:pt idx="411">
                  <c:v>8.756532E-15</c:v>
                </c:pt>
                <c:pt idx="412">
                  <c:v>8.756532E-15</c:v>
                </c:pt>
                <c:pt idx="413">
                  <c:v>8.756532E-15</c:v>
                </c:pt>
                <c:pt idx="414">
                  <c:v>8.756532E-15</c:v>
                </c:pt>
                <c:pt idx="415">
                  <c:v>8.756532E-15</c:v>
                </c:pt>
                <c:pt idx="416">
                  <c:v>8.756532E-15</c:v>
                </c:pt>
                <c:pt idx="417">
                  <c:v>8.756532E-15</c:v>
                </c:pt>
                <c:pt idx="418">
                  <c:v>8.756532E-15</c:v>
                </c:pt>
                <c:pt idx="419">
                  <c:v>8.756532E-15</c:v>
                </c:pt>
                <c:pt idx="420">
                  <c:v>8.6940539999999994E-15</c:v>
                </c:pt>
                <c:pt idx="421">
                  <c:v>8.6940539999999994E-15</c:v>
                </c:pt>
                <c:pt idx="422">
                  <c:v>8.6940539999999994E-15</c:v>
                </c:pt>
                <c:pt idx="423">
                  <c:v>8.6940539999999994E-15</c:v>
                </c:pt>
                <c:pt idx="424">
                  <c:v>8.6940539999999994E-15</c:v>
                </c:pt>
                <c:pt idx="425">
                  <c:v>8.6940539999999994E-15</c:v>
                </c:pt>
                <c:pt idx="426">
                  <c:v>8.6940539999999994E-15</c:v>
                </c:pt>
                <c:pt idx="427">
                  <c:v>8.6940539999999994E-15</c:v>
                </c:pt>
                <c:pt idx="428">
                  <c:v>8.6940539999999994E-15</c:v>
                </c:pt>
                <c:pt idx="429">
                  <c:v>8.6315760000000005E-15</c:v>
                </c:pt>
                <c:pt idx="430">
                  <c:v>8.6315760000000005E-15</c:v>
                </c:pt>
                <c:pt idx="431">
                  <c:v>8.6315760000000005E-15</c:v>
                </c:pt>
                <c:pt idx="432">
                  <c:v>8.6315760000000005E-15</c:v>
                </c:pt>
                <c:pt idx="433">
                  <c:v>8.6315760000000005E-15</c:v>
                </c:pt>
                <c:pt idx="434">
                  <c:v>8.6315760000000005E-15</c:v>
                </c:pt>
                <c:pt idx="435">
                  <c:v>8.6315760000000005E-15</c:v>
                </c:pt>
                <c:pt idx="436">
                  <c:v>8.5690980000000741E-15</c:v>
                </c:pt>
                <c:pt idx="437">
                  <c:v>8.5690980000000741E-15</c:v>
                </c:pt>
                <c:pt idx="438">
                  <c:v>8.5690980000000741E-15</c:v>
                </c:pt>
                <c:pt idx="439">
                  <c:v>8.5690980000000741E-15</c:v>
                </c:pt>
                <c:pt idx="440">
                  <c:v>8.5690980000000741E-15</c:v>
                </c:pt>
                <c:pt idx="441">
                  <c:v>8.1706806000000004E-15</c:v>
                </c:pt>
                <c:pt idx="442">
                  <c:v>8.1706806000000004E-15</c:v>
                </c:pt>
                <c:pt idx="443">
                  <c:v>8.1706806000000004E-15</c:v>
                </c:pt>
                <c:pt idx="444">
                  <c:v>8.1706806000000004E-15</c:v>
                </c:pt>
                <c:pt idx="445">
                  <c:v>8.1706806000000004E-15</c:v>
                </c:pt>
                <c:pt idx="446">
                  <c:v>8.1082506599999707E-15</c:v>
                </c:pt>
                <c:pt idx="447">
                  <c:v>8.1082506599999707E-15</c:v>
                </c:pt>
                <c:pt idx="448">
                  <c:v>8.1082506599999707E-15</c:v>
                </c:pt>
                <c:pt idx="449">
                  <c:v>8.1082506599999707E-15</c:v>
                </c:pt>
                <c:pt idx="450">
                  <c:v>8.1082506599999707E-15</c:v>
                </c:pt>
                <c:pt idx="451">
                  <c:v>8.0458207200000151E-15</c:v>
                </c:pt>
                <c:pt idx="452">
                  <c:v>8.0458207200000151E-15</c:v>
                </c:pt>
                <c:pt idx="453">
                  <c:v>8.0458207200000151E-15</c:v>
                </c:pt>
                <c:pt idx="454">
                  <c:v>8.0458207200000151E-15</c:v>
                </c:pt>
                <c:pt idx="455">
                  <c:v>7.9833907799999854E-15</c:v>
                </c:pt>
                <c:pt idx="456">
                  <c:v>7.9833907799999854E-15</c:v>
                </c:pt>
                <c:pt idx="457">
                  <c:v>7.9833907799999854E-15</c:v>
                </c:pt>
                <c:pt idx="458">
                  <c:v>7.9833907799999854E-15</c:v>
                </c:pt>
                <c:pt idx="459">
                  <c:v>7.9209608400000299E-15</c:v>
                </c:pt>
                <c:pt idx="460">
                  <c:v>7.9209608400000299E-15</c:v>
                </c:pt>
                <c:pt idx="461">
                  <c:v>7.5852136799999852E-15</c:v>
                </c:pt>
                <c:pt idx="462">
                  <c:v>7.5852136799999852E-15</c:v>
                </c:pt>
                <c:pt idx="463">
                  <c:v>7.5228318000000005E-15</c:v>
                </c:pt>
                <c:pt idx="464">
                  <c:v>7.5228318000000005E-15</c:v>
                </c:pt>
                <c:pt idx="465">
                  <c:v>7.5228318000000005E-15</c:v>
                </c:pt>
                <c:pt idx="466">
                  <c:v>7.4604499200000142E-15</c:v>
                </c:pt>
                <c:pt idx="467">
                  <c:v>7.4604499200000142E-15</c:v>
                </c:pt>
                <c:pt idx="468">
                  <c:v>7.1247988799999853E-15</c:v>
                </c:pt>
                <c:pt idx="469">
                  <c:v>7.1247988799999853E-15</c:v>
                </c:pt>
                <c:pt idx="470">
                  <c:v>7.0624650600000448E-15</c:v>
                </c:pt>
                <c:pt idx="471">
                  <c:v>7.0624650600000448E-15</c:v>
                </c:pt>
                <c:pt idx="472">
                  <c:v>7.0624650600000448E-15</c:v>
                </c:pt>
                <c:pt idx="473">
                  <c:v>6.6645763199999398E-15</c:v>
                </c:pt>
                <c:pt idx="474">
                  <c:v>6.6645763199999398E-15</c:v>
                </c:pt>
                <c:pt idx="475">
                  <c:v>6.6645763199999398E-15</c:v>
                </c:pt>
                <c:pt idx="476">
                  <c:v>6.2667837000000747E-15</c:v>
                </c:pt>
                <c:pt idx="477">
                  <c:v>6.2667837000000747E-15</c:v>
                </c:pt>
                <c:pt idx="478">
                  <c:v>6.2667837000000747E-15</c:v>
                </c:pt>
                <c:pt idx="479">
                  <c:v>5.8690871999999998E-15</c:v>
                </c:pt>
                <c:pt idx="480">
                  <c:v>6.0292872000000003E-15</c:v>
                </c:pt>
                <c:pt idx="481">
                  <c:v>5.6938284E-15</c:v>
                </c:pt>
                <c:pt idx="482">
                  <c:v>5.7918868200000151E-15</c:v>
                </c:pt>
                <c:pt idx="483">
                  <c:v>5.6166760799999853E-15</c:v>
                </c:pt>
                <c:pt idx="484">
                  <c:v>5.4414653399999555E-15</c:v>
                </c:pt>
                <c:pt idx="485">
                  <c:v>5.6998198799999846E-15</c:v>
                </c:pt>
                <c:pt idx="486">
                  <c:v>5.5246571999999998E-15</c:v>
                </c:pt>
                <c:pt idx="487">
                  <c:v>5.607945179999985E-15</c:v>
                </c:pt>
                <c:pt idx="488">
                  <c:v>5.593030560000045E-15</c:v>
                </c:pt>
                <c:pt idx="489">
                  <c:v>5.7383159399999555E-15</c:v>
                </c:pt>
                <c:pt idx="490">
                  <c:v>5.82179615999997E-15</c:v>
                </c:pt>
                <c:pt idx="491">
                  <c:v>5.9671295999999997E-15</c:v>
                </c:pt>
                <c:pt idx="492">
                  <c:v>6.2726630400000299E-15</c:v>
                </c:pt>
                <c:pt idx="493">
                  <c:v>6.1813169999999998E-15</c:v>
                </c:pt>
                <c:pt idx="494">
                  <c:v>6.4868985E-15</c:v>
                </c:pt>
                <c:pt idx="495">
                  <c:v>6.5559927599999698E-15</c:v>
                </c:pt>
                <c:pt idx="496">
                  <c:v>6.861622320000015E-15</c:v>
                </c:pt>
                <c:pt idx="497">
                  <c:v>7.1524814400000295E-15</c:v>
                </c:pt>
                <c:pt idx="498">
                  <c:v>7.2219121200000152E-15</c:v>
                </c:pt>
                <c:pt idx="499">
                  <c:v>7.3526673600000451E-15</c:v>
                </c:pt>
                <c:pt idx="500">
                  <c:v>7.5825864000000007E-15</c:v>
                </c:pt>
                <c:pt idx="501">
                  <c:v>7.5385634400000301E-15</c:v>
                </c:pt>
                <c:pt idx="502">
                  <c:v>7.768818900000075E-15</c:v>
                </c:pt>
                <c:pt idx="503">
                  <c:v>7.7249401200000154E-15</c:v>
                </c:pt>
                <c:pt idx="504">
                  <c:v>7.6205537999999997E-15</c:v>
                </c:pt>
                <c:pt idx="505">
                  <c:v>7.7370192000000006E-15</c:v>
                </c:pt>
                <c:pt idx="506">
                  <c:v>7.3583064000000001E-15</c:v>
                </c:pt>
                <c:pt idx="507">
                  <c:v>7.5749448599999707E-15</c:v>
                </c:pt>
                <c:pt idx="508">
                  <c:v>7.3566243E-15</c:v>
                </c:pt>
                <c:pt idx="509">
                  <c:v>6.9039792E-15</c:v>
                </c:pt>
                <c:pt idx="510">
                  <c:v>6.8460508799999849E-15</c:v>
                </c:pt>
                <c:pt idx="511">
                  <c:v>6.5542786200000149E-15</c:v>
                </c:pt>
                <c:pt idx="512">
                  <c:v>6.161708520000015E-15</c:v>
                </c:pt>
                <c:pt idx="513">
                  <c:v>5.6960712000000001E-15</c:v>
                </c:pt>
                <c:pt idx="514">
                  <c:v>5.2893554399999555E-15</c:v>
                </c:pt>
                <c:pt idx="515">
                  <c:v>4.9847831999999999E-15</c:v>
                </c:pt>
                <c:pt idx="516">
                  <c:v>4.4038179000000002E-15</c:v>
                </c:pt>
                <c:pt idx="517">
                  <c:v>3.92566895999997E-15</c:v>
                </c:pt>
                <c:pt idx="518">
                  <c:v>3.3307502400000299E-15</c:v>
                </c:pt>
                <c:pt idx="519">
                  <c:v>2.6792168400000299E-15</c:v>
                </c:pt>
                <c:pt idx="520">
                  <c:v>2.070440820000015E-15</c:v>
                </c:pt>
                <c:pt idx="521">
                  <c:v>1.4059152000000001E-15</c:v>
                </c:pt>
                <c:pt idx="522">
                  <c:v>4.6297799999999995E-16</c:v>
                </c:pt>
                <c:pt idx="523">
                  <c:v>-2.1434759999992539E-16</c:v>
                </c:pt>
                <c:pt idx="524">
                  <c:v>-1.1709498599999701E-15</c:v>
                </c:pt>
                <c:pt idx="525">
                  <c:v>-2.0210831999999999E-15</c:v>
                </c:pt>
                <c:pt idx="526">
                  <c:v>-3.4859519999999998E-15</c:v>
                </c:pt>
                <c:pt idx="527">
                  <c:v>-4.2959232E-15</c:v>
                </c:pt>
                <c:pt idx="528">
                  <c:v>-5.8267463400000301E-15</c:v>
                </c:pt>
                <c:pt idx="529">
                  <c:v>-7.1448398999999996E-15</c:v>
                </c:pt>
                <c:pt idx="530">
                  <c:v>-8.3532445200000142E-15</c:v>
                </c:pt>
                <c:pt idx="531">
                  <c:v>-1.01792682E-14</c:v>
                </c:pt>
                <c:pt idx="532">
                  <c:v>-1.1684891879999984E-14</c:v>
                </c:pt>
                <c:pt idx="533">
                  <c:v>-1.3238719739999993E-14</c:v>
                </c:pt>
                <c:pt idx="534">
                  <c:v>-1.5345410616000013E-14</c:v>
                </c:pt>
                <c:pt idx="535">
                  <c:v>-1.7198572175999983E-14</c:v>
                </c:pt>
                <c:pt idx="536">
                  <c:v>-1.9137735504000003E-14</c:v>
                </c:pt>
                <c:pt idx="537">
                  <c:v>-2.1104228952000037E-14</c:v>
                </c:pt>
                <c:pt idx="538">
                  <c:v>-2.2950905616000012E-14</c:v>
                </c:pt>
                <c:pt idx="539">
                  <c:v>-2.4804534960000006E-14</c:v>
                </c:pt>
                <c:pt idx="540">
                  <c:v>-2.6773689330000021E-14</c:v>
                </c:pt>
                <c:pt idx="541">
                  <c:v>-2.8513421280000024E-14</c:v>
                </c:pt>
                <c:pt idx="542">
                  <c:v>-3.0133307610000009E-14</c:v>
                </c:pt>
                <c:pt idx="543">
                  <c:v>-3.1599922589999989E-14</c:v>
                </c:pt>
                <c:pt idx="544">
                  <c:v>-3.2913266219999979E-14</c:v>
                </c:pt>
                <c:pt idx="545">
                  <c:v>-3.3916002875999979E-14</c:v>
                </c:pt>
                <c:pt idx="546">
                  <c:v>-3.4854803712000008E-14</c:v>
                </c:pt>
                <c:pt idx="547">
                  <c:v>-3.5413267320000015E-14</c:v>
                </c:pt>
                <c:pt idx="548">
                  <c:v>-3.5624814623999978E-14</c:v>
                </c:pt>
                <c:pt idx="549">
                  <c:v>-3.5489445624000015E-14</c:v>
                </c:pt>
                <c:pt idx="550">
                  <c:v>-3.5100518471999977E-14</c:v>
                </c:pt>
                <c:pt idx="551">
                  <c:v>-3.4458033168000015E-14</c:v>
                </c:pt>
                <c:pt idx="552">
                  <c:v>-3.3435210635999988E-14</c:v>
                </c:pt>
                <c:pt idx="553">
                  <c:v>-3.2158829951999999E-14</c:v>
                </c:pt>
                <c:pt idx="554">
                  <c:v>-3.0595470191999996E-14</c:v>
                </c:pt>
                <c:pt idx="555">
                  <c:v>-2.8778552280000019E-14</c:v>
                </c:pt>
                <c:pt idx="556">
                  <c:v>-2.6834855291999995E-14</c:v>
                </c:pt>
                <c:pt idx="557">
                  <c:v>-2.4764379228000003E-14</c:v>
                </c:pt>
                <c:pt idx="558">
                  <c:v>-2.2533703164000009E-14</c:v>
                </c:pt>
                <c:pt idx="559">
                  <c:v>-2.0367107099999999E-14</c:v>
                </c:pt>
                <c:pt idx="560">
                  <c:v>-1.8215150111999991E-14</c:v>
                </c:pt>
                <c:pt idx="561">
                  <c:v>-1.6157932200000001E-14</c:v>
                </c:pt>
                <c:pt idx="562">
                  <c:v>-1.41947613E-14</c:v>
                </c:pt>
                <c:pt idx="563">
                  <c:v>-1.2369402450000001E-14</c:v>
                </c:pt>
                <c:pt idx="564">
                  <c:v>-1.0762780679999985E-14</c:v>
                </c:pt>
                <c:pt idx="565">
                  <c:v>-9.3400845299999938E-15</c:v>
                </c:pt>
                <c:pt idx="566">
                  <c:v>-8.098542540000002E-15</c:v>
                </c:pt>
                <c:pt idx="567">
                  <c:v>-7.0688089799999944E-15</c:v>
                </c:pt>
                <c:pt idx="568">
                  <c:v>-6.1199523899999928E-15</c:v>
                </c:pt>
                <c:pt idx="569">
                  <c:v>-5.2652213100000076E-15</c:v>
                </c:pt>
                <c:pt idx="570">
                  <c:v>-4.5700814699999961E-15</c:v>
                </c:pt>
                <c:pt idx="571">
                  <c:v>-3.8687899499999956E-15</c:v>
                </c:pt>
                <c:pt idx="572">
                  <c:v>-3.3563582099999979E-15</c:v>
                </c:pt>
                <c:pt idx="573">
                  <c:v>-2.8664722169999985E-15</c:v>
                </c:pt>
                <c:pt idx="574">
                  <c:v>-2.4072028470000022E-15</c:v>
                </c:pt>
                <c:pt idx="575">
                  <c:v>-1.9912275270000013E-15</c:v>
                </c:pt>
                <c:pt idx="576">
                  <c:v>-1.6099042679999994E-15</c:v>
                </c:pt>
                <c:pt idx="577">
                  <c:v>-1.2193470809999998E-15</c:v>
                </c:pt>
                <c:pt idx="578">
                  <c:v>-8.4643512300000084E-16</c:v>
                </c:pt>
                <c:pt idx="579">
                  <c:v>-5.247326970000001E-16</c:v>
                </c:pt>
                <c:pt idx="580">
                  <c:v>-2.2372410599999979E-16</c:v>
                </c:pt>
                <c:pt idx="581">
                  <c:v>1.7943200999999581E-17</c:v>
                </c:pt>
                <c:pt idx="582">
                  <c:v>2.3398892100000049E-16</c:v>
                </c:pt>
                <c:pt idx="583">
                  <c:v>4.4490103199999994E-16</c:v>
                </c:pt>
                <c:pt idx="584">
                  <c:v>6.1739237700000036E-16</c:v>
                </c:pt>
                <c:pt idx="585">
                  <c:v>7.4693033729999983E-16</c:v>
                </c:pt>
                <c:pt idx="586">
                  <c:v>8.5370515919999989E-16</c:v>
                </c:pt>
                <c:pt idx="587">
                  <c:v>9.3108440250000013E-16</c:v>
                </c:pt>
                <c:pt idx="588">
                  <c:v>9.8851714380000003E-16</c:v>
                </c:pt>
                <c:pt idx="589">
                  <c:v>1.0304369181000001E-15</c:v>
                </c:pt>
                <c:pt idx="590">
                  <c:v>1.0566098334000002E-15</c:v>
                </c:pt>
                <c:pt idx="591">
                  <c:v>1.0783918268999999E-15</c:v>
                </c:pt>
                <c:pt idx="592">
                  <c:v>1.0996925795999999E-15</c:v>
                </c:pt>
                <c:pt idx="593">
                  <c:v>1.1107415736E-15</c:v>
                </c:pt>
                <c:pt idx="594">
                  <c:v>1.1146921056000001E-15</c:v>
                </c:pt>
                <c:pt idx="595">
                  <c:v>1.1148286761000001E-15</c:v>
                </c:pt>
                <c:pt idx="596">
                  <c:v>1.1149259174999999E-15</c:v>
                </c:pt>
                <c:pt idx="597">
                  <c:v>1.1158224767999999E-15</c:v>
                </c:pt>
                <c:pt idx="598">
                  <c:v>1.1135994615E-15</c:v>
                </c:pt>
                <c:pt idx="599">
                  <c:v>1.1093063418000001E-15</c:v>
                </c:pt>
                <c:pt idx="600">
                  <c:v>1.1063164491000001E-15</c:v>
                </c:pt>
                <c:pt idx="601">
                  <c:v>1.1052108287999999E-15</c:v>
                </c:pt>
                <c:pt idx="602">
                  <c:v>1.1053332216E-15</c:v>
                </c:pt>
                <c:pt idx="603">
                  <c:v>1.1058952032E-15</c:v>
                </c:pt>
                <c:pt idx="604">
                  <c:v>1.1078609372999999E-15</c:v>
                </c:pt>
                <c:pt idx="605">
                  <c:v>1.1107621593000001E-15</c:v>
                </c:pt>
                <c:pt idx="606">
                  <c:v>1.1149555544999999E-15</c:v>
                </c:pt>
                <c:pt idx="607">
                  <c:v>1.1194303410000002E-15</c:v>
                </c:pt>
                <c:pt idx="608">
                  <c:v>1.1248713738E-15</c:v>
                </c:pt>
                <c:pt idx="609">
                  <c:v>1.1306282409000001E-15</c:v>
                </c:pt>
                <c:pt idx="610">
                  <c:v>1.1370362889600002E-15</c:v>
                </c:pt>
                <c:pt idx="611">
                  <c:v>1.1434267790999999E-15</c:v>
                </c:pt>
                <c:pt idx="612">
                  <c:v>1.1501386785E-15</c:v>
                </c:pt>
                <c:pt idx="613">
                  <c:v>1.1568402289799999E-15</c:v>
                </c:pt>
                <c:pt idx="614">
                  <c:v>1.1638725091560001E-15</c:v>
                </c:pt>
                <c:pt idx="615">
                  <c:v>1.1705644812779998E-15</c:v>
                </c:pt>
                <c:pt idx="616">
                  <c:v>1.177585901496E-15</c:v>
                </c:pt>
                <c:pt idx="617">
                  <c:v>1.1842718597099998E-15</c:v>
                </c:pt>
                <c:pt idx="618">
                  <c:v>1.1909576561220002E-15</c:v>
                </c:pt>
                <c:pt idx="619">
                  <c:v>1.1973089321856E-15</c:v>
                </c:pt>
                <c:pt idx="620">
                  <c:v>1.2036601180566E-15</c:v>
                </c:pt>
                <c:pt idx="621">
                  <c:v>1.2096769580369998E-15</c:v>
                </c:pt>
                <c:pt idx="622">
                  <c:v>1.21569370795296E-15</c:v>
                </c:pt>
                <c:pt idx="623">
                  <c:v>1.221376167357858E-15</c:v>
                </c:pt>
                <c:pt idx="624">
                  <c:v>1.2270585602573281E-15</c:v>
                </c:pt>
                <c:pt idx="625">
                  <c:v>1.2293983495367305E-15</c:v>
                </c:pt>
                <c:pt idx="626">
                  <c:v>1.2304011213E-15</c:v>
                </c:pt>
                <c:pt idx="627">
                  <c:v>1.2337436942999999E-15</c:v>
                </c:pt>
                <c:pt idx="628">
                  <c:v>1.2287298348000001E-15</c:v>
                </c:pt>
                <c:pt idx="629">
                  <c:v>1.2180336011999998E-15</c:v>
                </c:pt>
                <c:pt idx="630">
                  <c:v>1.2039947946E-15</c:v>
                </c:pt>
                <c:pt idx="631">
                  <c:v>1.1812652981999999E-15</c:v>
                </c:pt>
                <c:pt idx="632">
                  <c:v>1.1461682816999999E-15</c:v>
                </c:pt>
                <c:pt idx="633">
                  <c:v>1.0906815699E-15</c:v>
                </c:pt>
                <c:pt idx="634">
                  <c:v>1.0422142614E-15</c:v>
                </c:pt>
                <c:pt idx="635">
                  <c:v>9.7402577219999989E-16</c:v>
                </c:pt>
                <c:pt idx="636">
                  <c:v>9.0249470999999994E-16</c:v>
                </c:pt>
                <c:pt idx="637">
                  <c:v>8.0990543790000002E-16</c:v>
                </c:pt>
                <c:pt idx="638">
                  <c:v>7.3202348700000001E-16</c:v>
                </c:pt>
                <c:pt idx="639">
                  <c:v>6.5146747770000008E-16</c:v>
                </c:pt>
                <c:pt idx="640">
                  <c:v>5.7492255600000003E-16</c:v>
                </c:pt>
                <c:pt idx="641">
                  <c:v>4.9068971639999997E-16</c:v>
                </c:pt>
                <c:pt idx="642">
                  <c:v>4.2918637320000005E-16</c:v>
                </c:pt>
                <c:pt idx="643">
                  <c:v>3.6166639859999995E-16</c:v>
                </c:pt>
                <c:pt idx="644">
                  <c:v>2.9658650228999999E-16</c:v>
                </c:pt>
                <c:pt idx="645">
                  <c:v>2.3708870288999997E-16</c:v>
                </c:pt>
                <c:pt idx="646">
                  <c:v>1.8865482011999998E-16</c:v>
                </c:pt>
                <c:pt idx="647">
                  <c:v>1.4286157002000002E-16</c:v>
                </c:pt>
                <c:pt idx="648">
                  <c:v>1.1381461064999999E-16</c:v>
                </c:pt>
                <c:pt idx="649">
                  <c:v>8.8879016069999993E-17</c:v>
                </c:pt>
                <c:pt idx="650">
                  <c:v>7.0862547600000006E-17</c:v>
                </c:pt>
                <c:pt idx="651">
                  <c:v>5.2812653399999998E-17</c:v>
                </c:pt>
                <c:pt idx="652">
                  <c:v>3.8940975450000004E-17</c:v>
                </c:pt>
                <c:pt idx="653">
                  <c:v>2.9234143458000001E-17</c:v>
                </c:pt>
                <c:pt idx="654">
                  <c:v>2.0897766396E-17</c:v>
                </c:pt>
                <c:pt idx="655">
                  <c:v>1.1144138382000001E-17</c:v>
                </c:pt>
                <c:pt idx="656">
                  <c:v>6.969264705E-18</c:v>
                </c:pt>
                <c:pt idx="657">
                  <c:v>6.9826349969999989E-18</c:v>
                </c:pt>
                <c:pt idx="658">
                  <c:v>2.7947252853E-18</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numCache>
            </c:numRef>
          </c:yVal>
          <c:smooth val="1"/>
          <c:extLst>
            <c:ext xmlns:c16="http://schemas.microsoft.com/office/drawing/2014/chart" uri="{C3380CC4-5D6E-409C-BE32-E72D297353CC}">
              <c16:uniqueId val="{00000000-6037-4621-B077-190B53A047EA}"/>
            </c:ext>
          </c:extLst>
        </c:ser>
        <c:ser>
          <c:idx val="2"/>
          <c:order val="1"/>
          <c:tx>
            <c:strRef>
              <c:f>'Force 200 keV Gabs field'!$A$1:$R$1</c:f>
              <c:strCache>
                <c:ptCount val="1"/>
                <c:pt idx="0">
                  <c:v>200 keV Gab's fields 15 mm</c:v>
                </c:pt>
              </c:strCache>
            </c:strRef>
          </c:tx>
          <c:spPr>
            <a:effectLst/>
          </c:spPr>
          <c:marker>
            <c:symbol val="none"/>
          </c:marker>
          <c:xVal>
            <c:numRef>
              <c:f>'Force 200 keV Gabs field'!$B$3:$B$870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-0.15</c:v>
                </c:pt>
                <c:pt idx="258">
                  <c:v>-0.1489</c:v>
                </c:pt>
                <c:pt idx="259">
                  <c:v>-0.1479</c:v>
                </c:pt>
                <c:pt idx="260">
                  <c:v>-0.14680000000000001</c:v>
                </c:pt>
                <c:pt idx="261">
                  <c:v>-0.14580000000000001</c:v>
                </c:pt>
                <c:pt idx="262">
                  <c:v>-0.1447</c:v>
                </c:pt>
                <c:pt idx="263">
                  <c:v>-0.14369999999999999</c:v>
                </c:pt>
                <c:pt idx="264">
                  <c:v>-0.14269999999999999</c:v>
                </c:pt>
                <c:pt idx="265">
                  <c:v>-0.1416</c:v>
                </c:pt>
                <c:pt idx="266">
                  <c:v>-0.1406</c:v>
                </c:pt>
                <c:pt idx="267">
                  <c:v>-0.13950000000000001</c:v>
                </c:pt>
                <c:pt idx="268">
                  <c:v>-0.13850000000000001</c:v>
                </c:pt>
                <c:pt idx="269">
                  <c:v>-0.13739999999999999</c:v>
                </c:pt>
                <c:pt idx="270">
                  <c:v>-0.13639999999999999</c:v>
                </c:pt>
                <c:pt idx="271">
                  <c:v>-0.13539999999999999</c:v>
                </c:pt>
                <c:pt idx="272">
                  <c:v>-0.1343</c:v>
                </c:pt>
                <c:pt idx="273">
                  <c:v>-0.1333</c:v>
                </c:pt>
                <c:pt idx="274">
                  <c:v>-0.13220000000000001</c:v>
                </c:pt>
                <c:pt idx="275">
                  <c:v>-0.13120000000000001</c:v>
                </c:pt>
                <c:pt idx="276">
                  <c:v>-0.13009999999999999</c:v>
                </c:pt>
                <c:pt idx="277">
                  <c:v>-0.12909999999999999</c:v>
                </c:pt>
                <c:pt idx="278">
                  <c:v>-0.12809999999999999</c:v>
                </c:pt>
                <c:pt idx="279">
                  <c:v>-0.127</c:v>
                </c:pt>
                <c:pt idx="280">
                  <c:v>-0.126</c:v>
                </c:pt>
                <c:pt idx="281">
                  <c:v>-0.1249</c:v>
                </c:pt>
                <c:pt idx="282">
                  <c:v>-0.1239</c:v>
                </c:pt>
                <c:pt idx="283">
                  <c:v>-0.12280000000000001</c:v>
                </c:pt>
                <c:pt idx="284">
                  <c:v>-0.12180000000000001</c:v>
                </c:pt>
                <c:pt idx="285">
                  <c:v>-0.1208</c:v>
                </c:pt>
                <c:pt idx="286">
                  <c:v>-0.1197</c:v>
                </c:pt>
                <c:pt idx="287">
                  <c:v>-0.1187</c:v>
                </c:pt>
                <c:pt idx="288">
                  <c:v>-0.1176</c:v>
                </c:pt>
                <c:pt idx="289">
                  <c:v>-0.1166</c:v>
                </c:pt>
                <c:pt idx="290">
                  <c:v>-0.11550000000000001</c:v>
                </c:pt>
                <c:pt idx="291">
                  <c:v>-0.1145</c:v>
                </c:pt>
                <c:pt idx="292">
                  <c:v>-0.1134</c:v>
                </c:pt>
                <c:pt idx="293">
                  <c:v>-0.1124</c:v>
                </c:pt>
                <c:pt idx="294">
                  <c:v>-0.1114</c:v>
                </c:pt>
                <c:pt idx="295">
                  <c:v>-0.1103</c:v>
                </c:pt>
                <c:pt idx="296">
                  <c:v>-0.10929999999999999</c:v>
                </c:pt>
                <c:pt idx="297">
                  <c:v>-0.1082</c:v>
                </c:pt>
                <c:pt idx="298">
                  <c:v>-0.1072</c:v>
                </c:pt>
                <c:pt idx="299">
                  <c:v>-0.1061</c:v>
                </c:pt>
                <c:pt idx="300">
                  <c:v>-0.1051</c:v>
                </c:pt>
                <c:pt idx="301">
                  <c:v>-0.104</c:v>
                </c:pt>
                <c:pt idx="302">
                  <c:v>-0.10299999999999999</c:v>
                </c:pt>
                <c:pt idx="303">
                  <c:v>-0.10199999999999999</c:v>
                </c:pt>
                <c:pt idx="304">
                  <c:v>-0.1009</c:v>
                </c:pt>
                <c:pt idx="305">
                  <c:v>-9.9860000000000004E-2</c:v>
                </c:pt>
                <c:pt idx="306">
                  <c:v>-9.8820000000000005E-2</c:v>
                </c:pt>
                <c:pt idx="307">
                  <c:v>-9.7769999999999996E-2</c:v>
                </c:pt>
                <c:pt idx="308">
                  <c:v>-9.672E-2</c:v>
                </c:pt>
                <c:pt idx="309">
                  <c:v>-9.5680000000000001E-2</c:v>
                </c:pt>
                <c:pt idx="310">
                  <c:v>-9.4630000000000006E-2</c:v>
                </c:pt>
                <c:pt idx="311">
                  <c:v>-9.3590000000000007E-2</c:v>
                </c:pt>
                <c:pt idx="312">
                  <c:v>-9.2539999999999997E-2</c:v>
                </c:pt>
                <c:pt idx="313">
                  <c:v>-9.1490000000000002E-2</c:v>
                </c:pt>
                <c:pt idx="314">
                  <c:v>-9.0450000000000003E-2</c:v>
                </c:pt>
                <c:pt idx="315">
                  <c:v>-8.9399999999999993E-2</c:v>
                </c:pt>
                <c:pt idx="316">
                  <c:v>-8.8359999999999994E-2</c:v>
                </c:pt>
                <c:pt idx="317">
                  <c:v>-8.7309999999999999E-2</c:v>
                </c:pt>
                <c:pt idx="318">
                  <c:v>-8.6260000000000003E-2</c:v>
                </c:pt>
                <c:pt idx="319">
                  <c:v>-8.5220000000000004E-2</c:v>
                </c:pt>
                <c:pt idx="320">
                  <c:v>-8.4169999999999995E-2</c:v>
                </c:pt>
                <c:pt idx="321">
                  <c:v>-8.3119999999999999E-2</c:v>
                </c:pt>
                <c:pt idx="322">
                  <c:v>-8.208E-2</c:v>
                </c:pt>
                <c:pt idx="323">
                  <c:v>-8.1030000000000005E-2</c:v>
                </c:pt>
                <c:pt idx="324">
                  <c:v>-7.9979999999999996E-2</c:v>
                </c:pt>
                <c:pt idx="325">
                  <c:v>-7.893E-2</c:v>
                </c:pt>
                <c:pt idx="326">
                  <c:v>-7.7890000000000001E-2</c:v>
                </c:pt>
                <c:pt idx="327">
                  <c:v>-7.6840000000000006E-2</c:v>
                </c:pt>
                <c:pt idx="328">
                  <c:v>-7.5789999999999996E-2</c:v>
                </c:pt>
                <c:pt idx="329">
                  <c:v>-7.4740000000000001E-2</c:v>
                </c:pt>
                <c:pt idx="330">
                  <c:v>-7.3700000000000002E-2</c:v>
                </c:pt>
                <c:pt idx="331">
                  <c:v>-7.2650000000000006E-2</c:v>
                </c:pt>
                <c:pt idx="332">
                  <c:v>-7.1599999999999997E-2</c:v>
                </c:pt>
                <c:pt idx="333">
                  <c:v>-7.0550000000000002E-2</c:v>
                </c:pt>
                <c:pt idx="334">
                  <c:v>-6.9510000000000002E-2</c:v>
                </c:pt>
                <c:pt idx="335">
                  <c:v>-6.8459999999999993E-2</c:v>
                </c:pt>
                <c:pt idx="336">
                  <c:v>-6.7409999999999998E-2</c:v>
                </c:pt>
                <c:pt idx="337">
                  <c:v>-6.6360000000000002E-2</c:v>
                </c:pt>
                <c:pt idx="338">
                  <c:v>-6.5310000000000007E-2</c:v>
                </c:pt>
                <c:pt idx="339">
                  <c:v>-6.4259999999999998E-2</c:v>
                </c:pt>
                <c:pt idx="340">
                  <c:v>-6.3219999999999998E-2</c:v>
                </c:pt>
                <c:pt idx="341">
                  <c:v>-6.2170000000000003E-2</c:v>
                </c:pt>
                <c:pt idx="342">
                  <c:v>-6.1120000000000001E-2</c:v>
                </c:pt>
                <c:pt idx="343">
                  <c:v>-6.0069999999999998E-2</c:v>
                </c:pt>
                <c:pt idx="344">
                  <c:v>-5.9020000000000003E-2</c:v>
                </c:pt>
                <c:pt idx="345">
                  <c:v>-5.7970000000000001E-2</c:v>
                </c:pt>
                <c:pt idx="346">
                  <c:v>-5.6919999999999998E-2</c:v>
                </c:pt>
                <c:pt idx="347">
                  <c:v>-5.5879999999999999E-2</c:v>
                </c:pt>
                <c:pt idx="348">
                  <c:v>-5.4829999999999997E-2</c:v>
                </c:pt>
                <c:pt idx="349">
                  <c:v>-5.3780000000000001E-2</c:v>
                </c:pt>
                <c:pt idx="350">
                  <c:v>-5.2729999999999999E-2</c:v>
                </c:pt>
                <c:pt idx="351">
                  <c:v>-5.1679999999999997E-2</c:v>
                </c:pt>
                <c:pt idx="352">
                  <c:v>-5.0630000000000001E-2</c:v>
                </c:pt>
                <c:pt idx="353">
                  <c:v>-4.9579999999999999E-2</c:v>
                </c:pt>
                <c:pt idx="354">
                  <c:v>-4.8529999999999997E-2</c:v>
                </c:pt>
                <c:pt idx="355">
                  <c:v>-4.7480000000000001E-2</c:v>
                </c:pt>
                <c:pt idx="356">
                  <c:v>-4.6429999999999999E-2</c:v>
                </c:pt>
                <c:pt idx="357">
                  <c:v>-4.5379999999999997E-2</c:v>
                </c:pt>
                <c:pt idx="358">
                  <c:v>-4.4330000000000001E-2</c:v>
                </c:pt>
                <c:pt idx="359">
                  <c:v>-4.3290000000000002E-2</c:v>
                </c:pt>
                <c:pt idx="360">
                  <c:v>-4.224E-2</c:v>
                </c:pt>
                <c:pt idx="361">
                  <c:v>-4.1189999999999997E-2</c:v>
                </c:pt>
                <c:pt idx="362">
                  <c:v>-4.0140000000000002E-2</c:v>
                </c:pt>
                <c:pt idx="363">
                  <c:v>-3.909E-2</c:v>
                </c:pt>
                <c:pt idx="364">
                  <c:v>-3.8039999999999997E-2</c:v>
                </c:pt>
                <c:pt idx="365">
                  <c:v>-3.6990000000000002E-2</c:v>
                </c:pt>
                <c:pt idx="366">
                  <c:v>-3.594E-2</c:v>
                </c:pt>
                <c:pt idx="367">
                  <c:v>-3.4889999999999997E-2</c:v>
                </c:pt>
                <c:pt idx="368">
                  <c:v>-3.3840000000000002E-2</c:v>
                </c:pt>
                <c:pt idx="369">
                  <c:v>-3.279E-2</c:v>
                </c:pt>
                <c:pt idx="370">
                  <c:v>-3.1739999999999997E-2</c:v>
                </c:pt>
                <c:pt idx="371">
                  <c:v>-3.0689999999999999E-2</c:v>
                </c:pt>
                <c:pt idx="372">
                  <c:v>-2.964E-2</c:v>
                </c:pt>
                <c:pt idx="373">
                  <c:v>-2.8590000000000001E-2</c:v>
                </c:pt>
                <c:pt idx="374">
                  <c:v>-2.7539999999999999E-2</c:v>
                </c:pt>
                <c:pt idx="375">
                  <c:v>-2.649E-2</c:v>
                </c:pt>
                <c:pt idx="376">
                  <c:v>-2.5440000000000001E-2</c:v>
                </c:pt>
                <c:pt idx="377">
                  <c:v>-2.4389999999999998E-2</c:v>
                </c:pt>
                <c:pt idx="378">
                  <c:v>-2.334E-2</c:v>
                </c:pt>
                <c:pt idx="379">
                  <c:v>-2.2290000000000001E-2</c:v>
                </c:pt>
                <c:pt idx="380">
                  <c:v>-2.1239999999999998E-2</c:v>
                </c:pt>
                <c:pt idx="381">
                  <c:v>-2.019E-2</c:v>
                </c:pt>
                <c:pt idx="382">
                  <c:v>-1.9140000000000001E-2</c:v>
                </c:pt>
                <c:pt idx="383">
                  <c:v>-1.8089999999999998E-2</c:v>
                </c:pt>
                <c:pt idx="384">
                  <c:v>-1.704E-2</c:v>
                </c:pt>
                <c:pt idx="385">
                  <c:v>-1.5980000000000001E-2</c:v>
                </c:pt>
                <c:pt idx="386">
                  <c:v>-1.4930000000000001E-2</c:v>
                </c:pt>
                <c:pt idx="387">
                  <c:v>-1.388E-2</c:v>
                </c:pt>
                <c:pt idx="388">
                  <c:v>-1.2829999999999999E-2</c:v>
                </c:pt>
                <c:pt idx="389">
                  <c:v>-1.1780000000000001E-2</c:v>
                </c:pt>
                <c:pt idx="390">
                  <c:v>-1.073E-2</c:v>
                </c:pt>
                <c:pt idx="391">
                  <c:v>-9.6819999999999996E-3</c:v>
                </c:pt>
                <c:pt idx="392">
                  <c:v>-8.6320000000000008E-3</c:v>
                </c:pt>
                <c:pt idx="393">
                  <c:v>-7.5820000000000002E-3</c:v>
                </c:pt>
                <c:pt idx="394">
                  <c:v>-6.5310000000000003E-3</c:v>
                </c:pt>
                <c:pt idx="395">
                  <c:v>-5.4809999999999998E-3</c:v>
                </c:pt>
                <c:pt idx="396">
                  <c:v>-4.4299999999999999E-3</c:v>
                </c:pt>
                <c:pt idx="397">
                  <c:v>-3.3800000000000002E-3</c:v>
                </c:pt>
                <c:pt idx="398">
                  <c:v>-2.3289999999999999E-3</c:v>
                </c:pt>
                <c:pt idx="399">
                  <c:v>-1.279E-3</c:v>
                </c:pt>
                <c:pt idx="400">
                  <c:v>-2.2819999999999999E-4</c:v>
                </c:pt>
                <c:pt idx="401">
                  <c:v>8.2229999999999998E-4</c:v>
                </c:pt>
                <c:pt idx="402">
                  <c:v>1.8730000000000001E-3</c:v>
                </c:pt>
                <c:pt idx="403">
                  <c:v>2.9229999999999998E-3</c:v>
                </c:pt>
                <c:pt idx="404">
                  <c:v>3.9740000000000001E-3</c:v>
                </c:pt>
                <c:pt idx="405">
                  <c:v>5.0239999999999998E-3</c:v>
                </c:pt>
                <c:pt idx="406">
                  <c:v>6.0749999999999997E-3</c:v>
                </c:pt>
                <c:pt idx="407">
                  <c:v>7.1250000000000003E-3</c:v>
                </c:pt>
                <c:pt idx="408">
                  <c:v>8.1759999999999992E-3</c:v>
                </c:pt>
                <c:pt idx="409">
                  <c:v>9.2259999999999998E-3</c:v>
                </c:pt>
                <c:pt idx="410">
                  <c:v>1.0279999999999999E-2</c:v>
                </c:pt>
                <c:pt idx="411">
                  <c:v>1.133E-2</c:v>
                </c:pt>
                <c:pt idx="412">
                  <c:v>1.238E-2</c:v>
                </c:pt>
                <c:pt idx="413">
                  <c:v>1.3429999999999999E-2</c:v>
                </c:pt>
                <c:pt idx="414">
                  <c:v>1.448E-2</c:v>
                </c:pt>
                <c:pt idx="415">
                  <c:v>1.553E-2</c:v>
                </c:pt>
                <c:pt idx="416">
                  <c:v>1.6580000000000001E-2</c:v>
                </c:pt>
                <c:pt idx="417">
                  <c:v>1.763E-2</c:v>
                </c:pt>
                <c:pt idx="418">
                  <c:v>1.8679999999999999E-2</c:v>
                </c:pt>
                <c:pt idx="419">
                  <c:v>1.9730000000000001E-2</c:v>
                </c:pt>
                <c:pt idx="420">
                  <c:v>2.078E-2</c:v>
                </c:pt>
                <c:pt idx="421">
                  <c:v>2.1829999999999999E-2</c:v>
                </c:pt>
                <c:pt idx="422">
                  <c:v>2.2880000000000001E-2</c:v>
                </c:pt>
                <c:pt idx="423">
                  <c:v>2.393E-2</c:v>
                </c:pt>
                <c:pt idx="424">
                  <c:v>2.4979999999999999E-2</c:v>
                </c:pt>
                <c:pt idx="425">
                  <c:v>2.6030000000000001E-2</c:v>
                </c:pt>
                <c:pt idx="426">
                  <c:v>2.708E-2</c:v>
                </c:pt>
                <c:pt idx="427">
                  <c:v>2.8129999999999999E-2</c:v>
                </c:pt>
                <c:pt idx="428">
                  <c:v>2.9180000000000001E-2</c:v>
                </c:pt>
                <c:pt idx="429">
                  <c:v>3.023E-2</c:v>
                </c:pt>
                <c:pt idx="430">
                  <c:v>3.1280000000000002E-2</c:v>
                </c:pt>
                <c:pt idx="431">
                  <c:v>3.2329999999999998E-2</c:v>
                </c:pt>
                <c:pt idx="432">
                  <c:v>3.338E-2</c:v>
                </c:pt>
                <c:pt idx="433">
                  <c:v>3.4430000000000002E-2</c:v>
                </c:pt>
                <c:pt idx="434">
                  <c:v>3.5479999999999998E-2</c:v>
                </c:pt>
                <c:pt idx="435">
                  <c:v>3.653E-2</c:v>
                </c:pt>
                <c:pt idx="436">
                  <c:v>3.7580000000000002E-2</c:v>
                </c:pt>
                <c:pt idx="437">
                  <c:v>3.8629999999999998E-2</c:v>
                </c:pt>
                <c:pt idx="438">
                  <c:v>3.968E-2</c:v>
                </c:pt>
                <c:pt idx="439">
                  <c:v>4.0730000000000002E-2</c:v>
                </c:pt>
                <c:pt idx="440">
                  <c:v>4.1779999999999998E-2</c:v>
                </c:pt>
                <c:pt idx="441">
                  <c:v>4.283E-2</c:v>
                </c:pt>
                <c:pt idx="442">
                  <c:v>4.3880000000000002E-2</c:v>
                </c:pt>
                <c:pt idx="443">
                  <c:v>4.4929999999999998E-2</c:v>
                </c:pt>
                <c:pt idx="444">
                  <c:v>4.598E-2</c:v>
                </c:pt>
                <c:pt idx="445">
                  <c:v>4.7030000000000002E-2</c:v>
                </c:pt>
                <c:pt idx="446">
                  <c:v>4.8079999999999998E-2</c:v>
                </c:pt>
                <c:pt idx="447">
                  <c:v>4.913E-2</c:v>
                </c:pt>
                <c:pt idx="448">
                  <c:v>5.0169999999999999E-2</c:v>
                </c:pt>
                <c:pt idx="449">
                  <c:v>5.1220000000000002E-2</c:v>
                </c:pt>
                <c:pt idx="450">
                  <c:v>5.2269999999999997E-2</c:v>
                </c:pt>
                <c:pt idx="451">
                  <c:v>5.3319999999999999E-2</c:v>
                </c:pt>
                <c:pt idx="452">
                  <c:v>5.4370000000000002E-2</c:v>
                </c:pt>
                <c:pt idx="453">
                  <c:v>5.5419999999999997E-2</c:v>
                </c:pt>
                <c:pt idx="454">
                  <c:v>5.6469999999999999E-2</c:v>
                </c:pt>
                <c:pt idx="455">
                  <c:v>5.7520000000000002E-2</c:v>
                </c:pt>
                <c:pt idx="456">
                  <c:v>5.8569999999999997E-2</c:v>
                </c:pt>
                <c:pt idx="457">
                  <c:v>5.9619999999999999E-2</c:v>
                </c:pt>
                <c:pt idx="458">
                  <c:v>6.0659999999999999E-2</c:v>
                </c:pt>
                <c:pt idx="459">
                  <c:v>6.1710000000000001E-2</c:v>
                </c:pt>
                <c:pt idx="460">
                  <c:v>6.2759999999999996E-2</c:v>
                </c:pt>
                <c:pt idx="461">
                  <c:v>6.3810000000000006E-2</c:v>
                </c:pt>
                <c:pt idx="462">
                  <c:v>6.4860000000000001E-2</c:v>
                </c:pt>
                <c:pt idx="463">
                  <c:v>6.5909999999999996E-2</c:v>
                </c:pt>
                <c:pt idx="464">
                  <c:v>6.6949999999999996E-2</c:v>
                </c:pt>
                <c:pt idx="465">
                  <c:v>6.8000000000000005E-2</c:v>
                </c:pt>
                <c:pt idx="466">
                  <c:v>6.905E-2</c:v>
                </c:pt>
                <c:pt idx="467">
                  <c:v>7.0099999999999996E-2</c:v>
                </c:pt>
                <c:pt idx="468">
                  <c:v>7.1150000000000005E-2</c:v>
                </c:pt>
                <c:pt idx="469">
                  <c:v>7.2190000000000004E-2</c:v>
                </c:pt>
                <c:pt idx="470">
                  <c:v>7.324E-2</c:v>
                </c:pt>
                <c:pt idx="471">
                  <c:v>7.4289999999999995E-2</c:v>
                </c:pt>
                <c:pt idx="472">
                  <c:v>7.5340000000000004E-2</c:v>
                </c:pt>
                <c:pt idx="473">
                  <c:v>7.6380000000000003E-2</c:v>
                </c:pt>
                <c:pt idx="474">
                  <c:v>7.7429999999999999E-2</c:v>
                </c:pt>
                <c:pt idx="475">
                  <c:v>7.8479999999999994E-2</c:v>
                </c:pt>
                <c:pt idx="476">
                  <c:v>7.9530000000000003E-2</c:v>
                </c:pt>
                <c:pt idx="477">
                  <c:v>8.0570000000000003E-2</c:v>
                </c:pt>
                <c:pt idx="478">
                  <c:v>8.1619999999999998E-2</c:v>
                </c:pt>
                <c:pt idx="479">
                  <c:v>8.2669999999999993E-2</c:v>
                </c:pt>
                <c:pt idx="480">
                  <c:v>8.3710000000000007E-2</c:v>
                </c:pt>
                <c:pt idx="481">
                  <c:v>8.4760000000000002E-2</c:v>
                </c:pt>
                <c:pt idx="482">
                  <c:v>8.5809999999999997E-2</c:v>
                </c:pt>
                <c:pt idx="483">
                  <c:v>8.6860000000000007E-2</c:v>
                </c:pt>
                <c:pt idx="484">
                  <c:v>8.7900000000000006E-2</c:v>
                </c:pt>
                <c:pt idx="485">
                  <c:v>8.8950000000000001E-2</c:v>
                </c:pt>
                <c:pt idx="486">
                  <c:v>8.9990000000000001E-2</c:v>
                </c:pt>
                <c:pt idx="487">
                  <c:v>9.1039999999999996E-2</c:v>
                </c:pt>
                <c:pt idx="488">
                  <c:v>9.2090000000000005E-2</c:v>
                </c:pt>
                <c:pt idx="489">
                  <c:v>9.3130000000000004E-2</c:v>
                </c:pt>
                <c:pt idx="490">
                  <c:v>9.418E-2</c:v>
                </c:pt>
                <c:pt idx="491">
                  <c:v>9.5229999999999995E-2</c:v>
                </c:pt>
                <c:pt idx="492">
                  <c:v>9.6269999999999994E-2</c:v>
                </c:pt>
                <c:pt idx="493">
                  <c:v>9.7320000000000004E-2</c:v>
                </c:pt>
                <c:pt idx="494">
                  <c:v>9.8360000000000003E-2</c:v>
                </c:pt>
                <c:pt idx="495">
                  <c:v>9.9409999999999998E-2</c:v>
                </c:pt>
                <c:pt idx="496">
                  <c:v>0.10050000000000001</c:v>
                </c:pt>
                <c:pt idx="497">
                  <c:v>0.10150000000000001</c:v>
                </c:pt>
                <c:pt idx="498">
                  <c:v>0.10249999999999999</c:v>
                </c:pt>
                <c:pt idx="499">
                  <c:v>0.1036</c:v>
                </c:pt>
                <c:pt idx="500">
                  <c:v>0.1046</c:v>
                </c:pt>
                <c:pt idx="501">
                  <c:v>0.1057</c:v>
                </c:pt>
                <c:pt idx="502">
                  <c:v>0.1067</c:v>
                </c:pt>
                <c:pt idx="503">
                  <c:v>0.10780000000000001</c:v>
                </c:pt>
                <c:pt idx="504">
                  <c:v>0.10879999999999999</c:v>
                </c:pt>
                <c:pt idx="505">
                  <c:v>0.1099</c:v>
                </c:pt>
                <c:pt idx="506">
                  <c:v>0.1109</c:v>
                </c:pt>
                <c:pt idx="507">
                  <c:v>0.1119</c:v>
                </c:pt>
                <c:pt idx="508">
                  <c:v>0.113</c:v>
                </c:pt>
                <c:pt idx="509">
                  <c:v>0.114</c:v>
                </c:pt>
                <c:pt idx="510">
                  <c:v>0.11509999999999999</c:v>
                </c:pt>
                <c:pt idx="511">
                  <c:v>0.11609999999999999</c:v>
                </c:pt>
                <c:pt idx="512">
                  <c:v>0.1172</c:v>
                </c:pt>
                <c:pt idx="513">
                  <c:v>0.1182</c:v>
                </c:pt>
                <c:pt idx="514">
                  <c:v>0.1193</c:v>
                </c:pt>
                <c:pt idx="515">
                  <c:v>0.1203</c:v>
                </c:pt>
                <c:pt idx="516">
                  <c:v>0.12130000000000001</c:v>
                </c:pt>
                <c:pt idx="517">
                  <c:v>0.12239999999999999</c:v>
                </c:pt>
                <c:pt idx="518">
                  <c:v>0.1234</c:v>
                </c:pt>
                <c:pt idx="519">
                  <c:v>0.1245</c:v>
                </c:pt>
                <c:pt idx="520">
                  <c:v>0.1255</c:v>
                </c:pt>
                <c:pt idx="521">
                  <c:v>0.12659999999999999</c:v>
                </c:pt>
                <c:pt idx="522">
                  <c:v>0.12759999999999999</c:v>
                </c:pt>
                <c:pt idx="523">
                  <c:v>0.12859999999999999</c:v>
                </c:pt>
                <c:pt idx="524">
                  <c:v>0.12970000000000001</c:v>
                </c:pt>
                <c:pt idx="525">
                  <c:v>0.13070000000000001</c:v>
                </c:pt>
                <c:pt idx="526">
                  <c:v>0.1318</c:v>
                </c:pt>
                <c:pt idx="527">
                  <c:v>0.1328</c:v>
                </c:pt>
                <c:pt idx="528">
                  <c:v>0.13389999999999999</c:v>
                </c:pt>
                <c:pt idx="529">
                  <c:v>0.13489999999999999</c:v>
                </c:pt>
                <c:pt idx="530">
                  <c:v>0.13589999999999999</c:v>
                </c:pt>
                <c:pt idx="531">
                  <c:v>0.13700000000000001</c:v>
                </c:pt>
                <c:pt idx="532">
                  <c:v>0.13800000000000001</c:v>
                </c:pt>
                <c:pt idx="533">
                  <c:v>0.1391</c:v>
                </c:pt>
                <c:pt idx="534">
                  <c:v>0.1401</c:v>
                </c:pt>
                <c:pt idx="535">
                  <c:v>0.14119999999999999</c:v>
                </c:pt>
                <c:pt idx="536">
                  <c:v>0.14219999999999999</c:v>
                </c:pt>
                <c:pt idx="537">
                  <c:v>0.14319999999999999</c:v>
                </c:pt>
                <c:pt idx="538">
                  <c:v>0.14430000000000001</c:v>
                </c:pt>
                <c:pt idx="539">
                  <c:v>0.14530000000000001</c:v>
                </c:pt>
                <c:pt idx="540">
                  <c:v>0.1464</c:v>
                </c:pt>
                <c:pt idx="541">
                  <c:v>0.1474</c:v>
                </c:pt>
                <c:pt idx="542">
                  <c:v>0.14849999999999999</c:v>
                </c:pt>
                <c:pt idx="543">
                  <c:v>0.14949999999999999</c:v>
                </c:pt>
                <c:pt idx="544">
                  <c:v>0.15049999999999999</c:v>
                </c:pt>
                <c:pt idx="545">
                  <c:v>0.15160000000000001</c:v>
                </c:pt>
                <c:pt idx="546">
                  <c:v>0.15260000000000001</c:v>
                </c:pt>
                <c:pt idx="547">
                  <c:v>0.1537</c:v>
                </c:pt>
                <c:pt idx="548">
                  <c:v>0.1547</c:v>
                </c:pt>
                <c:pt idx="549">
                  <c:v>0.15579999999999999</c:v>
                </c:pt>
                <c:pt idx="550">
                  <c:v>0.15679999999999999</c:v>
                </c:pt>
                <c:pt idx="551">
                  <c:v>0.1578</c:v>
                </c:pt>
                <c:pt idx="552">
                  <c:v>0.15890000000000001</c:v>
                </c:pt>
                <c:pt idx="553">
                  <c:v>0.15989999999999999</c:v>
                </c:pt>
                <c:pt idx="554">
                  <c:v>0.161</c:v>
                </c:pt>
                <c:pt idx="555">
                  <c:v>0.16200000000000001</c:v>
                </c:pt>
                <c:pt idx="556">
                  <c:v>0.16300000000000001</c:v>
                </c:pt>
                <c:pt idx="557">
                  <c:v>0.1641</c:v>
                </c:pt>
                <c:pt idx="558">
                  <c:v>0.1651</c:v>
                </c:pt>
                <c:pt idx="559">
                  <c:v>0.16619999999999999</c:v>
                </c:pt>
                <c:pt idx="560">
                  <c:v>0.16719999999999999</c:v>
                </c:pt>
                <c:pt idx="561">
                  <c:v>0.16830000000000001</c:v>
                </c:pt>
                <c:pt idx="562">
                  <c:v>0.16930000000000001</c:v>
                </c:pt>
                <c:pt idx="563">
                  <c:v>0.17030000000000001</c:v>
                </c:pt>
                <c:pt idx="564">
                  <c:v>0.1714</c:v>
                </c:pt>
                <c:pt idx="565">
                  <c:v>0.1724</c:v>
                </c:pt>
                <c:pt idx="566">
                  <c:v>0.17349999999999999</c:v>
                </c:pt>
                <c:pt idx="567">
                  <c:v>0.17449999999999999</c:v>
                </c:pt>
                <c:pt idx="568">
                  <c:v>0.17560000000000001</c:v>
                </c:pt>
                <c:pt idx="569">
                  <c:v>0.17660000000000001</c:v>
                </c:pt>
                <c:pt idx="570">
                  <c:v>0.17760000000000001</c:v>
                </c:pt>
                <c:pt idx="571">
                  <c:v>0.1787</c:v>
                </c:pt>
                <c:pt idx="572">
                  <c:v>0.1797</c:v>
                </c:pt>
                <c:pt idx="573">
                  <c:v>0.18079999999999999</c:v>
                </c:pt>
                <c:pt idx="574">
                  <c:v>0.18179999999999999</c:v>
                </c:pt>
                <c:pt idx="575">
                  <c:v>0.18279999999999999</c:v>
                </c:pt>
                <c:pt idx="576">
                  <c:v>0.18390000000000001</c:v>
                </c:pt>
                <c:pt idx="577">
                  <c:v>0.18490000000000001</c:v>
                </c:pt>
                <c:pt idx="578">
                  <c:v>0.186</c:v>
                </c:pt>
                <c:pt idx="579">
                  <c:v>0.187</c:v>
                </c:pt>
                <c:pt idx="580">
                  <c:v>0.18809999999999999</c:v>
                </c:pt>
                <c:pt idx="581">
                  <c:v>0.18909999999999999</c:v>
                </c:pt>
                <c:pt idx="582">
                  <c:v>0.19009999999999999</c:v>
                </c:pt>
                <c:pt idx="583">
                  <c:v>0.19120000000000001</c:v>
                </c:pt>
                <c:pt idx="584">
                  <c:v>0.19220000000000001</c:v>
                </c:pt>
                <c:pt idx="585">
                  <c:v>0.1933</c:v>
                </c:pt>
                <c:pt idx="586">
                  <c:v>0.1943</c:v>
                </c:pt>
                <c:pt idx="587">
                  <c:v>0.19539999999999999</c:v>
                </c:pt>
                <c:pt idx="588">
                  <c:v>0.19639999999999999</c:v>
                </c:pt>
                <c:pt idx="589">
                  <c:v>0.19739999999999999</c:v>
                </c:pt>
                <c:pt idx="590">
                  <c:v>0.19850000000000001</c:v>
                </c:pt>
                <c:pt idx="591">
                  <c:v>0.19950000000000001</c:v>
                </c:pt>
                <c:pt idx="592">
                  <c:v>0.2006</c:v>
                </c:pt>
                <c:pt idx="593">
                  <c:v>0.2016</c:v>
                </c:pt>
                <c:pt idx="594">
                  <c:v>0.20269999999999999</c:v>
                </c:pt>
                <c:pt idx="595">
                  <c:v>0.20369999999999999</c:v>
                </c:pt>
                <c:pt idx="596">
                  <c:v>0.20469999999999999</c:v>
                </c:pt>
                <c:pt idx="597">
                  <c:v>0.20580000000000001</c:v>
                </c:pt>
                <c:pt idx="598">
                  <c:v>0.20680000000000001</c:v>
                </c:pt>
                <c:pt idx="599">
                  <c:v>0.2079</c:v>
                </c:pt>
                <c:pt idx="600">
                  <c:v>0.2089</c:v>
                </c:pt>
                <c:pt idx="601">
                  <c:v>0.2099</c:v>
                </c:pt>
                <c:pt idx="602">
                  <c:v>0.21099999999999999</c:v>
                </c:pt>
                <c:pt idx="603">
                  <c:v>0.21199999999999999</c:v>
                </c:pt>
                <c:pt idx="604">
                  <c:v>0.21310000000000001</c:v>
                </c:pt>
                <c:pt idx="605">
                  <c:v>0.21410000000000001</c:v>
                </c:pt>
                <c:pt idx="606">
                  <c:v>0.2152</c:v>
                </c:pt>
                <c:pt idx="607">
                  <c:v>0.2162</c:v>
                </c:pt>
                <c:pt idx="608">
                  <c:v>0.2172</c:v>
                </c:pt>
                <c:pt idx="609">
                  <c:v>0.21829999999999999</c:v>
                </c:pt>
                <c:pt idx="610">
                  <c:v>0.21929999999999999</c:v>
                </c:pt>
                <c:pt idx="611">
                  <c:v>0.22040000000000001</c:v>
                </c:pt>
                <c:pt idx="612">
                  <c:v>0.22140000000000001</c:v>
                </c:pt>
                <c:pt idx="613">
                  <c:v>0.2225</c:v>
                </c:pt>
                <c:pt idx="614">
                  <c:v>0.2235</c:v>
                </c:pt>
                <c:pt idx="615">
                  <c:v>0.22450000000000001</c:v>
                </c:pt>
                <c:pt idx="616">
                  <c:v>0.22559999999999999</c:v>
                </c:pt>
                <c:pt idx="617">
                  <c:v>0.2266</c:v>
                </c:pt>
                <c:pt idx="618">
                  <c:v>0.22770000000000001</c:v>
                </c:pt>
                <c:pt idx="619">
                  <c:v>0.22869999999999999</c:v>
                </c:pt>
                <c:pt idx="620">
                  <c:v>0.2298</c:v>
                </c:pt>
                <c:pt idx="621">
                  <c:v>0.23080000000000001</c:v>
                </c:pt>
                <c:pt idx="622">
                  <c:v>0.23180000000000001</c:v>
                </c:pt>
                <c:pt idx="623">
                  <c:v>0.2329</c:v>
                </c:pt>
                <c:pt idx="624">
                  <c:v>0.2339</c:v>
                </c:pt>
                <c:pt idx="625">
                  <c:v>0.23499999999999999</c:v>
                </c:pt>
                <c:pt idx="626">
                  <c:v>0.23599999999999999</c:v>
                </c:pt>
                <c:pt idx="627">
                  <c:v>0.23699999999999999</c:v>
                </c:pt>
                <c:pt idx="628">
                  <c:v>0.23810000000000001</c:v>
                </c:pt>
                <c:pt idx="629">
                  <c:v>0.23910000000000001</c:v>
                </c:pt>
                <c:pt idx="630">
                  <c:v>0.2402</c:v>
                </c:pt>
                <c:pt idx="631">
                  <c:v>0.2412</c:v>
                </c:pt>
                <c:pt idx="632">
                  <c:v>0.24229999999999999</c:v>
                </c:pt>
                <c:pt idx="633">
                  <c:v>0.24329999999999999</c:v>
                </c:pt>
                <c:pt idx="634">
                  <c:v>0.24429999999999999</c:v>
                </c:pt>
                <c:pt idx="635">
                  <c:v>0.24540000000000001</c:v>
                </c:pt>
                <c:pt idx="636">
                  <c:v>0.24640000000000001</c:v>
                </c:pt>
                <c:pt idx="637">
                  <c:v>0.2475</c:v>
                </c:pt>
                <c:pt idx="638">
                  <c:v>0.2485</c:v>
                </c:pt>
                <c:pt idx="639">
                  <c:v>0.24959999999999999</c:v>
                </c:pt>
                <c:pt idx="640">
                  <c:v>0.25059999999999999</c:v>
                </c:pt>
                <c:pt idx="641">
                  <c:v>0.25159999999999999</c:v>
                </c:pt>
                <c:pt idx="642">
                  <c:v>0.25269999999999998</c:v>
                </c:pt>
                <c:pt idx="643">
                  <c:v>0.25369999999999998</c:v>
                </c:pt>
                <c:pt idx="644">
                  <c:v>0.25480000000000003</c:v>
                </c:pt>
                <c:pt idx="645">
                  <c:v>0.25580000000000003</c:v>
                </c:pt>
                <c:pt idx="646">
                  <c:v>0.25690000000000002</c:v>
                </c:pt>
                <c:pt idx="647">
                  <c:v>0.25790000000000002</c:v>
                </c:pt>
                <c:pt idx="648">
                  <c:v>0.25890000000000002</c:v>
                </c:pt>
                <c:pt idx="649">
                  <c:v>0.26</c:v>
                </c:pt>
                <c:pt idx="650">
                  <c:v>0.26100000000000001</c:v>
                </c:pt>
                <c:pt idx="651">
                  <c:v>0.2621</c:v>
                </c:pt>
                <c:pt idx="652">
                  <c:v>0.2631</c:v>
                </c:pt>
                <c:pt idx="653">
                  <c:v>0.2641</c:v>
                </c:pt>
                <c:pt idx="654">
                  <c:v>0.26519999999999999</c:v>
                </c:pt>
                <c:pt idx="655">
                  <c:v>0.26619999999999999</c:v>
                </c:pt>
                <c:pt idx="656">
                  <c:v>0.26729999999999998</c:v>
                </c:pt>
                <c:pt idx="657">
                  <c:v>0.26829999999999998</c:v>
                </c:pt>
                <c:pt idx="658">
                  <c:v>0.26939999999999997</c:v>
                </c:pt>
                <c:pt idx="659">
                  <c:v>0.27039999999999997</c:v>
                </c:pt>
                <c:pt idx="660">
                  <c:v>0.27139999999999997</c:v>
                </c:pt>
                <c:pt idx="661">
                  <c:v>0.27250000000000002</c:v>
                </c:pt>
                <c:pt idx="662">
                  <c:v>0.27350000000000002</c:v>
                </c:pt>
                <c:pt idx="663">
                  <c:v>0.27460000000000001</c:v>
                </c:pt>
                <c:pt idx="664">
                  <c:v>0.27560000000000001</c:v>
                </c:pt>
                <c:pt idx="665">
                  <c:v>0.2767</c:v>
                </c:pt>
                <c:pt idx="666">
                  <c:v>0.2777</c:v>
                </c:pt>
                <c:pt idx="667">
                  <c:v>0.2787</c:v>
                </c:pt>
                <c:pt idx="668">
                  <c:v>0.27979999999999999</c:v>
                </c:pt>
                <c:pt idx="669">
                  <c:v>0.28079999999999999</c:v>
                </c:pt>
                <c:pt idx="670">
                  <c:v>0.28189999999999998</c:v>
                </c:pt>
                <c:pt idx="671">
                  <c:v>0.28289999999999998</c:v>
                </c:pt>
                <c:pt idx="672">
                  <c:v>0.28399999999999997</c:v>
                </c:pt>
                <c:pt idx="673">
                  <c:v>0.28499999999999998</c:v>
                </c:pt>
                <c:pt idx="674">
                  <c:v>0.28599999999999998</c:v>
                </c:pt>
                <c:pt idx="675">
                  <c:v>0.28710000000000002</c:v>
                </c:pt>
                <c:pt idx="676">
                  <c:v>0.28810000000000002</c:v>
                </c:pt>
                <c:pt idx="677">
                  <c:v>0.28920000000000001</c:v>
                </c:pt>
                <c:pt idx="678">
                  <c:v>0.29020000000000001</c:v>
                </c:pt>
                <c:pt idx="679">
                  <c:v>0.29120000000000001</c:v>
                </c:pt>
                <c:pt idx="680">
                  <c:v>0.2923</c:v>
                </c:pt>
                <c:pt idx="681">
                  <c:v>0.29330000000000001</c:v>
                </c:pt>
                <c:pt idx="682">
                  <c:v>0.2944</c:v>
                </c:pt>
                <c:pt idx="683">
                  <c:v>0.2954</c:v>
                </c:pt>
                <c:pt idx="684">
                  <c:v>0.29649999999999999</c:v>
                </c:pt>
                <c:pt idx="685">
                  <c:v>0.29749999999999999</c:v>
                </c:pt>
                <c:pt idx="686">
                  <c:v>0.29849999999999999</c:v>
                </c:pt>
                <c:pt idx="687">
                  <c:v>0.29959999999999998</c:v>
                </c:pt>
                <c:pt idx="688">
                  <c:v>0.30059999999999998</c:v>
                </c:pt>
                <c:pt idx="689">
                  <c:v>0.30170000000000002</c:v>
                </c:pt>
                <c:pt idx="690">
                  <c:v>0.30270000000000002</c:v>
                </c:pt>
                <c:pt idx="691">
                  <c:v>0.30380000000000001</c:v>
                </c:pt>
                <c:pt idx="692">
                  <c:v>0.30480000000000002</c:v>
                </c:pt>
                <c:pt idx="693">
                  <c:v>0.30580000000000002</c:v>
                </c:pt>
                <c:pt idx="694">
                  <c:v>0.30690000000000001</c:v>
                </c:pt>
                <c:pt idx="695">
                  <c:v>0.30790000000000001</c:v>
                </c:pt>
                <c:pt idx="696">
                  <c:v>0.309</c:v>
                </c:pt>
                <c:pt idx="697">
                  <c:v>0.31</c:v>
                </c:pt>
                <c:pt idx="698">
                  <c:v>0.311</c:v>
                </c:pt>
                <c:pt idx="699">
                  <c:v>0.31209999999999999</c:v>
                </c:pt>
                <c:pt idx="700">
                  <c:v>0.31309999999999999</c:v>
                </c:pt>
                <c:pt idx="701">
                  <c:v>0.31419999999999998</c:v>
                </c:pt>
                <c:pt idx="702">
                  <c:v>0.31519999999999998</c:v>
                </c:pt>
                <c:pt idx="703">
                  <c:v>0.31630000000000003</c:v>
                </c:pt>
                <c:pt idx="704">
                  <c:v>0.31730000000000003</c:v>
                </c:pt>
                <c:pt idx="705">
                  <c:v>0.31830000000000003</c:v>
                </c:pt>
                <c:pt idx="706">
                  <c:v>0.31940000000000002</c:v>
                </c:pt>
                <c:pt idx="707">
                  <c:v>0.32040000000000002</c:v>
                </c:pt>
                <c:pt idx="708">
                  <c:v>0.32150000000000001</c:v>
                </c:pt>
                <c:pt idx="709">
                  <c:v>0.32250000000000001</c:v>
                </c:pt>
                <c:pt idx="710">
                  <c:v>0.3236</c:v>
                </c:pt>
                <c:pt idx="711">
                  <c:v>0.3246</c:v>
                </c:pt>
                <c:pt idx="712">
                  <c:v>0.3256</c:v>
                </c:pt>
                <c:pt idx="713">
                  <c:v>0.32669999999999999</c:v>
                </c:pt>
                <c:pt idx="714">
                  <c:v>0.32769999999999999</c:v>
                </c:pt>
                <c:pt idx="715">
                  <c:v>0.32879999999999998</c:v>
                </c:pt>
                <c:pt idx="716">
                  <c:v>0.32979999999999998</c:v>
                </c:pt>
                <c:pt idx="717">
                  <c:v>0.33090000000000003</c:v>
                </c:pt>
                <c:pt idx="718">
                  <c:v>0.33189999999999997</c:v>
                </c:pt>
                <c:pt idx="719">
                  <c:v>0.33289999999999997</c:v>
                </c:pt>
                <c:pt idx="720">
                  <c:v>0.33400000000000002</c:v>
                </c:pt>
                <c:pt idx="721">
                  <c:v>0.33500000000000002</c:v>
                </c:pt>
                <c:pt idx="722">
                  <c:v>0.33610000000000001</c:v>
                </c:pt>
                <c:pt idx="723">
                  <c:v>0.33710000000000001</c:v>
                </c:pt>
                <c:pt idx="724">
                  <c:v>0.33810000000000001</c:v>
                </c:pt>
                <c:pt idx="725">
                  <c:v>0.3392</c:v>
                </c:pt>
                <c:pt idx="726">
                  <c:v>0.3402</c:v>
                </c:pt>
                <c:pt idx="727">
                  <c:v>0.34129999999999999</c:v>
                </c:pt>
                <c:pt idx="728">
                  <c:v>0.34229999999999999</c:v>
                </c:pt>
                <c:pt idx="729">
                  <c:v>0.34339999999999998</c:v>
                </c:pt>
                <c:pt idx="730">
                  <c:v>0.34439999999999998</c:v>
                </c:pt>
                <c:pt idx="731">
                  <c:v>0.34539999999999998</c:v>
                </c:pt>
                <c:pt idx="732">
                  <c:v>0.34649999999999997</c:v>
                </c:pt>
                <c:pt idx="733">
                  <c:v>0.34749999999999998</c:v>
                </c:pt>
                <c:pt idx="734">
                  <c:v>0.34860000000000002</c:v>
                </c:pt>
                <c:pt idx="735">
                  <c:v>0.34960000000000002</c:v>
                </c:pt>
                <c:pt idx="736">
                  <c:v>0.35070000000000001</c:v>
                </c:pt>
                <c:pt idx="737">
                  <c:v>0.35170000000000001</c:v>
                </c:pt>
                <c:pt idx="738">
                  <c:v>0.35270000000000001</c:v>
                </c:pt>
                <c:pt idx="739">
                  <c:v>0.3538</c:v>
                </c:pt>
                <c:pt idx="740">
                  <c:v>0.3548</c:v>
                </c:pt>
                <c:pt idx="741">
                  <c:v>0.35589999999999999</c:v>
                </c:pt>
                <c:pt idx="742">
                  <c:v>0.3569</c:v>
                </c:pt>
                <c:pt idx="743">
                  <c:v>0.35799999999999998</c:v>
                </c:pt>
                <c:pt idx="744">
                  <c:v>0.35899999999999999</c:v>
                </c:pt>
                <c:pt idx="745">
                  <c:v>0.36</c:v>
                </c:pt>
                <c:pt idx="746">
                  <c:v>0.36109999999999998</c:v>
                </c:pt>
                <c:pt idx="747">
                  <c:v>0.36209999999999998</c:v>
                </c:pt>
                <c:pt idx="748">
                  <c:v>0.36320000000000002</c:v>
                </c:pt>
                <c:pt idx="749">
                  <c:v>0.36420000000000002</c:v>
                </c:pt>
                <c:pt idx="750">
                  <c:v>0.36520000000000002</c:v>
                </c:pt>
                <c:pt idx="751">
                  <c:v>0.36630000000000001</c:v>
                </c:pt>
                <c:pt idx="752">
                  <c:v>0.36730000000000002</c:v>
                </c:pt>
                <c:pt idx="753">
                  <c:v>0.36840000000000001</c:v>
                </c:pt>
                <c:pt idx="754">
                  <c:v>0.36940000000000001</c:v>
                </c:pt>
                <c:pt idx="755">
                  <c:v>0.3705</c:v>
                </c:pt>
                <c:pt idx="756">
                  <c:v>0.3715</c:v>
                </c:pt>
                <c:pt idx="757">
                  <c:v>0.3725</c:v>
                </c:pt>
                <c:pt idx="758">
                  <c:v>0.37359999999999999</c:v>
                </c:pt>
                <c:pt idx="759">
                  <c:v>0.37459999999999999</c:v>
                </c:pt>
                <c:pt idx="760">
                  <c:v>0.37569999999999998</c:v>
                </c:pt>
                <c:pt idx="761">
                  <c:v>0.37669999999999998</c:v>
                </c:pt>
                <c:pt idx="762">
                  <c:v>0.37780000000000002</c:v>
                </c:pt>
                <c:pt idx="763">
                  <c:v>0.37880000000000003</c:v>
                </c:pt>
                <c:pt idx="764">
                  <c:v>0.37980000000000003</c:v>
                </c:pt>
                <c:pt idx="765">
                  <c:v>0.38090000000000002</c:v>
                </c:pt>
                <c:pt idx="766">
                  <c:v>0.38190000000000002</c:v>
                </c:pt>
                <c:pt idx="767">
                  <c:v>0.38300000000000001</c:v>
                </c:pt>
                <c:pt idx="768">
                  <c:v>0.38400000000000001</c:v>
                </c:pt>
                <c:pt idx="769">
                  <c:v>0.3851</c:v>
                </c:pt>
                <c:pt idx="770">
                  <c:v>0.3861</c:v>
                </c:pt>
                <c:pt idx="771">
                  <c:v>0.3871</c:v>
                </c:pt>
                <c:pt idx="772">
                  <c:v>0.38819999999999999</c:v>
                </c:pt>
                <c:pt idx="773">
                  <c:v>0.38919999999999999</c:v>
                </c:pt>
                <c:pt idx="774">
                  <c:v>0.39029999999999998</c:v>
                </c:pt>
                <c:pt idx="775">
                  <c:v>0.39129999999999998</c:v>
                </c:pt>
                <c:pt idx="776">
                  <c:v>0.39229999999999998</c:v>
                </c:pt>
                <c:pt idx="777">
                  <c:v>0.39340000000000003</c:v>
                </c:pt>
                <c:pt idx="778">
                  <c:v>0.39439999999999997</c:v>
                </c:pt>
                <c:pt idx="779">
                  <c:v>0.39550000000000002</c:v>
                </c:pt>
                <c:pt idx="780">
                  <c:v>0.39650000000000002</c:v>
                </c:pt>
                <c:pt idx="781">
                  <c:v>0.39760000000000001</c:v>
                </c:pt>
                <c:pt idx="782">
                  <c:v>0.39860000000000001</c:v>
                </c:pt>
                <c:pt idx="783">
                  <c:v>0.39960000000000001</c:v>
                </c:pt>
                <c:pt idx="784">
                  <c:v>0.4007</c:v>
                </c:pt>
                <c:pt idx="785">
                  <c:v>0.4017</c:v>
                </c:pt>
                <c:pt idx="786">
                  <c:v>0.40279999999999999</c:v>
                </c:pt>
                <c:pt idx="787">
                  <c:v>0.40379999999999999</c:v>
                </c:pt>
                <c:pt idx="788">
                  <c:v>0.40489999999999998</c:v>
                </c:pt>
                <c:pt idx="789">
                  <c:v>0.40589999999999998</c:v>
                </c:pt>
                <c:pt idx="790">
                  <c:v>0.40689999999999998</c:v>
                </c:pt>
                <c:pt idx="791">
                  <c:v>0.40799999999999997</c:v>
                </c:pt>
                <c:pt idx="792">
                  <c:v>0.40899999999999997</c:v>
                </c:pt>
                <c:pt idx="793">
                  <c:v>0.41010000000000002</c:v>
                </c:pt>
                <c:pt idx="794">
                  <c:v>0.41110000000000002</c:v>
                </c:pt>
                <c:pt idx="795">
                  <c:v>0.41220000000000001</c:v>
                </c:pt>
                <c:pt idx="796">
                  <c:v>0.41320000000000001</c:v>
                </c:pt>
                <c:pt idx="797">
                  <c:v>0.41420000000000001</c:v>
                </c:pt>
                <c:pt idx="798">
                  <c:v>0.4153</c:v>
                </c:pt>
                <c:pt idx="799">
                  <c:v>0.4163</c:v>
                </c:pt>
                <c:pt idx="800">
                  <c:v>0.41739999999999999</c:v>
                </c:pt>
                <c:pt idx="801">
                  <c:v>0.41839999999999999</c:v>
                </c:pt>
                <c:pt idx="802">
                  <c:v>0.4194</c:v>
                </c:pt>
                <c:pt idx="803">
                  <c:v>0.42049999999999998</c:v>
                </c:pt>
                <c:pt idx="804">
                  <c:v>0.42149999999999999</c:v>
                </c:pt>
                <c:pt idx="805">
                  <c:v>0.42259999999999998</c:v>
                </c:pt>
                <c:pt idx="806">
                  <c:v>0.42359999999999998</c:v>
                </c:pt>
                <c:pt idx="807">
                  <c:v>0.42470000000000002</c:v>
                </c:pt>
                <c:pt idx="808">
                  <c:v>0.42570000000000002</c:v>
                </c:pt>
                <c:pt idx="809">
                  <c:v>0.42670000000000002</c:v>
                </c:pt>
                <c:pt idx="810">
                  <c:v>0.42780000000000001</c:v>
                </c:pt>
                <c:pt idx="811">
                  <c:v>0.42880000000000001</c:v>
                </c:pt>
                <c:pt idx="812">
                  <c:v>0.4299</c:v>
                </c:pt>
                <c:pt idx="813">
                  <c:v>0.43090000000000001</c:v>
                </c:pt>
                <c:pt idx="814">
                  <c:v>0.432</c:v>
                </c:pt>
                <c:pt idx="815">
                  <c:v>0.433</c:v>
                </c:pt>
                <c:pt idx="816">
                  <c:v>0.434</c:v>
                </c:pt>
                <c:pt idx="817">
                  <c:v>0.43509999999999999</c:v>
                </c:pt>
                <c:pt idx="818">
                  <c:v>0.43609999999999999</c:v>
                </c:pt>
                <c:pt idx="819">
                  <c:v>0.43719999999999998</c:v>
                </c:pt>
                <c:pt idx="820">
                  <c:v>0.43819999999999998</c:v>
                </c:pt>
                <c:pt idx="821">
                  <c:v>0.43919999999999998</c:v>
                </c:pt>
                <c:pt idx="822">
                  <c:v>0.44030000000000002</c:v>
                </c:pt>
                <c:pt idx="823">
                  <c:v>0.44130000000000003</c:v>
                </c:pt>
                <c:pt idx="824">
                  <c:v>0.44240000000000002</c:v>
                </c:pt>
                <c:pt idx="825">
                  <c:v>0.44340000000000002</c:v>
                </c:pt>
                <c:pt idx="826">
                  <c:v>0.44450000000000001</c:v>
                </c:pt>
                <c:pt idx="827">
                  <c:v>0.44550000000000001</c:v>
                </c:pt>
                <c:pt idx="828">
                  <c:v>0.44650000000000001</c:v>
                </c:pt>
                <c:pt idx="829">
                  <c:v>0.4476</c:v>
                </c:pt>
                <c:pt idx="830">
                  <c:v>0.4486</c:v>
                </c:pt>
                <c:pt idx="831">
                  <c:v>0.44969999999999999</c:v>
                </c:pt>
                <c:pt idx="832">
                  <c:v>0.45069999999999999</c:v>
                </c:pt>
                <c:pt idx="833">
                  <c:v>0.45179999999999998</c:v>
                </c:pt>
                <c:pt idx="834">
                  <c:v>0.45279999999999998</c:v>
                </c:pt>
                <c:pt idx="835">
                  <c:v>0.45379999999999998</c:v>
                </c:pt>
                <c:pt idx="836">
                  <c:v>0.45490000000000003</c:v>
                </c:pt>
                <c:pt idx="837">
                  <c:v>0.45590000000000003</c:v>
                </c:pt>
                <c:pt idx="838">
                  <c:v>0.45700000000000002</c:v>
                </c:pt>
                <c:pt idx="839">
                  <c:v>0.45800000000000002</c:v>
                </c:pt>
                <c:pt idx="840">
                  <c:v>0.45910000000000001</c:v>
                </c:pt>
                <c:pt idx="841">
                  <c:v>0.46010000000000001</c:v>
                </c:pt>
                <c:pt idx="842">
                  <c:v>0.46110000000000001</c:v>
                </c:pt>
                <c:pt idx="843">
                  <c:v>0.4622</c:v>
                </c:pt>
                <c:pt idx="844">
                  <c:v>0.4632</c:v>
                </c:pt>
                <c:pt idx="845">
                  <c:v>0.46429999999999999</c:v>
                </c:pt>
                <c:pt idx="846">
                  <c:v>0.46529999999999999</c:v>
                </c:pt>
                <c:pt idx="847">
                  <c:v>0.46629999999999999</c:v>
                </c:pt>
                <c:pt idx="848">
                  <c:v>0.46739999999999998</c:v>
                </c:pt>
                <c:pt idx="849">
                  <c:v>0.46839999999999998</c:v>
                </c:pt>
                <c:pt idx="850">
                  <c:v>0.46949999999999997</c:v>
                </c:pt>
                <c:pt idx="851">
                  <c:v>0.47049999999999997</c:v>
                </c:pt>
                <c:pt idx="852">
                  <c:v>0.47160000000000002</c:v>
                </c:pt>
                <c:pt idx="853">
                  <c:v>0.47260000000000002</c:v>
                </c:pt>
                <c:pt idx="854">
                  <c:v>0.47360000000000002</c:v>
                </c:pt>
                <c:pt idx="855">
                  <c:v>0.47470000000000001</c:v>
                </c:pt>
                <c:pt idx="856">
                  <c:v>0.47570000000000001</c:v>
                </c:pt>
                <c:pt idx="857">
                  <c:v>0.4768</c:v>
                </c:pt>
                <c:pt idx="858">
                  <c:v>0.4778</c:v>
                </c:pt>
                <c:pt idx="859">
                  <c:v>0.47889999999999999</c:v>
                </c:pt>
                <c:pt idx="860">
                  <c:v>0.47989999999999999</c:v>
                </c:pt>
                <c:pt idx="861">
                  <c:v>0.48089999999999999</c:v>
                </c:pt>
                <c:pt idx="862">
                  <c:v>0.48199999999999998</c:v>
                </c:pt>
                <c:pt idx="863">
                  <c:v>0.48299999999999998</c:v>
                </c:pt>
                <c:pt idx="864">
                  <c:v>0.48409999999999997</c:v>
                </c:pt>
                <c:pt idx="865">
                  <c:v>0.48509999999999998</c:v>
                </c:pt>
                <c:pt idx="866">
                  <c:v>0.48620000000000002</c:v>
                </c:pt>
                <c:pt idx="867">
                  <c:v>0.48720000000000002</c:v>
                </c:pt>
              </c:numCache>
            </c:numRef>
          </c:xVal>
          <c:yVal>
            <c:numRef>
              <c:f>'Force 200 keV Gabs field'!$G$3:$G$870</c:f>
              <c:numCache>
                <c:formatCode>0.00E+00</c:formatCode>
                <c:ptCount val="8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1.3889736014400001E-18</c:v>
                </c:pt>
                <c:pt idx="147">
                  <c:v>5.5545575687999997E-18</c:v>
                </c:pt>
                <c:pt idx="148">
                  <c:v>6.9314996375999992E-18</c:v>
                </c:pt>
                <c:pt idx="149">
                  <c:v>1.24693467444E-17</c:v>
                </c:pt>
                <c:pt idx="150">
                  <c:v>2.49420355812E-17</c:v>
                </c:pt>
                <c:pt idx="151">
                  <c:v>4.2945887340000003E-17</c:v>
                </c:pt>
                <c:pt idx="152">
                  <c:v>6.6474217835999997E-17</c:v>
                </c:pt>
                <c:pt idx="153">
                  <c:v>9.6853837752000012E-17</c:v>
                </c:pt>
                <c:pt idx="154">
                  <c:v>1.4106972020399999E-16</c:v>
                </c:pt>
                <c:pt idx="155">
                  <c:v>2.0463631765199999E-16</c:v>
                </c:pt>
                <c:pt idx="156">
                  <c:v>2.6803581048E-16</c:v>
                </c:pt>
                <c:pt idx="157">
                  <c:v>3.3130161961199998E-16</c:v>
                </c:pt>
                <c:pt idx="158">
                  <c:v>4.2076943315999997E-16</c:v>
                </c:pt>
                <c:pt idx="159">
                  <c:v>5.1134013719999996E-16</c:v>
                </c:pt>
                <c:pt idx="160">
                  <c:v>5.8520037924000002E-16</c:v>
                </c:pt>
                <c:pt idx="161">
                  <c:v>6.6541059684000001E-16</c:v>
                </c:pt>
                <c:pt idx="162">
                  <c:v>7.4829448835999995E-16</c:v>
                </c:pt>
                <c:pt idx="163">
                  <c:v>8.2415998583999997E-16</c:v>
                </c:pt>
                <c:pt idx="164">
                  <c:v>8.7462558107999996E-16</c:v>
                </c:pt>
                <c:pt idx="165">
                  <c:v>9.4714898616000005E-16</c:v>
                </c:pt>
                <c:pt idx="166">
                  <c:v>1.0096461140400001E-15</c:v>
                </c:pt>
                <c:pt idx="167">
                  <c:v>1.0550985706799999E-15</c:v>
                </c:pt>
                <c:pt idx="168">
                  <c:v>1.10322470124E-15</c:v>
                </c:pt>
                <c:pt idx="169">
                  <c:v>1.1343061605599999E-15</c:v>
                </c:pt>
                <c:pt idx="170">
                  <c:v>1.14834294864E-15</c:v>
                </c:pt>
                <c:pt idx="171">
                  <c:v>1.17073496772E-15</c:v>
                </c:pt>
                <c:pt idx="172">
                  <c:v>1.1817638726400001E-15</c:v>
                </c:pt>
                <c:pt idx="173">
                  <c:v>1.1924585683199999E-15</c:v>
                </c:pt>
                <c:pt idx="174">
                  <c:v>1.1974717069200001E-15</c:v>
                </c:pt>
                <c:pt idx="175">
                  <c:v>1.2034874732400001E-15</c:v>
                </c:pt>
                <c:pt idx="176">
                  <c:v>1.2051585194399998E-15</c:v>
                </c:pt>
                <c:pt idx="177">
                  <c:v>1.2081664025999999E-15</c:v>
                </c:pt>
                <c:pt idx="178">
                  <c:v>1.2038216824799998E-15</c:v>
                </c:pt>
                <c:pt idx="179">
                  <c:v>1.2008137993200001E-15</c:v>
                </c:pt>
                <c:pt idx="180">
                  <c:v>1.199142760351428E-15</c:v>
                </c:pt>
                <c:pt idx="181">
                  <c:v>1.1927928044415599E-15</c:v>
                </c:pt>
                <c:pt idx="182">
                  <c:v>1.1867770255634818E-15</c:v>
                </c:pt>
                <c:pt idx="183">
                  <c:v>1.1800927749357001E-15</c:v>
                </c:pt>
                <c:pt idx="184">
                  <c:v>1.17374273611272E-15</c:v>
                </c:pt>
                <c:pt idx="185">
                  <c:v>1.1670584246585999E-15</c:v>
                </c:pt>
                <c:pt idx="186">
                  <c:v>1.1603739031182E-15</c:v>
                </c:pt>
                <c:pt idx="187">
                  <c:v>1.1536891279812E-15</c:v>
                </c:pt>
                <c:pt idx="188">
                  <c:v>1.147004056314E-15</c:v>
                </c:pt>
                <c:pt idx="189">
                  <c:v>1.140318351216E-15</c:v>
                </c:pt>
                <c:pt idx="190">
                  <c:v>1.1339656891020001E-15</c:v>
                </c:pt>
                <c:pt idx="191">
                  <c:v>1.1276119920959999E-15</c:v>
                </c:pt>
                <c:pt idx="192">
                  <c:v>1.1215910288879999E-15</c:v>
                </c:pt>
                <c:pt idx="193">
                  <c:v>1.11623656176E-15</c:v>
                </c:pt>
                <c:pt idx="194">
                  <c:v>1.11087981018E-15</c:v>
                </c:pt>
                <c:pt idx="195">
                  <c:v>1.1061892022399998E-15</c:v>
                </c:pt>
                <c:pt idx="196">
                  <c:v>1.1024983704599999E-15</c:v>
                </c:pt>
                <c:pt idx="197">
                  <c:v>1.09947283326E-15</c:v>
                </c:pt>
                <c:pt idx="198">
                  <c:v>1.09744614306E-15</c:v>
                </c:pt>
                <c:pt idx="199">
                  <c:v>1.0967494653000001E-15</c:v>
                </c:pt>
                <c:pt idx="200">
                  <c:v>1.09737092916E-15</c:v>
                </c:pt>
                <c:pt idx="201">
                  <c:v>1.1003009551199999E-15</c:v>
                </c:pt>
                <c:pt idx="202">
                  <c:v>1.1051689525200001E-15</c:v>
                </c:pt>
                <c:pt idx="203">
                  <c:v>1.1123794904399998E-15</c:v>
                </c:pt>
                <c:pt idx="204">
                  <c:v>1.1220979593600001E-15</c:v>
                </c:pt>
                <c:pt idx="205">
                  <c:v>1.1352624263999999E-15</c:v>
                </c:pt>
                <c:pt idx="206">
                  <c:v>1.1513564388000001E-15</c:v>
                </c:pt>
                <c:pt idx="207">
                  <c:v>1.1678137527600001E-15</c:v>
                </c:pt>
                <c:pt idx="208">
                  <c:v>1.1824548152399999E-15</c:v>
                </c:pt>
                <c:pt idx="209">
                  <c:v>1.1981305133999999E-15</c:v>
                </c:pt>
                <c:pt idx="210">
                  <c:v>1.20994423812E-15</c:v>
                </c:pt>
                <c:pt idx="211">
                  <c:v>1.2100108172400001E-15</c:v>
                </c:pt>
                <c:pt idx="212">
                  <c:v>1.1963686017600002E-15</c:v>
                </c:pt>
                <c:pt idx="213">
                  <c:v>1.1624637135600002E-15</c:v>
                </c:pt>
                <c:pt idx="214">
                  <c:v>1.10463359616E-15</c:v>
                </c:pt>
                <c:pt idx="215">
                  <c:v>1.02670087788E-15</c:v>
                </c:pt>
                <c:pt idx="216">
                  <c:v>9.2724852563999999E-16</c:v>
                </c:pt>
                <c:pt idx="217">
                  <c:v>8.0422972811999991E-16</c:v>
                </c:pt>
                <c:pt idx="218">
                  <c:v>6.8246705880000014E-16</c:v>
                </c:pt>
                <c:pt idx="219">
                  <c:v>5.5988330040000034E-16</c:v>
                </c:pt>
                <c:pt idx="220">
                  <c:v>4.538433959999993E-16</c:v>
                </c:pt>
                <c:pt idx="221">
                  <c:v>3.7923473159999908E-16</c:v>
                </c:pt>
                <c:pt idx="222">
                  <c:v>3.5094469320000074E-16</c:v>
                </c:pt>
                <c:pt idx="223">
                  <c:v>3.5795248200000056E-16</c:v>
                </c:pt>
                <c:pt idx="224">
                  <c:v>4.2740911439999909E-16</c:v>
                </c:pt>
                <c:pt idx="225">
                  <c:v>5.2210942199999779E-16</c:v>
                </c:pt>
                <c:pt idx="226">
                  <c:v>6.2017777439999955E-16</c:v>
                </c:pt>
                <c:pt idx="227">
                  <c:v>7.3965044879999911E-16</c:v>
                </c:pt>
                <c:pt idx="228">
                  <c:v>8.2244116799999946E-16</c:v>
                </c:pt>
                <c:pt idx="229">
                  <c:v>8.5252993200000052E-16</c:v>
                </c:pt>
                <c:pt idx="230">
                  <c:v>8.218516320000052E-16</c:v>
                </c:pt>
                <c:pt idx="231">
                  <c:v>6.9698534400000487E-16</c:v>
                </c:pt>
                <c:pt idx="232">
                  <c:v>3.6441014399999551E-16</c:v>
                </c:pt>
                <c:pt idx="233">
                  <c:v>-1.1179396799999477E-16</c:v>
                </c:pt>
                <c:pt idx="234">
                  <c:v>-7.8244884000000181E-16</c:v>
                </c:pt>
                <c:pt idx="235">
                  <c:v>-1.6329153959999969E-15</c:v>
                </c:pt>
                <c:pt idx="236">
                  <c:v>-2.7423340379999909E-15</c:v>
                </c:pt>
                <c:pt idx="237">
                  <c:v>-4.0406012459999972E-15</c:v>
                </c:pt>
                <c:pt idx="238">
                  <c:v>-5.5242278639999916E-15</c:v>
                </c:pt>
                <c:pt idx="239">
                  <c:v>-7.1451538919999942E-15</c:v>
                </c:pt>
                <c:pt idx="240">
                  <c:v>-8.9235276840000065E-15</c:v>
                </c:pt>
                <c:pt idx="241">
                  <c:v>-1.0825933121999997E-14</c:v>
                </c:pt>
                <c:pt idx="242">
                  <c:v>-1.2759002441999993E-14</c:v>
                </c:pt>
                <c:pt idx="243">
                  <c:v>-1.468931952600002E-14</c:v>
                </c:pt>
                <c:pt idx="244">
                  <c:v>-1.6571576610000007E-14</c:v>
                </c:pt>
                <c:pt idx="245">
                  <c:v>-1.8549953694000015E-14</c:v>
                </c:pt>
                <c:pt idx="246">
                  <c:v>-2.020793077800002E-14</c:v>
                </c:pt>
                <c:pt idx="247">
                  <c:v>-2.1899323980000021E-14</c:v>
                </c:pt>
                <c:pt idx="248">
                  <c:v>-2.34639333E-14</c:v>
                </c:pt>
                <c:pt idx="249">
                  <c:v>-2.4774974856000004E-14</c:v>
                </c:pt>
                <c:pt idx="250">
                  <c:v>-2.5832448647999999E-14</c:v>
                </c:pt>
                <c:pt idx="251">
                  <c:v>-2.6796554675999982E-14</c:v>
                </c:pt>
                <c:pt idx="252">
                  <c:v>-2.7700709058000007E-14</c:v>
                </c:pt>
                <c:pt idx="253">
                  <c:v>-2.8224511793999994E-14</c:v>
                </c:pt>
                <c:pt idx="254">
                  <c:v>-2.8688362883999986E-14</c:v>
                </c:pt>
                <c:pt idx="255">
                  <c:v>-2.8932062327999981E-14</c:v>
                </c:pt>
                <c:pt idx="256">
                  <c:v>-2.9182642362000008E-14</c:v>
                </c:pt>
                <c:pt idx="257">
                  <c:v>-2.9246486867999977E-14</c:v>
                </c:pt>
                <c:pt idx="258">
                  <c:v>-2.9283795845999957E-14</c:v>
                </c:pt>
                <c:pt idx="259">
                  <c:v>-2.9167785414000007E-14</c:v>
                </c:pt>
                <c:pt idx="260">
                  <c:v>-2.9058655572000014E-14</c:v>
                </c:pt>
                <c:pt idx="261">
                  <c:v>-2.8947726684000028E-14</c:v>
                </c:pt>
                <c:pt idx="262">
                  <c:v>-2.8724574492000032E-14</c:v>
                </c:pt>
                <c:pt idx="263">
                  <c:v>-2.8735368767999977E-14</c:v>
                </c:pt>
                <c:pt idx="264">
                  <c:v>-2.8432667663999974E-14</c:v>
                </c:pt>
                <c:pt idx="265">
                  <c:v>-2.8330492104000002E-14</c:v>
                </c:pt>
                <c:pt idx="266">
                  <c:v>-2.8095066989999954E-14</c:v>
                </c:pt>
                <c:pt idx="267">
                  <c:v>-2.7945912780000023E-14</c:v>
                </c:pt>
                <c:pt idx="268">
                  <c:v>-2.8004241600000001E-14</c:v>
                </c:pt>
                <c:pt idx="269">
                  <c:v>-2.76084675E-14</c:v>
                </c:pt>
                <c:pt idx="270">
                  <c:v>-2.7671025599999999E-14</c:v>
                </c:pt>
                <c:pt idx="271">
                  <c:v>-2.7128139840000029E-14</c:v>
                </c:pt>
                <c:pt idx="272">
                  <c:v>-2.7093664800000001E-14</c:v>
                </c:pt>
                <c:pt idx="273">
                  <c:v>-2.668669271999994E-14</c:v>
                </c:pt>
                <c:pt idx="274">
                  <c:v>-2.634509825999997E-14</c:v>
                </c:pt>
                <c:pt idx="275">
                  <c:v>-2.596415868000006E-14</c:v>
                </c:pt>
                <c:pt idx="276">
                  <c:v>-2.5475740920000015E-14</c:v>
                </c:pt>
                <c:pt idx="277">
                  <c:v>-2.500132464000003E-14</c:v>
                </c:pt>
                <c:pt idx="278">
                  <c:v>-2.415157578000006E-14</c:v>
                </c:pt>
                <c:pt idx="279">
                  <c:v>-2.3370280379999983E-14</c:v>
                </c:pt>
                <c:pt idx="280">
                  <c:v>-2.2212691199999999E-14</c:v>
                </c:pt>
                <c:pt idx="281">
                  <c:v>-2.12848128E-14</c:v>
                </c:pt>
                <c:pt idx="282">
                  <c:v>-2.0314321199999926E-14</c:v>
                </c:pt>
                <c:pt idx="283">
                  <c:v>-1.9079755919999939E-14</c:v>
                </c:pt>
                <c:pt idx="284">
                  <c:v>-1.7787710879999985E-14</c:v>
                </c:pt>
                <c:pt idx="285">
                  <c:v>-1.6566954839999954E-14</c:v>
                </c:pt>
                <c:pt idx="286">
                  <c:v>-1.5302287979999984E-14</c:v>
                </c:pt>
                <c:pt idx="287">
                  <c:v>-1.370235455999997E-14</c:v>
                </c:pt>
                <c:pt idx="288">
                  <c:v>-1.2335015520000015E-14</c:v>
                </c:pt>
                <c:pt idx="289">
                  <c:v>-1.1083196700000001E-14</c:v>
                </c:pt>
                <c:pt idx="290">
                  <c:v>-9.8901072000000006E-15</c:v>
                </c:pt>
                <c:pt idx="291">
                  <c:v>-8.4773674799999854E-15</c:v>
                </c:pt>
                <c:pt idx="292">
                  <c:v>-7.458623640000029E-15</c:v>
                </c:pt>
                <c:pt idx="293">
                  <c:v>-6.2198450999999996E-15</c:v>
                </c:pt>
                <c:pt idx="294">
                  <c:v>-4.9806820799999849E-15</c:v>
                </c:pt>
                <c:pt idx="295">
                  <c:v>-3.6411537600000447E-15</c:v>
                </c:pt>
                <c:pt idx="296">
                  <c:v>-2.7363441599999703E-15</c:v>
                </c:pt>
                <c:pt idx="297">
                  <c:v>-1.6710461999999999E-15</c:v>
                </c:pt>
                <c:pt idx="298">
                  <c:v>-8.2631160000000002E-16</c:v>
                </c:pt>
                <c:pt idx="299">
                  <c:v>2.394189000000746E-16</c:v>
                </c:pt>
                <c:pt idx="300">
                  <c:v>1.2444976800000596E-15</c:v>
                </c:pt>
                <c:pt idx="301">
                  <c:v>1.9755864000000001E-15</c:v>
                </c:pt>
                <c:pt idx="302">
                  <c:v>2.7068673600000448E-15</c:v>
                </c:pt>
                <c:pt idx="303">
                  <c:v>3.3771121200000148E-15</c:v>
                </c:pt>
                <c:pt idx="304">
                  <c:v>4.1086814400000301E-15</c:v>
                </c:pt>
                <c:pt idx="305">
                  <c:v>4.8404429999999997E-15</c:v>
                </c:pt>
                <c:pt idx="306">
                  <c:v>5.5108800000000001E-15</c:v>
                </c:pt>
                <c:pt idx="307">
                  <c:v>5.9076633599999704E-15</c:v>
                </c:pt>
                <c:pt idx="308">
                  <c:v>6.3045428400000299E-15</c:v>
                </c:pt>
                <c:pt idx="309">
                  <c:v>6.9751720800000597E-15</c:v>
                </c:pt>
                <c:pt idx="310">
                  <c:v>7.3722437999999994E-15</c:v>
                </c:pt>
                <c:pt idx="311">
                  <c:v>7.7076064799999855E-15</c:v>
                </c:pt>
                <c:pt idx="312">
                  <c:v>8.1048223799999852E-15</c:v>
                </c:pt>
                <c:pt idx="313">
                  <c:v>8.5021343999999992E-15</c:v>
                </c:pt>
                <c:pt idx="314">
                  <c:v>8.8375931999999995E-15</c:v>
                </c:pt>
                <c:pt idx="315">
                  <c:v>9.2350494000000743E-15</c:v>
                </c:pt>
                <c:pt idx="316">
                  <c:v>9.5705562600000439E-15</c:v>
                </c:pt>
                <c:pt idx="317">
                  <c:v>9.632601720000015E-15</c:v>
                </c:pt>
                <c:pt idx="318">
                  <c:v>1.003025015999997E-14</c:v>
                </c:pt>
                <c:pt idx="319">
                  <c:v>1.003025015999997E-14</c:v>
                </c:pt>
                <c:pt idx="320">
                  <c:v>1.0427994720000015E-14</c:v>
                </c:pt>
                <c:pt idx="321">
                  <c:v>1.076364575999997E-14</c:v>
                </c:pt>
                <c:pt idx="322">
                  <c:v>1.08258354E-14</c:v>
                </c:pt>
                <c:pt idx="323">
                  <c:v>1.088802504000003E-14</c:v>
                </c:pt>
                <c:pt idx="324">
                  <c:v>1.1223772199999999E-14</c:v>
                </c:pt>
                <c:pt idx="325">
                  <c:v>1.1286009900000001E-14</c:v>
                </c:pt>
                <c:pt idx="326">
                  <c:v>1.162180511999994E-14</c:v>
                </c:pt>
                <c:pt idx="327">
                  <c:v>1.1684090879999985E-14</c:v>
                </c:pt>
                <c:pt idx="328">
                  <c:v>1.1684090879999985E-14</c:v>
                </c:pt>
                <c:pt idx="329">
                  <c:v>1.1746376639999955E-14</c:v>
                </c:pt>
                <c:pt idx="330">
                  <c:v>1.2082267979999985E-14</c:v>
                </c:pt>
                <c:pt idx="331">
                  <c:v>1.2144601799999999E-14</c:v>
                </c:pt>
                <c:pt idx="332">
                  <c:v>1.2144601799999999E-14</c:v>
                </c:pt>
                <c:pt idx="333">
                  <c:v>1.2206935620000089E-14</c:v>
                </c:pt>
                <c:pt idx="334">
                  <c:v>1.2206935620000089E-14</c:v>
                </c:pt>
                <c:pt idx="335">
                  <c:v>1.2605304959999971E-14</c:v>
                </c:pt>
                <c:pt idx="336">
                  <c:v>1.2605304959999971E-14</c:v>
                </c:pt>
                <c:pt idx="337">
                  <c:v>1.266768684000003E-14</c:v>
                </c:pt>
                <c:pt idx="338">
                  <c:v>1.266768684000003E-14</c:v>
                </c:pt>
                <c:pt idx="339">
                  <c:v>1.2730068720000014E-14</c:v>
                </c:pt>
                <c:pt idx="340">
                  <c:v>1.2730068720000014E-14</c:v>
                </c:pt>
                <c:pt idx="341">
                  <c:v>1.2792450600000001E-14</c:v>
                </c:pt>
                <c:pt idx="342">
                  <c:v>1.2792450600000001E-14</c:v>
                </c:pt>
                <c:pt idx="343">
                  <c:v>1.319106024000003E-14</c:v>
                </c:pt>
                <c:pt idx="344">
                  <c:v>1.319106024000003E-14</c:v>
                </c:pt>
                <c:pt idx="345">
                  <c:v>1.319106024000003E-14</c:v>
                </c:pt>
                <c:pt idx="346">
                  <c:v>1.3253490179999984E-14</c:v>
                </c:pt>
                <c:pt idx="347">
                  <c:v>1.3253490179999984E-14</c:v>
                </c:pt>
                <c:pt idx="348">
                  <c:v>1.3315920120000015E-14</c:v>
                </c:pt>
                <c:pt idx="349">
                  <c:v>1.3315920120000015E-14</c:v>
                </c:pt>
                <c:pt idx="350">
                  <c:v>1.3315920120000015E-14</c:v>
                </c:pt>
                <c:pt idx="351">
                  <c:v>1.3378350059999969E-14</c:v>
                </c:pt>
                <c:pt idx="352">
                  <c:v>1.3378350059999969E-14</c:v>
                </c:pt>
                <c:pt idx="353">
                  <c:v>1.3440779999999999E-14</c:v>
                </c:pt>
                <c:pt idx="354">
                  <c:v>1.3440779999999999E-14</c:v>
                </c:pt>
                <c:pt idx="355">
                  <c:v>1.3440779999999999E-14</c:v>
                </c:pt>
                <c:pt idx="356">
                  <c:v>1.3503209939999955E-14</c:v>
                </c:pt>
                <c:pt idx="357">
                  <c:v>1.3503209939999955E-14</c:v>
                </c:pt>
                <c:pt idx="358">
                  <c:v>1.3503209939999955E-14</c:v>
                </c:pt>
                <c:pt idx="359">
                  <c:v>1.3565639879999984E-14</c:v>
                </c:pt>
                <c:pt idx="360">
                  <c:v>1.3565639879999984E-14</c:v>
                </c:pt>
                <c:pt idx="361">
                  <c:v>1.3565639879999984E-14</c:v>
                </c:pt>
                <c:pt idx="362">
                  <c:v>1.3628069820000014E-14</c:v>
                </c:pt>
                <c:pt idx="363">
                  <c:v>1.3628069820000014E-14</c:v>
                </c:pt>
                <c:pt idx="364">
                  <c:v>1.3628069820000014E-14</c:v>
                </c:pt>
                <c:pt idx="365">
                  <c:v>1.3628069820000014E-14</c:v>
                </c:pt>
                <c:pt idx="366">
                  <c:v>1.369049975999997E-14</c:v>
                </c:pt>
                <c:pt idx="367">
                  <c:v>1.4027112E-14</c:v>
                </c:pt>
                <c:pt idx="368">
                  <c:v>1.4027112E-14</c:v>
                </c:pt>
                <c:pt idx="369">
                  <c:v>1.4027112E-14</c:v>
                </c:pt>
                <c:pt idx="370">
                  <c:v>1.4089589999999999E-14</c:v>
                </c:pt>
                <c:pt idx="371">
                  <c:v>1.4089589999999999E-14</c:v>
                </c:pt>
                <c:pt idx="372">
                  <c:v>1.4089589999999999E-14</c:v>
                </c:pt>
                <c:pt idx="373">
                  <c:v>1.4089589999999999E-14</c:v>
                </c:pt>
                <c:pt idx="374">
                  <c:v>1.4152068E-14</c:v>
                </c:pt>
                <c:pt idx="375">
                  <c:v>1.4152068E-14</c:v>
                </c:pt>
                <c:pt idx="376">
                  <c:v>1.4152068E-14</c:v>
                </c:pt>
                <c:pt idx="377">
                  <c:v>1.4152068E-14</c:v>
                </c:pt>
                <c:pt idx="378">
                  <c:v>1.4152068E-14</c:v>
                </c:pt>
                <c:pt idx="379">
                  <c:v>1.4152068E-14</c:v>
                </c:pt>
                <c:pt idx="380">
                  <c:v>1.4214545999999999E-14</c:v>
                </c:pt>
                <c:pt idx="381">
                  <c:v>1.4214545999999999E-14</c:v>
                </c:pt>
                <c:pt idx="382">
                  <c:v>1.4214545999999999E-14</c:v>
                </c:pt>
                <c:pt idx="383">
                  <c:v>1.4214545999999999E-14</c:v>
                </c:pt>
                <c:pt idx="384">
                  <c:v>1.4214545999999999E-14</c:v>
                </c:pt>
                <c:pt idx="385">
                  <c:v>1.4214545999999999E-14</c:v>
                </c:pt>
                <c:pt idx="386">
                  <c:v>1.4214545999999999E-14</c:v>
                </c:pt>
                <c:pt idx="387">
                  <c:v>1.4214545999999999E-14</c:v>
                </c:pt>
                <c:pt idx="388">
                  <c:v>1.4277023999999999E-14</c:v>
                </c:pt>
                <c:pt idx="389">
                  <c:v>1.4277023999999999E-14</c:v>
                </c:pt>
                <c:pt idx="390">
                  <c:v>1.4277023999999999E-14</c:v>
                </c:pt>
                <c:pt idx="391">
                  <c:v>1.4277023999999999E-14</c:v>
                </c:pt>
                <c:pt idx="392">
                  <c:v>1.4277023999999999E-14</c:v>
                </c:pt>
                <c:pt idx="393">
                  <c:v>1.4277023999999999E-14</c:v>
                </c:pt>
                <c:pt idx="394">
                  <c:v>1.4277023999999999E-14</c:v>
                </c:pt>
                <c:pt idx="395">
                  <c:v>1.4277023999999999E-14</c:v>
                </c:pt>
                <c:pt idx="396">
                  <c:v>1.4277023999999999E-14</c:v>
                </c:pt>
                <c:pt idx="397">
                  <c:v>1.4277023999999999E-14</c:v>
                </c:pt>
                <c:pt idx="398">
                  <c:v>1.4277023999999999E-14</c:v>
                </c:pt>
                <c:pt idx="399">
                  <c:v>1.4277023999999999E-14</c:v>
                </c:pt>
                <c:pt idx="400">
                  <c:v>1.4277023999999999E-14</c:v>
                </c:pt>
                <c:pt idx="401">
                  <c:v>1.4277023999999999E-14</c:v>
                </c:pt>
                <c:pt idx="402">
                  <c:v>1.4277023999999999E-14</c:v>
                </c:pt>
                <c:pt idx="403">
                  <c:v>1.4277023999999999E-14</c:v>
                </c:pt>
                <c:pt idx="404">
                  <c:v>1.4277023999999999E-14</c:v>
                </c:pt>
                <c:pt idx="405">
                  <c:v>1.4277023999999999E-14</c:v>
                </c:pt>
                <c:pt idx="406">
                  <c:v>1.4277023999999999E-14</c:v>
                </c:pt>
                <c:pt idx="407">
                  <c:v>1.4277023999999999E-14</c:v>
                </c:pt>
                <c:pt idx="408">
                  <c:v>1.4277023999999999E-14</c:v>
                </c:pt>
                <c:pt idx="409">
                  <c:v>1.4277023999999999E-14</c:v>
                </c:pt>
                <c:pt idx="410">
                  <c:v>1.4277023999999999E-14</c:v>
                </c:pt>
                <c:pt idx="411">
                  <c:v>1.4277023999999999E-14</c:v>
                </c:pt>
                <c:pt idx="412">
                  <c:v>1.4277023999999999E-14</c:v>
                </c:pt>
                <c:pt idx="413">
                  <c:v>1.4277023999999999E-14</c:v>
                </c:pt>
                <c:pt idx="414">
                  <c:v>1.4214545999999999E-14</c:v>
                </c:pt>
                <c:pt idx="415">
                  <c:v>1.4214545999999999E-14</c:v>
                </c:pt>
                <c:pt idx="416">
                  <c:v>1.4214545999999999E-14</c:v>
                </c:pt>
                <c:pt idx="417">
                  <c:v>1.4214545999999999E-14</c:v>
                </c:pt>
                <c:pt idx="418">
                  <c:v>1.4214545999999999E-14</c:v>
                </c:pt>
                <c:pt idx="419">
                  <c:v>1.4214545999999999E-14</c:v>
                </c:pt>
                <c:pt idx="420">
                  <c:v>1.4214545999999999E-14</c:v>
                </c:pt>
                <c:pt idx="421">
                  <c:v>1.4214545999999999E-14</c:v>
                </c:pt>
                <c:pt idx="422">
                  <c:v>1.4152068E-14</c:v>
                </c:pt>
                <c:pt idx="423">
                  <c:v>1.4152068E-14</c:v>
                </c:pt>
                <c:pt idx="424">
                  <c:v>1.4152068E-14</c:v>
                </c:pt>
                <c:pt idx="425">
                  <c:v>1.4152068E-14</c:v>
                </c:pt>
                <c:pt idx="426">
                  <c:v>1.4152068E-14</c:v>
                </c:pt>
                <c:pt idx="427">
                  <c:v>1.4089589999999999E-14</c:v>
                </c:pt>
                <c:pt idx="428">
                  <c:v>1.4089589999999999E-14</c:v>
                </c:pt>
                <c:pt idx="429">
                  <c:v>1.4089589999999999E-14</c:v>
                </c:pt>
                <c:pt idx="430">
                  <c:v>1.4089589999999999E-14</c:v>
                </c:pt>
                <c:pt idx="431">
                  <c:v>1.4089589999999999E-14</c:v>
                </c:pt>
                <c:pt idx="432">
                  <c:v>1.4027112E-14</c:v>
                </c:pt>
                <c:pt idx="433">
                  <c:v>1.4027112E-14</c:v>
                </c:pt>
                <c:pt idx="434">
                  <c:v>1.4027112E-14</c:v>
                </c:pt>
                <c:pt idx="435">
                  <c:v>1.4027112E-14</c:v>
                </c:pt>
                <c:pt idx="436">
                  <c:v>1.3964634E-14</c:v>
                </c:pt>
                <c:pt idx="437">
                  <c:v>1.3964634E-14</c:v>
                </c:pt>
                <c:pt idx="438">
                  <c:v>1.3628069820000014E-14</c:v>
                </c:pt>
                <c:pt idx="439">
                  <c:v>1.3565639879999984E-14</c:v>
                </c:pt>
                <c:pt idx="440">
                  <c:v>1.3565639879999984E-14</c:v>
                </c:pt>
                <c:pt idx="441">
                  <c:v>1.3565639879999984E-14</c:v>
                </c:pt>
                <c:pt idx="442">
                  <c:v>1.3503209939999955E-14</c:v>
                </c:pt>
                <c:pt idx="443">
                  <c:v>1.3503209939999955E-14</c:v>
                </c:pt>
                <c:pt idx="444">
                  <c:v>1.3503209939999955E-14</c:v>
                </c:pt>
                <c:pt idx="445">
                  <c:v>1.3440779999999999E-14</c:v>
                </c:pt>
                <c:pt idx="446">
                  <c:v>1.3440779999999999E-14</c:v>
                </c:pt>
                <c:pt idx="447">
                  <c:v>1.3440779999999999E-14</c:v>
                </c:pt>
                <c:pt idx="448">
                  <c:v>1.3378350059999969E-14</c:v>
                </c:pt>
                <c:pt idx="449">
                  <c:v>1.3378350059999969E-14</c:v>
                </c:pt>
                <c:pt idx="450">
                  <c:v>1.3378350059999969E-14</c:v>
                </c:pt>
                <c:pt idx="451">
                  <c:v>1.3315920120000015E-14</c:v>
                </c:pt>
                <c:pt idx="452">
                  <c:v>1.3315920120000015E-14</c:v>
                </c:pt>
                <c:pt idx="453">
                  <c:v>1.3253490179999984E-14</c:v>
                </c:pt>
                <c:pt idx="454">
                  <c:v>1.3253490179999984E-14</c:v>
                </c:pt>
                <c:pt idx="455">
                  <c:v>1.3253490179999984E-14</c:v>
                </c:pt>
                <c:pt idx="456">
                  <c:v>1.319106024000003E-14</c:v>
                </c:pt>
                <c:pt idx="457">
                  <c:v>1.319106024000003E-14</c:v>
                </c:pt>
                <c:pt idx="458">
                  <c:v>1.31286303E-14</c:v>
                </c:pt>
                <c:pt idx="459">
                  <c:v>1.31286303E-14</c:v>
                </c:pt>
                <c:pt idx="460">
                  <c:v>1.2730068720000014E-14</c:v>
                </c:pt>
                <c:pt idx="461">
                  <c:v>1.2730068720000014E-14</c:v>
                </c:pt>
                <c:pt idx="462">
                  <c:v>1.2730068720000014E-14</c:v>
                </c:pt>
                <c:pt idx="463">
                  <c:v>1.266768684000003E-14</c:v>
                </c:pt>
                <c:pt idx="464">
                  <c:v>1.266768684000003E-14</c:v>
                </c:pt>
                <c:pt idx="465">
                  <c:v>1.2605304959999971E-14</c:v>
                </c:pt>
                <c:pt idx="466">
                  <c:v>1.2605304959999971E-14</c:v>
                </c:pt>
                <c:pt idx="467">
                  <c:v>1.254292308000006E-14</c:v>
                </c:pt>
                <c:pt idx="468">
                  <c:v>1.2206935620000089E-14</c:v>
                </c:pt>
                <c:pt idx="469">
                  <c:v>1.2144601799999999E-14</c:v>
                </c:pt>
                <c:pt idx="470">
                  <c:v>1.2144601799999999E-14</c:v>
                </c:pt>
                <c:pt idx="471">
                  <c:v>1.2082267979999985E-14</c:v>
                </c:pt>
                <c:pt idx="472">
                  <c:v>1.1746376639999955E-14</c:v>
                </c:pt>
                <c:pt idx="473">
                  <c:v>1.1684090879999985E-14</c:v>
                </c:pt>
                <c:pt idx="474">
                  <c:v>1.162180511999994E-14</c:v>
                </c:pt>
                <c:pt idx="475">
                  <c:v>1.162180511999994E-14</c:v>
                </c:pt>
                <c:pt idx="476">
                  <c:v>1.1223772199999999E-14</c:v>
                </c:pt>
                <c:pt idx="477">
                  <c:v>1.1223772199999999E-14</c:v>
                </c:pt>
                <c:pt idx="478">
                  <c:v>1.08258354E-14</c:v>
                </c:pt>
                <c:pt idx="479">
                  <c:v>1.08258354E-14</c:v>
                </c:pt>
                <c:pt idx="480">
                  <c:v>1.0427994720000015E-14</c:v>
                </c:pt>
                <c:pt idx="481">
                  <c:v>1.0427994720000015E-14</c:v>
                </c:pt>
                <c:pt idx="482">
                  <c:v>1.003025015999997E-14</c:v>
                </c:pt>
                <c:pt idx="483">
                  <c:v>9.9681566399999555E-15</c:v>
                </c:pt>
                <c:pt idx="484">
                  <c:v>9.632601720000015E-15</c:v>
                </c:pt>
                <c:pt idx="485">
                  <c:v>9.2350494000000743E-15</c:v>
                </c:pt>
                <c:pt idx="486">
                  <c:v>9.2350494000000743E-15</c:v>
                </c:pt>
                <c:pt idx="487">
                  <c:v>8.8375931999999995E-15</c:v>
                </c:pt>
                <c:pt idx="488">
                  <c:v>8.4402331200000147E-15</c:v>
                </c:pt>
                <c:pt idx="489">
                  <c:v>8.1048223799999852E-15</c:v>
                </c:pt>
                <c:pt idx="490">
                  <c:v>7.7076064799999855E-15</c:v>
                </c:pt>
                <c:pt idx="491">
                  <c:v>7.3104867E-15</c:v>
                </c:pt>
                <c:pt idx="492">
                  <c:v>6.6398574599999703E-15</c:v>
                </c:pt>
                <c:pt idx="493">
                  <c:v>6.2429299200000149E-15</c:v>
                </c:pt>
                <c:pt idx="494">
                  <c:v>5.9076633599999704E-15</c:v>
                </c:pt>
                <c:pt idx="495">
                  <c:v>5.1756614999999999E-15</c:v>
                </c:pt>
                <c:pt idx="496">
                  <c:v>4.4438518799999853E-15</c:v>
                </c:pt>
                <c:pt idx="497">
                  <c:v>3.7735109999999999E-15</c:v>
                </c:pt>
                <c:pt idx="498">
                  <c:v>3.04198974000003E-15</c:v>
                </c:pt>
                <c:pt idx="499">
                  <c:v>2.3106607200000148E-15</c:v>
                </c:pt>
                <c:pt idx="500">
                  <c:v>1.6405120799999851E-15</c:v>
                </c:pt>
                <c:pt idx="501">
                  <c:v>9.0947142000008944E-16</c:v>
                </c:pt>
                <c:pt idx="502">
                  <c:v>-1.5635519999999999E-16</c:v>
                </c:pt>
                <c:pt idx="503">
                  <c:v>-1.1612898E-15</c:v>
                </c:pt>
                <c:pt idx="504">
                  <c:v>-2.2266838800000598E-15</c:v>
                </c:pt>
                <c:pt idx="505">
                  <c:v>-3.2314743E-15</c:v>
                </c:pt>
                <c:pt idx="506">
                  <c:v>-4.4711179200000145E-15</c:v>
                </c:pt>
                <c:pt idx="507">
                  <c:v>-5.5357430400000297E-15</c:v>
                </c:pt>
                <c:pt idx="508">
                  <c:v>-6.7148791200000151E-15</c:v>
                </c:pt>
                <c:pt idx="509">
                  <c:v>-8.2883955599999704E-15</c:v>
                </c:pt>
                <c:pt idx="510">
                  <c:v>-9.3071393999999993E-15</c:v>
                </c:pt>
                <c:pt idx="511">
                  <c:v>-1.0719783E-14</c:v>
                </c:pt>
                <c:pt idx="512">
                  <c:v>-1.2131945999999999E-14</c:v>
                </c:pt>
                <c:pt idx="513">
                  <c:v>-1.349928504000003E-14</c:v>
                </c:pt>
                <c:pt idx="514">
                  <c:v>-1.492492085999997E-14</c:v>
                </c:pt>
                <c:pt idx="515">
                  <c:v>-1.6306213320000015E-14</c:v>
                </c:pt>
                <c:pt idx="516">
                  <c:v>-1.7745129720000016E-14</c:v>
                </c:pt>
                <c:pt idx="517">
                  <c:v>-1.8645485759999968E-14</c:v>
                </c:pt>
                <c:pt idx="518">
                  <c:v>-1.9937338559999969E-14</c:v>
                </c:pt>
                <c:pt idx="519">
                  <c:v>-2.0851503839999954E-14</c:v>
                </c:pt>
                <c:pt idx="520">
                  <c:v>-2.1996100799999999E-14</c:v>
                </c:pt>
                <c:pt idx="521">
                  <c:v>-2.2603579199999999E-14</c:v>
                </c:pt>
                <c:pt idx="522">
                  <c:v>-2.3600728079999984E-14</c:v>
                </c:pt>
                <c:pt idx="523">
                  <c:v>-2.4061623479999986E-14</c:v>
                </c:pt>
                <c:pt idx="524">
                  <c:v>-2.4750932039999954E-14</c:v>
                </c:pt>
                <c:pt idx="525">
                  <c:v>-2.5239349799999999E-14</c:v>
                </c:pt>
                <c:pt idx="526">
                  <c:v>-2.5620577740000031E-14</c:v>
                </c:pt>
                <c:pt idx="527">
                  <c:v>-2.6122372199999999E-14</c:v>
                </c:pt>
                <c:pt idx="528">
                  <c:v>-2.6477920079999984E-14</c:v>
                </c:pt>
                <c:pt idx="529">
                  <c:v>-2.6724307680000059E-14</c:v>
                </c:pt>
                <c:pt idx="530">
                  <c:v>-2.7093088079999985E-14</c:v>
                </c:pt>
                <c:pt idx="531">
                  <c:v>-2.7141468480000059E-14</c:v>
                </c:pt>
                <c:pt idx="532">
                  <c:v>-2.7252583199999999E-14</c:v>
                </c:pt>
                <c:pt idx="533">
                  <c:v>-2.7748634490000028E-14</c:v>
                </c:pt>
                <c:pt idx="534">
                  <c:v>-2.783093724000003E-14</c:v>
                </c:pt>
                <c:pt idx="535">
                  <c:v>-2.8160080955999965E-14</c:v>
                </c:pt>
                <c:pt idx="536">
                  <c:v>-2.8515814668000016E-14</c:v>
                </c:pt>
                <c:pt idx="537">
                  <c:v>-2.8751673923999978E-14</c:v>
                </c:pt>
                <c:pt idx="538">
                  <c:v>-2.9027858724000015E-14</c:v>
                </c:pt>
                <c:pt idx="539">
                  <c:v>-2.9344369067999974E-14</c:v>
                </c:pt>
                <c:pt idx="540">
                  <c:v>-2.9507584031999983E-14</c:v>
                </c:pt>
                <c:pt idx="541">
                  <c:v>-2.9751567029999984E-14</c:v>
                </c:pt>
                <c:pt idx="542">
                  <c:v>-2.9960945225999984E-14</c:v>
                </c:pt>
                <c:pt idx="543">
                  <c:v>-3.0017004011999973E-14</c:v>
                </c:pt>
                <c:pt idx="544">
                  <c:v>-3.0046527270000017E-14</c:v>
                </c:pt>
                <c:pt idx="545">
                  <c:v>-2.9762531118000013E-14</c:v>
                </c:pt>
                <c:pt idx="546">
                  <c:v>-2.9612199437999993E-14</c:v>
                </c:pt>
                <c:pt idx="547">
                  <c:v>-2.9081516112000009E-14</c:v>
                </c:pt>
                <c:pt idx="548">
                  <c:v>-2.8364097258000007E-14</c:v>
                </c:pt>
                <c:pt idx="549">
                  <c:v>-2.7426526758000004E-14</c:v>
                </c:pt>
                <c:pt idx="550">
                  <c:v>-2.6395588493999995E-14</c:v>
                </c:pt>
                <c:pt idx="551">
                  <c:v>-2.4984298583999989E-14</c:v>
                </c:pt>
                <c:pt idx="552">
                  <c:v>-2.3479640910000008E-14</c:v>
                </c:pt>
                <c:pt idx="553">
                  <c:v>-2.1915031589999993E-14</c:v>
                </c:pt>
                <c:pt idx="554">
                  <c:v>-2.0190222270000016E-14</c:v>
                </c:pt>
                <c:pt idx="555">
                  <c:v>-1.8245261304000004E-14</c:v>
                </c:pt>
                <c:pt idx="556">
                  <c:v>-1.6460500338000009E-14</c:v>
                </c:pt>
                <c:pt idx="557">
                  <c:v>-1.4548955489999993E-14</c:v>
                </c:pt>
                <c:pt idx="558">
                  <c:v>-1.2557310642000012E-14</c:v>
                </c:pt>
                <c:pt idx="559">
                  <c:v>-1.0677805793999996E-14</c:v>
                </c:pt>
                <c:pt idx="560">
                  <c:v>-8.8756487100000079E-15</c:v>
                </c:pt>
                <c:pt idx="561">
                  <c:v>-7.2657316260000006E-15</c:v>
                </c:pt>
                <c:pt idx="562">
                  <c:v>-5.7143900699999962E-15</c:v>
                </c:pt>
                <c:pt idx="563">
                  <c:v>-4.3832001599999888E-15</c:v>
                </c:pt>
                <c:pt idx="564">
                  <c:v>-3.2533896600000074E-15</c:v>
                </c:pt>
                <c:pt idx="565">
                  <c:v>-2.2901663340000066E-15</c:v>
                </c:pt>
                <c:pt idx="566">
                  <c:v>-1.5081740640000011E-15</c:v>
                </c:pt>
                <c:pt idx="567">
                  <c:v>-8.9001673200000518E-16</c:v>
                </c:pt>
                <c:pt idx="568">
                  <c:v>-4.3156598399999738E-16</c:v>
                </c:pt>
                <c:pt idx="569">
                  <c:v>-1.0078181999999627E-16</c:v>
                </c:pt>
                <c:pt idx="570">
                  <c:v>1.8518799599999701E-16</c:v>
                </c:pt>
                <c:pt idx="571">
                  <c:v>3.9567958200000056E-16</c:v>
                </c:pt>
                <c:pt idx="572">
                  <c:v>5.0130649079999774E-16</c:v>
                </c:pt>
                <c:pt idx="573">
                  <c:v>5.6418322859999804E-16</c:v>
                </c:pt>
                <c:pt idx="574">
                  <c:v>6.3836496000000284E-16</c:v>
                </c:pt>
                <c:pt idx="575">
                  <c:v>7.1048523779999789E-16</c:v>
                </c:pt>
                <c:pt idx="576">
                  <c:v>7.4447439120000046E-16</c:v>
                </c:pt>
                <c:pt idx="577">
                  <c:v>7.6326152580000063E-16</c:v>
                </c:pt>
                <c:pt idx="578">
                  <c:v>7.8963813540000079E-16</c:v>
                </c:pt>
                <c:pt idx="579">
                  <c:v>8.2369249019999963E-16</c:v>
                </c:pt>
                <c:pt idx="580">
                  <c:v>8.6857924860000011E-16</c:v>
                </c:pt>
                <c:pt idx="581">
                  <c:v>9.2104506900000022E-16</c:v>
                </c:pt>
                <c:pt idx="582">
                  <c:v>9.7129099800000082E-16</c:v>
                </c:pt>
                <c:pt idx="583">
                  <c:v>1.0240736940000001E-15</c:v>
                </c:pt>
                <c:pt idx="584">
                  <c:v>1.0748130389999999E-15</c:v>
                </c:pt>
                <c:pt idx="585">
                  <c:v>1.1135233985399999E-15</c:v>
                </c:pt>
                <c:pt idx="586">
                  <c:v>1.1296383170399999E-15</c:v>
                </c:pt>
                <c:pt idx="587">
                  <c:v>1.1371481566199999E-15</c:v>
                </c:pt>
                <c:pt idx="588">
                  <c:v>1.1440657688400002E-15</c:v>
                </c:pt>
                <c:pt idx="589">
                  <c:v>1.1499183394200001E-15</c:v>
                </c:pt>
                <c:pt idx="590">
                  <c:v>1.1454908599800001E-15</c:v>
                </c:pt>
                <c:pt idx="591">
                  <c:v>1.1392866504E-15</c:v>
                </c:pt>
                <c:pt idx="592">
                  <c:v>1.13670135882E-15</c:v>
                </c:pt>
                <c:pt idx="593">
                  <c:v>1.1348254969199998E-15</c:v>
                </c:pt>
                <c:pt idx="594">
                  <c:v>1.1305483011E-15</c:v>
                </c:pt>
                <c:pt idx="595">
                  <c:v>1.12423781484E-15</c:v>
                </c:pt>
                <c:pt idx="596">
                  <c:v>1.1213519239800001E-15</c:v>
                </c:pt>
                <c:pt idx="597">
                  <c:v>1.1186566390800002E-15</c:v>
                </c:pt>
                <c:pt idx="598">
                  <c:v>1.1147486882400001E-15</c:v>
                </c:pt>
                <c:pt idx="599">
                  <c:v>1.1100533383799999E-15</c:v>
                </c:pt>
                <c:pt idx="600">
                  <c:v>1.10688453432E-15</c:v>
                </c:pt>
                <c:pt idx="601">
                  <c:v>1.1059052157E-15</c:v>
                </c:pt>
                <c:pt idx="602">
                  <c:v>1.1056470373799999E-15</c:v>
                </c:pt>
                <c:pt idx="603">
                  <c:v>1.1065716797400002E-15</c:v>
                </c:pt>
                <c:pt idx="604">
                  <c:v>1.1083118522399998E-15</c:v>
                </c:pt>
                <c:pt idx="605">
                  <c:v>1.1113875480599999E-15</c:v>
                </c:pt>
                <c:pt idx="606">
                  <c:v>1.1154690916199999E-15</c:v>
                </c:pt>
                <c:pt idx="607">
                  <c:v>1.1202173555399999E-15</c:v>
                </c:pt>
                <c:pt idx="608">
                  <c:v>1.1256216064199998E-15</c:v>
                </c:pt>
                <c:pt idx="609">
                  <c:v>1.1316818602799998E-15</c:v>
                </c:pt>
                <c:pt idx="610">
                  <c:v>1.1380669837200001E-15</c:v>
                </c:pt>
                <c:pt idx="611">
                  <c:v>1.1444439209399999E-15</c:v>
                </c:pt>
                <c:pt idx="612">
                  <c:v>1.1511479064599999E-15</c:v>
                </c:pt>
                <c:pt idx="613">
                  <c:v>1.1578458844800001E-15</c:v>
                </c:pt>
                <c:pt idx="614">
                  <c:v>1.1648724166800001E-15</c:v>
                </c:pt>
                <c:pt idx="615">
                  <c:v>1.171561409082E-15</c:v>
                </c:pt>
                <c:pt idx="616">
                  <c:v>1.178583378786E-15</c:v>
                </c:pt>
                <c:pt idx="617">
                  <c:v>1.1852686718496E-15</c:v>
                </c:pt>
                <c:pt idx="618">
                  <c:v>1.191618224802E-15</c:v>
                </c:pt>
                <c:pt idx="619">
                  <c:v>1.1983016757258E-15</c:v>
                </c:pt>
                <c:pt idx="620">
                  <c:v>1.2043167008004E-15</c:v>
                </c:pt>
                <c:pt idx="621">
                  <c:v>1.2106658516347799E-15</c:v>
                </c:pt>
                <c:pt idx="622">
                  <c:v>1.2163466561752798E-15</c:v>
                </c:pt>
                <c:pt idx="623">
                  <c:v>1.22202742565601E-15</c:v>
                </c:pt>
                <c:pt idx="624">
                  <c:v>1.2277081738772386E-15</c:v>
                </c:pt>
                <c:pt idx="625">
                  <c:v>1.2300473035799999E-15</c:v>
                </c:pt>
                <c:pt idx="626">
                  <c:v>1.23104978712E-15</c:v>
                </c:pt>
                <c:pt idx="627">
                  <c:v>1.23439139892E-15</c:v>
                </c:pt>
                <c:pt idx="628">
                  <c:v>1.2293789812200001E-15</c:v>
                </c:pt>
                <c:pt idx="629">
                  <c:v>1.21567837284E-15</c:v>
                </c:pt>
                <c:pt idx="630">
                  <c:v>1.20030695856E-15</c:v>
                </c:pt>
                <c:pt idx="631">
                  <c:v>1.1735740641599999E-15</c:v>
                </c:pt>
                <c:pt idx="632">
                  <c:v>1.13380888374E-15</c:v>
                </c:pt>
                <c:pt idx="633">
                  <c:v>1.0826822232000001E-15</c:v>
                </c:pt>
                <c:pt idx="634">
                  <c:v>1.02453817788E-15</c:v>
                </c:pt>
                <c:pt idx="635">
                  <c:v>9.5737178069999995E-16</c:v>
                </c:pt>
                <c:pt idx="636">
                  <c:v>8.8452464346000001E-16</c:v>
                </c:pt>
                <c:pt idx="637">
                  <c:v>7.9329864131999991E-16</c:v>
                </c:pt>
                <c:pt idx="638">
                  <c:v>7.1677573110000003E-16</c:v>
                </c:pt>
                <c:pt idx="639">
                  <c:v>6.3490624200000002E-16</c:v>
                </c:pt>
                <c:pt idx="640">
                  <c:v>5.6239326594000001E-16</c:v>
                </c:pt>
                <c:pt idx="641">
                  <c:v>4.7551135913999997E-16</c:v>
                </c:pt>
                <c:pt idx="642">
                  <c:v>4.193722809E-16</c:v>
                </c:pt>
                <c:pt idx="643">
                  <c:v>3.4752762720000003E-16</c:v>
                </c:pt>
                <c:pt idx="644">
                  <c:v>2.82666942162E-16</c:v>
                </c:pt>
                <c:pt idx="645">
                  <c:v>2.2873332771000001E-16</c:v>
                </c:pt>
                <c:pt idx="646">
                  <c:v>1.7610294186000001E-16</c:v>
                </c:pt>
                <c:pt idx="647">
                  <c:v>1.3172633715599999E-16</c:v>
                </c:pt>
                <c:pt idx="648">
                  <c:v>1.0963828315799999E-16</c:v>
                </c:pt>
                <c:pt idx="649">
                  <c:v>8.6079919968000005E-17</c:v>
                </c:pt>
                <c:pt idx="650">
                  <c:v>6.5295094571999995E-17</c:v>
                </c:pt>
                <c:pt idx="651">
                  <c:v>5.1427405601999999E-17</c:v>
                </c:pt>
                <c:pt idx="652">
                  <c:v>3.8963193587999999E-17</c:v>
                </c:pt>
                <c:pt idx="653">
                  <c:v>2.7842309517599998E-17</c:v>
                </c:pt>
                <c:pt idx="654">
                  <c:v>2.0898440197199996E-17</c:v>
                </c:pt>
                <c:pt idx="655">
                  <c:v>1.1144275353000002E-17</c:v>
                </c:pt>
                <c:pt idx="656">
                  <c:v>6.9672606029999998E-18</c:v>
                </c:pt>
                <c:pt idx="657">
                  <c:v>6.9806270501999991E-18</c:v>
                </c:pt>
                <c:pt idx="658">
                  <c:v>2.79458994834E-18</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numCache>
            </c:numRef>
          </c:yVal>
          <c:smooth val="1"/>
          <c:extLst>
            <c:ext xmlns:c16="http://schemas.microsoft.com/office/drawing/2014/chart" uri="{C3380CC4-5D6E-409C-BE32-E72D297353CC}">
              <c16:uniqueId val="{00000001-6037-4621-B077-190B53A047EA}"/>
            </c:ext>
          </c:extLst>
        </c:ser>
        <c:ser>
          <c:idx val="0"/>
          <c:order val="2"/>
          <c:tx>
            <c:strRef>
              <c:f>'Force 200 keV Spline surveyed'!$A$1:$Q$1</c:f>
              <c:strCache>
                <c:ptCount val="1"/>
                <c:pt idx="0">
                  <c:v>200 keV Spline surveyed</c:v>
                </c:pt>
              </c:strCache>
            </c:strRef>
          </c:tx>
          <c:spPr>
            <a:effectLst/>
          </c:spPr>
          <c:marker>
            <c:symbol val="none"/>
          </c:marker>
          <c:xVal>
            <c:numRef>
              <c:f>'Force 200 keV Spline surveyed'!$B$3:$B$870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-0.14990000000000001</c:v>
                </c:pt>
                <c:pt idx="258">
                  <c:v>-0.1489</c:v>
                </c:pt>
                <c:pt idx="259">
                  <c:v>-0.1479</c:v>
                </c:pt>
                <c:pt idx="260">
                  <c:v>-0.14680000000000001</c:v>
                </c:pt>
                <c:pt idx="261">
                  <c:v>-0.14580000000000001</c:v>
                </c:pt>
                <c:pt idx="262">
                  <c:v>-0.1447</c:v>
                </c:pt>
                <c:pt idx="263">
                  <c:v>-0.14369999999999999</c:v>
                </c:pt>
                <c:pt idx="264">
                  <c:v>-0.1426</c:v>
                </c:pt>
                <c:pt idx="265">
                  <c:v>-0.1416</c:v>
                </c:pt>
                <c:pt idx="266">
                  <c:v>-0.1406</c:v>
                </c:pt>
                <c:pt idx="267">
                  <c:v>-0.13950000000000001</c:v>
                </c:pt>
                <c:pt idx="268">
                  <c:v>-0.13850000000000001</c:v>
                </c:pt>
                <c:pt idx="269">
                  <c:v>-0.13739999999999999</c:v>
                </c:pt>
                <c:pt idx="270">
                  <c:v>-0.13639999999999999</c:v>
                </c:pt>
                <c:pt idx="271">
                  <c:v>-0.1353</c:v>
                </c:pt>
                <c:pt idx="272">
                  <c:v>-0.1343</c:v>
                </c:pt>
                <c:pt idx="273">
                  <c:v>-0.1333</c:v>
                </c:pt>
                <c:pt idx="274">
                  <c:v>-0.13220000000000001</c:v>
                </c:pt>
                <c:pt idx="275">
                  <c:v>-0.13120000000000001</c:v>
                </c:pt>
                <c:pt idx="276">
                  <c:v>-0.13009999999999999</c:v>
                </c:pt>
                <c:pt idx="277">
                  <c:v>-0.12909999999999999</c:v>
                </c:pt>
                <c:pt idx="278">
                  <c:v>-0.128</c:v>
                </c:pt>
                <c:pt idx="279">
                  <c:v>-0.127</c:v>
                </c:pt>
                <c:pt idx="280">
                  <c:v>-0.12590000000000001</c:v>
                </c:pt>
                <c:pt idx="281">
                  <c:v>-0.1249</c:v>
                </c:pt>
                <c:pt idx="282">
                  <c:v>-0.1239</c:v>
                </c:pt>
                <c:pt idx="283">
                  <c:v>-0.12280000000000001</c:v>
                </c:pt>
                <c:pt idx="284">
                  <c:v>-0.12180000000000001</c:v>
                </c:pt>
                <c:pt idx="285">
                  <c:v>-0.1207</c:v>
                </c:pt>
                <c:pt idx="286">
                  <c:v>-0.1197</c:v>
                </c:pt>
                <c:pt idx="287">
                  <c:v>-0.1186</c:v>
                </c:pt>
                <c:pt idx="288">
                  <c:v>-0.1176</c:v>
                </c:pt>
                <c:pt idx="289">
                  <c:v>-0.11650000000000001</c:v>
                </c:pt>
                <c:pt idx="290">
                  <c:v>-0.11550000000000001</c:v>
                </c:pt>
                <c:pt idx="291">
                  <c:v>-0.1145</c:v>
                </c:pt>
                <c:pt idx="292">
                  <c:v>-0.1134</c:v>
                </c:pt>
                <c:pt idx="293">
                  <c:v>-0.1124</c:v>
                </c:pt>
                <c:pt idx="294">
                  <c:v>-0.1113</c:v>
                </c:pt>
                <c:pt idx="295">
                  <c:v>-0.1103</c:v>
                </c:pt>
                <c:pt idx="296">
                  <c:v>-0.10920000000000001</c:v>
                </c:pt>
                <c:pt idx="297">
                  <c:v>-0.1082</c:v>
                </c:pt>
                <c:pt idx="298">
                  <c:v>-0.1071</c:v>
                </c:pt>
                <c:pt idx="299">
                  <c:v>-0.1061</c:v>
                </c:pt>
                <c:pt idx="300">
                  <c:v>-0.1051</c:v>
                </c:pt>
                <c:pt idx="301">
                  <c:v>-0.104</c:v>
                </c:pt>
                <c:pt idx="302">
                  <c:v>-0.10299999999999999</c:v>
                </c:pt>
                <c:pt idx="303">
                  <c:v>-0.1019</c:v>
                </c:pt>
                <c:pt idx="304">
                  <c:v>-0.1009</c:v>
                </c:pt>
                <c:pt idx="305">
                  <c:v>-9.9830000000000002E-2</c:v>
                </c:pt>
                <c:pt idx="306">
                  <c:v>-9.8790000000000003E-2</c:v>
                </c:pt>
                <c:pt idx="307">
                  <c:v>-9.7739999999999994E-2</c:v>
                </c:pt>
                <c:pt idx="308">
                  <c:v>-9.6699999999999994E-2</c:v>
                </c:pt>
                <c:pt idx="309">
                  <c:v>-9.5649999999999999E-2</c:v>
                </c:pt>
                <c:pt idx="310">
                  <c:v>-9.461E-2</c:v>
                </c:pt>
                <c:pt idx="311">
                  <c:v>-9.3560000000000004E-2</c:v>
                </c:pt>
                <c:pt idx="312">
                  <c:v>-9.2520000000000005E-2</c:v>
                </c:pt>
                <c:pt idx="313">
                  <c:v>-9.1469999999999996E-2</c:v>
                </c:pt>
                <c:pt idx="314">
                  <c:v>-9.0429999999999996E-2</c:v>
                </c:pt>
                <c:pt idx="315">
                  <c:v>-8.9380000000000001E-2</c:v>
                </c:pt>
                <c:pt idx="316">
                  <c:v>-8.8330000000000006E-2</c:v>
                </c:pt>
                <c:pt idx="317">
                  <c:v>-8.7290000000000006E-2</c:v>
                </c:pt>
                <c:pt idx="318">
                  <c:v>-8.6239999999999997E-2</c:v>
                </c:pt>
                <c:pt idx="319">
                  <c:v>-8.5199999999999998E-2</c:v>
                </c:pt>
                <c:pt idx="320">
                  <c:v>-8.4150000000000003E-2</c:v>
                </c:pt>
                <c:pt idx="321">
                  <c:v>-8.3110000000000003E-2</c:v>
                </c:pt>
                <c:pt idx="322">
                  <c:v>-8.2059999999999994E-2</c:v>
                </c:pt>
                <c:pt idx="323">
                  <c:v>-8.1019999999999995E-2</c:v>
                </c:pt>
                <c:pt idx="324">
                  <c:v>-7.9969999999999999E-2</c:v>
                </c:pt>
                <c:pt idx="325">
                  <c:v>-7.8920000000000004E-2</c:v>
                </c:pt>
                <c:pt idx="326">
                  <c:v>-7.7880000000000005E-2</c:v>
                </c:pt>
                <c:pt idx="327">
                  <c:v>-7.6829999999999996E-2</c:v>
                </c:pt>
                <c:pt idx="328">
                  <c:v>-7.5789999999999996E-2</c:v>
                </c:pt>
                <c:pt idx="329">
                  <c:v>-7.4740000000000001E-2</c:v>
                </c:pt>
                <c:pt idx="330">
                  <c:v>-7.3690000000000005E-2</c:v>
                </c:pt>
                <c:pt idx="331">
                  <c:v>-7.2650000000000006E-2</c:v>
                </c:pt>
                <c:pt idx="332">
                  <c:v>-7.1599999999999997E-2</c:v>
                </c:pt>
                <c:pt idx="333">
                  <c:v>-7.0559999999999998E-2</c:v>
                </c:pt>
                <c:pt idx="334">
                  <c:v>-6.9510000000000002E-2</c:v>
                </c:pt>
                <c:pt idx="335">
                  <c:v>-6.8470000000000003E-2</c:v>
                </c:pt>
                <c:pt idx="336">
                  <c:v>-6.7419999999999994E-2</c:v>
                </c:pt>
                <c:pt idx="337">
                  <c:v>-6.6369999999999998E-2</c:v>
                </c:pt>
                <c:pt idx="338">
                  <c:v>-6.5329999999999999E-2</c:v>
                </c:pt>
                <c:pt idx="339">
                  <c:v>-6.4280000000000004E-2</c:v>
                </c:pt>
                <c:pt idx="340">
                  <c:v>-6.3240000000000005E-2</c:v>
                </c:pt>
                <c:pt idx="341">
                  <c:v>-6.2190000000000002E-2</c:v>
                </c:pt>
                <c:pt idx="342">
                  <c:v>-6.114E-2</c:v>
                </c:pt>
                <c:pt idx="343">
                  <c:v>-6.0100000000000001E-2</c:v>
                </c:pt>
                <c:pt idx="344">
                  <c:v>-5.9049999999999998E-2</c:v>
                </c:pt>
                <c:pt idx="345">
                  <c:v>-5.8009999999999999E-2</c:v>
                </c:pt>
                <c:pt idx="346">
                  <c:v>-5.6959999999999997E-2</c:v>
                </c:pt>
                <c:pt idx="347">
                  <c:v>-5.5910000000000001E-2</c:v>
                </c:pt>
                <c:pt idx="348">
                  <c:v>-5.4870000000000002E-2</c:v>
                </c:pt>
                <c:pt idx="349">
                  <c:v>-5.382E-2</c:v>
                </c:pt>
                <c:pt idx="350">
                  <c:v>-5.2780000000000001E-2</c:v>
                </c:pt>
                <c:pt idx="351">
                  <c:v>-5.1729999999999998E-2</c:v>
                </c:pt>
                <c:pt idx="352">
                  <c:v>-5.0680000000000003E-2</c:v>
                </c:pt>
                <c:pt idx="353">
                  <c:v>-4.9639999999999997E-2</c:v>
                </c:pt>
                <c:pt idx="354">
                  <c:v>-4.8590000000000001E-2</c:v>
                </c:pt>
                <c:pt idx="355">
                  <c:v>-4.7550000000000002E-2</c:v>
                </c:pt>
                <c:pt idx="356">
                  <c:v>-4.65E-2</c:v>
                </c:pt>
                <c:pt idx="357">
                  <c:v>-4.5449999999999997E-2</c:v>
                </c:pt>
                <c:pt idx="358">
                  <c:v>-4.4409999999999998E-2</c:v>
                </c:pt>
                <c:pt idx="359">
                  <c:v>-4.3360000000000003E-2</c:v>
                </c:pt>
                <c:pt idx="360">
                  <c:v>-4.231E-2</c:v>
                </c:pt>
                <c:pt idx="361">
                  <c:v>-4.1270000000000001E-2</c:v>
                </c:pt>
                <c:pt idx="362">
                  <c:v>-4.0219999999999999E-2</c:v>
                </c:pt>
                <c:pt idx="363">
                  <c:v>-3.918E-2</c:v>
                </c:pt>
                <c:pt idx="364">
                  <c:v>-3.8129999999999997E-2</c:v>
                </c:pt>
                <c:pt idx="365">
                  <c:v>-3.7080000000000002E-2</c:v>
                </c:pt>
                <c:pt idx="366">
                  <c:v>-3.6040000000000003E-2</c:v>
                </c:pt>
                <c:pt idx="367">
                  <c:v>-3.499E-2</c:v>
                </c:pt>
                <c:pt idx="368">
                  <c:v>-3.3950000000000001E-2</c:v>
                </c:pt>
                <c:pt idx="369">
                  <c:v>-3.2899999999999999E-2</c:v>
                </c:pt>
                <c:pt idx="370">
                  <c:v>-3.1859999999999999E-2</c:v>
                </c:pt>
                <c:pt idx="371">
                  <c:v>-3.0810000000000001E-2</c:v>
                </c:pt>
                <c:pt idx="372">
                  <c:v>-2.9760000000000002E-2</c:v>
                </c:pt>
                <c:pt idx="373">
                  <c:v>-2.8719999999999999E-2</c:v>
                </c:pt>
                <c:pt idx="374">
                  <c:v>-2.767E-2</c:v>
                </c:pt>
                <c:pt idx="375">
                  <c:v>-2.6630000000000001E-2</c:v>
                </c:pt>
                <c:pt idx="376">
                  <c:v>-2.5579999999999999E-2</c:v>
                </c:pt>
                <c:pt idx="377">
                  <c:v>-2.453E-2</c:v>
                </c:pt>
                <c:pt idx="378">
                  <c:v>-2.349E-2</c:v>
                </c:pt>
                <c:pt idx="379">
                  <c:v>-2.2440000000000002E-2</c:v>
                </c:pt>
                <c:pt idx="380">
                  <c:v>-2.1399999999999999E-2</c:v>
                </c:pt>
                <c:pt idx="381">
                  <c:v>-2.035E-2</c:v>
                </c:pt>
                <c:pt idx="382">
                  <c:v>-1.9310000000000001E-2</c:v>
                </c:pt>
                <c:pt idx="383">
                  <c:v>-1.8259999999999998E-2</c:v>
                </c:pt>
                <c:pt idx="384">
                  <c:v>-1.721E-2</c:v>
                </c:pt>
                <c:pt idx="385">
                  <c:v>-1.617E-2</c:v>
                </c:pt>
                <c:pt idx="386">
                  <c:v>-1.512E-2</c:v>
                </c:pt>
                <c:pt idx="387">
                  <c:v>-1.4080000000000001E-2</c:v>
                </c:pt>
                <c:pt idx="388">
                  <c:v>-1.303E-2</c:v>
                </c:pt>
                <c:pt idx="389">
                  <c:v>-1.1990000000000001E-2</c:v>
                </c:pt>
                <c:pt idx="390">
                  <c:v>-1.094E-2</c:v>
                </c:pt>
                <c:pt idx="391">
                  <c:v>-9.8949999999999993E-3</c:v>
                </c:pt>
                <c:pt idx="392">
                  <c:v>-8.8489999999999992E-3</c:v>
                </c:pt>
                <c:pt idx="393">
                  <c:v>-7.8040000000000002E-3</c:v>
                </c:pt>
                <c:pt idx="394">
                  <c:v>-6.7590000000000003E-3</c:v>
                </c:pt>
                <c:pt idx="395">
                  <c:v>-5.7130000000000002E-3</c:v>
                </c:pt>
                <c:pt idx="396">
                  <c:v>-4.6680000000000003E-3</c:v>
                </c:pt>
                <c:pt idx="397">
                  <c:v>-3.6219999999999998E-3</c:v>
                </c:pt>
                <c:pt idx="398">
                  <c:v>-2.5769999999999999E-3</c:v>
                </c:pt>
                <c:pt idx="399">
                  <c:v>-1.5319999999999999E-3</c:v>
                </c:pt>
                <c:pt idx="400">
                  <c:v>-4.8670000000000001E-4</c:v>
                </c:pt>
                <c:pt idx="401">
                  <c:v>5.5840000000000002E-4</c:v>
                </c:pt>
                <c:pt idx="402">
                  <c:v>1.604E-3</c:v>
                </c:pt>
                <c:pt idx="403">
                  <c:v>2.6489999999999999E-3</c:v>
                </c:pt>
                <c:pt idx="404">
                  <c:v>3.6939999999999998E-3</c:v>
                </c:pt>
                <c:pt idx="405">
                  <c:v>4.7390000000000002E-3</c:v>
                </c:pt>
                <c:pt idx="406">
                  <c:v>5.7840000000000001E-3</c:v>
                </c:pt>
                <c:pt idx="407">
                  <c:v>6.829E-3</c:v>
                </c:pt>
                <c:pt idx="408">
                  <c:v>7.8740000000000008E-3</c:v>
                </c:pt>
                <c:pt idx="409">
                  <c:v>8.9189999999999998E-3</c:v>
                </c:pt>
                <c:pt idx="410">
                  <c:v>9.9629999999999996E-3</c:v>
                </c:pt>
                <c:pt idx="411">
                  <c:v>1.1010000000000001E-2</c:v>
                </c:pt>
                <c:pt idx="412">
                  <c:v>1.205E-2</c:v>
                </c:pt>
                <c:pt idx="413">
                  <c:v>1.3100000000000001E-2</c:v>
                </c:pt>
                <c:pt idx="414">
                  <c:v>1.414E-2</c:v>
                </c:pt>
                <c:pt idx="415">
                  <c:v>1.519E-2</c:v>
                </c:pt>
                <c:pt idx="416">
                  <c:v>1.6230000000000001E-2</c:v>
                </c:pt>
                <c:pt idx="417">
                  <c:v>1.728E-2</c:v>
                </c:pt>
                <c:pt idx="418">
                  <c:v>1.8319999999999999E-2</c:v>
                </c:pt>
                <c:pt idx="419">
                  <c:v>1.9369999999999998E-2</c:v>
                </c:pt>
                <c:pt idx="420">
                  <c:v>2.0410000000000001E-2</c:v>
                </c:pt>
                <c:pt idx="421">
                  <c:v>2.145E-2</c:v>
                </c:pt>
                <c:pt idx="422">
                  <c:v>2.2499999999999999E-2</c:v>
                </c:pt>
                <c:pt idx="423">
                  <c:v>2.3539999999999998E-2</c:v>
                </c:pt>
                <c:pt idx="424">
                  <c:v>2.4590000000000001E-2</c:v>
                </c:pt>
                <c:pt idx="425">
                  <c:v>2.563E-2</c:v>
                </c:pt>
                <c:pt idx="426">
                  <c:v>2.6679999999999999E-2</c:v>
                </c:pt>
                <c:pt idx="427">
                  <c:v>2.7720000000000002E-2</c:v>
                </c:pt>
                <c:pt idx="428">
                  <c:v>2.8760000000000001E-2</c:v>
                </c:pt>
                <c:pt idx="429">
                  <c:v>2.981E-2</c:v>
                </c:pt>
                <c:pt idx="430">
                  <c:v>3.0849999999999999E-2</c:v>
                </c:pt>
                <c:pt idx="431">
                  <c:v>3.1890000000000002E-2</c:v>
                </c:pt>
                <c:pt idx="432">
                  <c:v>3.2939999999999997E-2</c:v>
                </c:pt>
                <c:pt idx="433">
                  <c:v>3.3980000000000003E-2</c:v>
                </c:pt>
                <c:pt idx="434">
                  <c:v>3.5029999999999999E-2</c:v>
                </c:pt>
                <c:pt idx="435">
                  <c:v>3.6069999999999998E-2</c:v>
                </c:pt>
                <c:pt idx="436">
                  <c:v>3.7109999999999997E-2</c:v>
                </c:pt>
                <c:pt idx="437">
                  <c:v>3.8159999999999999E-2</c:v>
                </c:pt>
                <c:pt idx="438">
                  <c:v>3.9199999999999999E-2</c:v>
                </c:pt>
                <c:pt idx="439">
                  <c:v>4.0239999999999998E-2</c:v>
                </c:pt>
                <c:pt idx="440">
                  <c:v>4.129E-2</c:v>
                </c:pt>
                <c:pt idx="441">
                  <c:v>4.233E-2</c:v>
                </c:pt>
                <c:pt idx="442">
                  <c:v>4.3369999999999999E-2</c:v>
                </c:pt>
                <c:pt idx="443">
                  <c:v>4.4420000000000001E-2</c:v>
                </c:pt>
                <c:pt idx="444">
                  <c:v>4.546E-2</c:v>
                </c:pt>
                <c:pt idx="445">
                  <c:v>4.65E-2</c:v>
                </c:pt>
                <c:pt idx="446">
                  <c:v>4.7550000000000002E-2</c:v>
                </c:pt>
                <c:pt idx="447">
                  <c:v>4.8590000000000001E-2</c:v>
                </c:pt>
                <c:pt idx="448">
                  <c:v>4.9630000000000001E-2</c:v>
                </c:pt>
                <c:pt idx="449">
                  <c:v>5.0680000000000003E-2</c:v>
                </c:pt>
                <c:pt idx="450">
                  <c:v>5.1720000000000002E-2</c:v>
                </c:pt>
                <c:pt idx="451">
                  <c:v>5.2760000000000001E-2</c:v>
                </c:pt>
                <c:pt idx="452">
                  <c:v>5.3800000000000001E-2</c:v>
                </c:pt>
                <c:pt idx="453">
                  <c:v>5.4850000000000003E-2</c:v>
                </c:pt>
                <c:pt idx="454">
                  <c:v>5.5890000000000002E-2</c:v>
                </c:pt>
                <c:pt idx="455">
                  <c:v>5.6930000000000001E-2</c:v>
                </c:pt>
                <c:pt idx="456">
                  <c:v>5.7970000000000001E-2</c:v>
                </c:pt>
                <c:pt idx="457">
                  <c:v>5.9020000000000003E-2</c:v>
                </c:pt>
                <c:pt idx="458">
                  <c:v>6.0060000000000002E-2</c:v>
                </c:pt>
                <c:pt idx="459">
                  <c:v>6.1100000000000002E-2</c:v>
                </c:pt>
                <c:pt idx="460">
                  <c:v>6.2140000000000001E-2</c:v>
                </c:pt>
                <c:pt idx="461">
                  <c:v>6.3189999999999996E-2</c:v>
                </c:pt>
                <c:pt idx="462">
                  <c:v>6.4229999999999995E-2</c:v>
                </c:pt>
                <c:pt idx="463">
                  <c:v>6.5269999999999995E-2</c:v>
                </c:pt>
                <c:pt idx="464">
                  <c:v>6.6309999999999994E-2</c:v>
                </c:pt>
                <c:pt idx="465">
                  <c:v>6.7349999999999993E-2</c:v>
                </c:pt>
                <c:pt idx="466">
                  <c:v>6.8390000000000006E-2</c:v>
                </c:pt>
                <c:pt idx="467">
                  <c:v>6.9440000000000002E-2</c:v>
                </c:pt>
                <c:pt idx="468">
                  <c:v>7.0480000000000001E-2</c:v>
                </c:pt>
                <c:pt idx="469">
                  <c:v>7.152E-2</c:v>
                </c:pt>
                <c:pt idx="470">
                  <c:v>7.2559999999999999E-2</c:v>
                </c:pt>
                <c:pt idx="471">
                  <c:v>7.3599999999999999E-2</c:v>
                </c:pt>
                <c:pt idx="472">
                  <c:v>7.4639999999999998E-2</c:v>
                </c:pt>
                <c:pt idx="473">
                  <c:v>7.5689999999999993E-2</c:v>
                </c:pt>
                <c:pt idx="474">
                  <c:v>7.6730000000000007E-2</c:v>
                </c:pt>
                <c:pt idx="475">
                  <c:v>7.7770000000000006E-2</c:v>
                </c:pt>
                <c:pt idx="476">
                  <c:v>7.8810000000000005E-2</c:v>
                </c:pt>
                <c:pt idx="477">
                  <c:v>7.9850000000000004E-2</c:v>
                </c:pt>
                <c:pt idx="478">
                  <c:v>8.0890000000000004E-2</c:v>
                </c:pt>
                <c:pt idx="479">
                  <c:v>8.1930000000000003E-2</c:v>
                </c:pt>
                <c:pt idx="480">
                  <c:v>8.2970000000000002E-2</c:v>
                </c:pt>
                <c:pt idx="481">
                  <c:v>8.4010000000000001E-2</c:v>
                </c:pt>
                <c:pt idx="482">
                  <c:v>8.5050000000000001E-2</c:v>
                </c:pt>
                <c:pt idx="483">
                  <c:v>8.6099999999999996E-2</c:v>
                </c:pt>
                <c:pt idx="484">
                  <c:v>8.7139999999999995E-2</c:v>
                </c:pt>
                <c:pt idx="485">
                  <c:v>8.8179999999999994E-2</c:v>
                </c:pt>
                <c:pt idx="486">
                  <c:v>8.9219999999999994E-2</c:v>
                </c:pt>
                <c:pt idx="487">
                  <c:v>9.0260000000000007E-2</c:v>
                </c:pt>
                <c:pt idx="488">
                  <c:v>9.1300000000000006E-2</c:v>
                </c:pt>
                <c:pt idx="489">
                  <c:v>9.2340000000000005E-2</c:v>
                </c:pt>
                <c:pt idx="490">
                  <c:v>9.3380000000000005E-2</c:v>
                </c:pt>
                <c:pt idx="491">
                  <c:v>9.4420000000000004E-2</c:v>
                </c:pt>
                <c:pt idx="492">
                  <c:v>9.5460000000000003E-2</c:v>
                </c:pt>
                <c:pt idx="493">
                  <c:v>9.6500000000000002E-2</c:v>
                </c:pt>
                <c:pt idx="494">
                  <c:v>9.7540000000000002E-2</c:v>
                </c:pt>
                <c:pt idx="495">
                  <c:v>9.8580000000000001E-2</c:v>
                </c:pt>
                <c:pt idx="496">
                  <c:v>9.962E-2</c:v>
                </c:pt>
                <c:pt idx="497">
                  <c:v>0.1007</c:v>
                </c:pt>
                <c:pt idx="498">
                  <c:v>0.1017</c:v>
                </c:pt>
                <c:pt idx="499">
                  <c:v>0.1027</c:v>
                </c:pt>
                <c:pt idx="500">
                  <c:v>0.1038</c:v>
                </c:pt>
                <c:pt idx="501">
                  <c:v>0.1048</c:v>
                </c:pt>
                <c:pt idx="502">
                  <c:v>0.10589999999999999</c:v>
                </c:pt>
                <c:pt idx="503">
                  <c:v>0.1069</c:v>
                </c:pt>
                <c:pt idx="504">
                  <c:v>0.1079</c:v>
                </c:pt>
                <c:pt idx="505">
                  <c:v>0.109</c:v>
                </c:pt>
                <c:pt idx="506">
                  <c:v>0.11</c:v>
                </c:pt>
                <c:pt idx="507">
                  <c:v>0.1111</c:v>
                </c:pt>
                <c:pt idx="508">
                  <c:v>0.11210000000000001</c:v>
                </c:pt>
                <c:pt idx="509">
                  <c:v>0.11310000000000001</c:v>
                </c:pt>
                <c:pt idx="510">
                  <c:v>0.1142</c:v>
                </c:pt>
                <c:pt idx="511">
                  <c:v>0.1152</c:v>
                </c:pt>
                <c:pt idx="512">
                  <c:v>0.1162</c:v>
                </c:pt>
                <c:pt idx="513">
                  <c:v>0.1173</c:v>
                </c:pt>
                <c:pt idx="514">
                  <c:v>0.1183</c:v>
                </c:pt>
                <c:pt idx="515">
                  <c:v>0.11940000000000001</c:v>
                </c:pt>
                <c:pt idx="516">
                  <c:v>0.12039999999999999</c:v>
                </c:pt>
                <c:pt idx="517">
                  <c:v>0.12139999999999999</c:v>
                </c:pt>
                <c:pt idx="518">
                  <c:v>0.1225</c:v>
                </c:pt>
                <c:pt idx="519">
                  <c:v>0.1235</c:v>
                </c:pt>
                <c:pt idx="520">
                  <c:v>0.1246</c:v>
                </c:pt>
                <c:pt idx="521">
                  <c:v>0.12559999999999999</c:v>
                </c:pt>
                <c:pt idx="522">
                  <c:v>0.12659999999999999</c:v>
                </c:pt>
                <c:pt idx="523">
                  <c:v>0.12770000000000001</c:v>
                </c:pt>
                <c:pt idx="524">
                  <c:v>0.12870000000000001</c:v>
                </c:pt>
                <c:pt idx="525">
                  <c:v>0.12970000000000001</c:v>
                </c:pt>
                <c:pt idx="526">
                  <c:v>0.1308</c:v>
                </c:pt>
                <c:pt idx="527">
                  <c:v>0.1318</c:v>
                </c:pt>
                <c:pt idx="528">
                  <c:v>0.13289999999999999</c:v>
                </c:pt>
                <c:pt idx="529">
                  <c:v>0.13389999999999999</c:v>
                </c:pt>
                <c:pt idx="530">
                  <c:v>0.13489999999999999</c:v>
                </c:pt>
                <c:pt idx="531">
                  <c:v>0.13600000000000001</c:v>
                </c:pt>
                <c:pt idx="532">
                  <c:v>0.13700000000000001</c:v>
                </c:pt>
                <c:pt idx="533">
                  <c:v>0.1381</c:v>
                </c:pt>
                <c:pt idx="534">
                  <c:v>0.1391</c:v>
                </c:pt>
                <c:pt idx="535">
                  <c:v>0.1401</c:v>
                </c:pt>
                <c:pt idx="536">
                  <c:v>0.14119999999999999</c:v>
                </c:pt>
                <c:pt idx="537">
                  <c:v>0.14219999999999999</c:v>
                </c:pt>
                <c:pt idx="538">
                  <c:v>0.14319999999999999</c:v>
                </c:pt>
                <c:pt idx="539">
                  <c:v>0.14430000000000001</c:v>
                </c:pt>
                <c:pt idx="540">
                  <c:v>0.14530000000000001</c:v>
                </c:pt>
                <c:pt idx="541">
                  <c:v>0.1464</c:v>
                </c:pt>
                <c:pt idx="542">
                  <c:v>0.1474</c:v>
                </c:pt>
                <c:pt idx="543">
                  <c:v>0.1484</c:v>
                </c:pt>
                <c:pt idx="544">
                  <c:v>0.14949999999999999</c:v>
                </c:pt>
                <c:pt idx="545">
                  <c:v>0.15049999999999999</c:v>
                </c:pt>
                <c:pt idx="546">
                  <c:v>0.1515</c:v>
                </c:pt>
                <c:pt idx="547">
                  <c:v>0.15260000000000001</c:v>
                </c:pt>
                <c:pt idx="548">
                  <c:v>0.15359999999999999</c:v>
                </c:pt>
                <c:pt idx="549">
                  <c:v>0.1547</c:v>
                </c:pt>
                <c:pt idx="550">
                  <c:v>0.15570000000000001</c:v>
                </c:pt>
                <c:pt idx="551">
                  <c:v>0.15670000000000001</c:v>
                </c:pt>
                <c:pt idx="552">
                  <c:v>0.1578</c:v>
                </c:pt>
                <c:pt idx="553">
                  <c:v>0.1588</c:v>
                </c:pt>
                <c:pt idx="554">
                  <c:v>0.15989999999999999</c:v>
                </c:pt>
                <c:pt idx="555">
                  <c:v>0.16089999999999999</c:v>
                </c:pt>
                <c:pt idx="556">
                  <c:v>0.16189999999999999</c:v>
                </c:pt>
                <c:pt idx="557">
                  <c:v>0.16300000000000001</c:v>
                </c:pt>
                <c:pt idx="558">
                  <c:v>0.16400000000000001</c:v>
                </c:pt>
                <c:pt idx="559">
                  <c:v>0.1651</c:v>
                </c:pt>
                <c:pt idx="560">
                  <c:v>0.1661</c:v>
                </c:pt>
                <c:pt idx="561">
                  <c:v>0.1671</c:v>
                </c:pt>
                <c:pt idx="562">
                  <c:v>0.16819999999999999</c:v>
                </c:pt>
                <c:pt idx="563">
                  <c:v>0.16919999999999999</c:v>
                </c:pt>
                <c:pt idx="564">
                  <c:v>0.17030000000000001</c:v>
                </c:pt>
                <c:pt idx="565">
                  <c:v>0.17130000000000001</c:v>
                </c:pt>
                <c:pt idx="566">
                  <c:v>0.17230000000000001</c:v>
                </c:pt>
                <c:pt idx="567">
                  <c:v>0.1734</c:v>
                </c:pt>
                <c:pt idx="568">
                  <c:v>0.1744</c:v>
                </c:pt>
                <c:pt idx="569">
                  <c:v>0.17549999999999999</c:v>
                </c:pt>
                <c:pt idx="570">
                  <c:v>0.17649999999999999</c:v>
                </c:pt>
                <c:pt idx="571">
                  <c:v>0.17760000000000001</c:v>
                </c:pt>
                <c:pt idx="572">
                  <c:v>0.17860000000000001</c:v>
                </c:pt>
                <c:pt idx="573">
                  <c:v>0.17960000000000001</c:v>
                </c:pt>
                <c:pt idx="574">
                  <c:v>0.1807</c:v>
                </c:pt>
                <c:pt idx="575">
                  <c:v>0.1817</c:v>
                </c:pt>
                <c:pt idx="576">
                  <c:v>0.18279999999999999</c:v>
                </c:pt>
                <c:pt idx="577">
                  <c:v>0.18379999999999999</c:v>
                </c:pt>
                <c:pt idx="578">
                  <c:v>0.18479999999999999</c:v>
                </c:pt>
                <c:pt idx="579">
                  <c:v>0.18590000000000001</c:v>
                </c:pt>
                <c:pt idx="580">
                  <c:v>0.18690000000000001</c:v>
                </c:pt>
                <c:pt idx="581">
                  <c:v>0.188</c:v>
                </c:pt>
                <c:pt idx="582">
                  <c:v>0.189</c:v>
                </c:pt>
                <c:pt idx="583">
                  <c:v>0.19009999999999999</c:v>
                </c:pt>
                <c:pt idx="584">
                  <c:v>0.19109999999999999</c:v>
                </c:pt>
                <c:pt idx="585">
                  <c:v>0.19209999999999999</c:v>
                </c:pt>
                <c:pt idx="586">
                  <c:v>0.19320000000000001</c:v>
                </c:pt>
                <c:pt idx="587">
                  <c:v>0.19420000000000001</c:v>
                </c:pt>
                <c:pt idx="588">
                  <c:v>0.1953</c:v>
                </c:pt>
                <c:pt idx="589">
                  <c:v>0.1963</c:v>
                </c:pt>
                <c:pt idx="590">
                  <c:v>0.19739999999999999</c:v>
                </c:pt>
                <c:pt idx="591">
                  <c:v>0.19839999999999999</c:v>
                </c:pt>
                <c:pt idx="592">
                  <c:v>0.19939999999999999</c:v>
                </c:pt>
                <c:pt idx="593">
                  <c:v>0.20050000000000001</c:v>
                </c:pt>
                <c:pt idx="594">
                  <c:v>0.20150000000000001</c:v>
                </c:pt>
                <c:pt idx="595">
                  <c:v>0.2026</c:v>
                </c:pt>
                <c:pt idx="596">
                  <c:v>0.2036</c:v>
                </c:pt>
                <c:pt idx="597">
                  <c:v>0.2046</c:v>
                </c:pt>
                <c:pt idx="598">
                  <c:v>0.20569999999999999</c:v>
                </c:pt>
                <c:pt idx="599">
                  <c:v>0.20669999999999999</c:v>
                </c:pt>
                <c:pt idx="600">
                  <c:v>0.20780000000000001</c:v>
                </c:pt>
                <c:pt idx="601">
                  <c:v>0.20880000000000001</c:v>
                </c:pt>
                <c:pt idx="602">
                  <c:v>0.2099</c:v>
                </c:pt>
                <c:pt idx="603">
                  <c:v>0.2109</c:v>
                </c:pt>
                <c:pt idx="604">
                  <c:v>0.21190000000000001</c:v>
                </c:pt>
                <c:pt idx="605">
                  <c:v>0.21299999999999999</c:v>
                </c:pt>
                <c:pt idx="606">
                  <c:v>0.214</c:v>
                </c:pt>
                <c:pt idx="607">
                  <c:v>0.21510000000000001</c:v>
                </c:pt>
                <c:pt idx="608">
                  <c:v>0.21609999999999999</c:v>
                </c:pt>
                <c:pt idx="609">
                  <c:v>0.2172</c:v>
                </c:pt>
                <c:pt idx="610">
                  <c:v>0.21820000000000001</c:v>
                </c:pt>
                <c:pt idx="611">
                  <c:v>0.21920000000000001</c:v>
                </c:pt>
                <c:pt idx="612">
                  <c:v>0.2203</c:v>
                </c:pt>
                <c:pt idx="613">
                  <c:v>0.2213</c:v>
                </c:pt>
                <c:pt idx="614">
                  <c:v>0.22239999999999999</c:v>
                </c:pt>
                <c:pt idx="615">
                  <c:v>0.22339999999999999</c:v>
                </c:pt>
                <c:pt idx="616">
                  <c:v>0.22450000000000001</c:v>
                </c:pt>
                <c:pt idx="617">
                  <c:v>0.22550000000000001</c:v>
                </c:pt>
                <c:pt idx="618">
                  <c:v>0.22650000000000001</c:v>
                </c:pt>
                <c:pt idx="619">
                  <c:v>0.2276</c:v>
                </c:pt>
                <c:pt idx="620">
                  <c:v>0.2286</c:v>
                </c:pt>
                <c:pt idx="621">
                  <c:v>0.22969999999999999</c:v>
                </c:pt>
                <c:pt idx="622">
                  <c:v>0.23069999999999999</c:v>
                </c:pt>
                <c:pt idx="623">
                  <c:v>0.23169999999999999</c:v>
                </c:pt>
                <c:pt idx="624">
                  <c:v>0.23280000000000001</c:v>
                </c:pt>
                <c:pt idx="625">
                  <c:v>0.23380000000000001</c:v>
                </c:pt>
                <c:pt idx="626">
                  <c:v>0.2349</c:v>
                </c:pt>
                <c:pt idx="627">
                  <c:v>0.2359</c:v>
                </c:pt>
                <c:pt idx="628">
                  <c:v>0.23699999999999999</c:v>
                </c:pt>
                <c:pt idx="629">
                  <c:v>0.23799999999999999</c:v>
                </c:pt>
                <c:pt idx="630">
                  <c:v>0.23899999999999999</c:v>
                </c:pt>
                <c:pt idx="631">
                  <c:v>0.24010000000000001</c:v>
                </c:pt>
                <c:pt idx="632">
                  <c:v>0.24110000000000001</c:v>
                </c:pt>
                <c:pt idx="633">
                  <c:v>0.2422</c:v>
                </c:pt>
                <c:pt idx="634">
                  <c:v>0.2432</c:v>
                </c:pt>
                <c:pt idx="635">
                  <c:v>0.24429999999999999</c:v>
                </c:pt>
                <c:pt idx="636">
                  <c:v>0.24529999999999999</c:v>
                </c:pt>
                <c:pt idx="637">
                  <c:v>0.24629999999999999</c:v>
                </c:pt>
                <c:pt idx="638">
                  <c:v>0.24740000000000001</c:v>
                </c:pt>
                <c:pt idx="639">
                  <c:v>0.24840000000000001</c:v>
                </c:pt>
                <c:pt idx="640">
                  <c:v>0.2495</c:v>
                </c:pt>
                <c:pt idx="641">
                  <c:v>0.2505</c:v>
                </c:pt>
                <c:pt idx="642">
                  <c:v>0.25159999999999999</c:v>
                </c:pt>
                <c:pt idx="643">
                  <c:v>0.25259999999999999</c:v>
                </c:pt>
                <c:pt idx="644">
                  <c:v>0.25359999999999999</c:v>
                </c:pt>
                <c:pt idx="645">
                  <c:v>0.25469999999999998</c:v>
                </c:pt>
                <c:pt idx="646">
                  <c:v>0.25569999999999998</c:v>
                </c:pt>
                <c:pt idx="647">
                  <c:v>0.25679999999999997</c:v>
                </c:pt>
                <c:pt idx="648">
                  <c:v>0.25779999999999997</c:v>
                </c:pt>
                <c:pt idx="649">
                  <c:v>0.25890000000000002</c:v>
                </c:pt>
                <c:pt idx="650">
                  <c:v>0.25990000000000002</c:v>
                </c:pt>
                <c:pt idx="651">
                  <c:v>0.26090000000000002</c:v>
                </c:pt>
                <c:pt idx="652">
                  <c:v>0.26200000000000001</c:v>
                </c:pt>
                <c:pt idx="653">
                  <c:v>0.26300000000000001</c:v>
                </c:pt>
                <c:pt idx="654">
                  <c:v>0.2641</c:v>
                </c:pt>
                <c:pt idx="655">
                  <c:v>0.2651</c:v>
                </c:pt>
                <c:pt idx="656">
                  <c:v>0.2661</c:v>
                </c:pt>
                <c:pt idx="657">
                  <c:v>0.26719999999999999</c:v>
                </c:pt>
                <c:pt idx="658">
                  <c:v>0.26819999999999999</c:v>
                </c:pt>
                <c:pt idx="659">
                  <c:v>0.26929999999999998</c:v>
                </c:pt>
                <c:pt idx="660">
                  <c:v>0.27029999999999998</c:v>
                </c:pt>
                <c:pt idx="661">
                  <c:v>0.27139999999999997</c:v>
                </c:pt>
                <c:pt idx="662">
                  <c:v>0.27239999999999998</c:v>
                </c:pt>
                <c:pt idx="663">
                  <c:v>0.27339999999999998</c:v>
                </c:pt>
                <c:pt idx="664">
                  <c:v>0.27450000000000002</c:v>
                </c:pt>
                <c:pt idx="665">
                  <c:v>0.27550000000000002</c:v>
                </c:pt>
                <c:pt idx="666">
                  <c:v>0.27660000000000001</c:v>
                </c:pt>
                <c:pt idx="667">
                  <c:v>0.27760000000000001</c:v>
                </c:pt>
                <c:pt idx="668">
                  <c:v>0.2787</c:v>
                </c:pt>
                <c:pt idx="669">
                  <c:v>0.2797</c:v>
                </c:pt>
                <c:pt idx="670">
                  <c:v>0.28070000000000001</c:v>
                </c:pt>
                <c:pt idx="671">
                  <c:v>0.28179999999999999</c:v>
                </c:pt>
                <c:pt idx="672">
                  <c:v>0.2828</c:v>
                </c:pt>
                <c:pt idx="673">
                  <c:v>0.28389999999999999</c:v>
                </c:pt>
                <c:pt idx="674">
                  <c:v>0.28489999999999999</c:v>
                </c:pt>
                <c:pt idx="675">
                  <c:v>0.28599999999999998</c:v>
                </c:pt>
                <c:pt idx="676">
                  <c:v>0.28699999999999998</c:v>
                </c:pt>
                <c:pt idx="677">
                  <c:v>0.28799999999999998</c:v>
                </c:pt>
                <c:pt idx="678">
                  <c:v>0.28910000000000002</c:v>
                </c:pt>
                <c:pt idx="679">
                  <c:v>0.29010000000000002</c:v>
                </c:pt>
                <c:pt idx="680">
                  <c:v>0.29120000000000001</c:v>
                </c:pt>
                <c:pt idx="681">
                  <c:v>0.29220000000000002</c:v>
                </c:pt>
                <c:pt idx="682">
                  <c:v>0.29320000000000002</c:v>
                </c:pt>
                <c:pt idx="683">
                  <c:v>0.29430000000000001</c:v>
                </c:pt>
                <c:pt idx="684">
                  <c:v>0.29530000000000001</c:v>
                </c:pt>
                <c:pt idx="685">
                  <c:v>0.2964</c:v>
                </c:pt>
                <c:pt idx="686">
                  <c:v>0.2974</c:v>
                </c:pt>
                <c:pt idx="687">
                  <c:v>0.29849999999999999</c:v>
                </c:pt>
                <c:pt idx="688">
                  <c:v>0.29949999999999999</c:v>
                </c:pt>
                <c:pt idx="689">
                  <c:v>0.30049999999999999</c:v>
                </c:pt>
                <c:pt idx="690">
                  <c:v>0.30159999999999998</c:v>
                </c:pt>
                <c:pt idx="691">
                  <c:v>0.30259999999999998</c:v>
                </c:pt>
                <c:pt idx="692">
                  <c:v>0.30370000000000003</c:v>
                </c:pt>
                <c:pt idx="693">
                  <c:v>0.30470000000000003</c:v>
                </c:pt>
                <c:pt idx="694">
                  <c:v>0.30580000000000002</c:v>
                </c:pt>
                <c:pt idx="695">
                  <c:v>0.30680000000000002</c:v>
                </c:pt>
                <c:pt idx="696">
                  <c:v>0.30780000000000002</c:v>
                </c:pt>
                <c:pt idx="697">
                  <c:v>0.30890000000000001</c:v>
                </c:pt>
                <c:pt idx="698">
                  <c:v>0.30990000000000001</c:v>
                </c:pt>
                <c:pt idx="699">
                  <c:v>0.311</c:v>
                </c:pt>
                <c:pt idx="700">
                  <c:v>0.312</c:v>
                </c:pt>
                <c:pt idx="701">
                  <c:v>0.31309999999999999</c:v>
                </c:pt>
                <c:pt idx="702">
                  <c:v>0.31409999999999999</c:v>
                </c:pt>
                <c:pt idx="703">
                  <c:v>0.31509999999999999</c:v>
                </c:pt>
                <c:pt idx="704">
                  <c:v>0.31619999999999998</c:v>
                </c:pt>
                <c:pt idx="705">
                  <c:v>0.31719999999999998</c:v>
                </c:pt>
                <c:pt idx="706">
                  <c:v>0.31830000000000003</c:v>
                </c:pt>
                <c:pt idx="707">
                  <c:v>0.31929999999999997</c:v>
                </c:pt>
                <c:pt idx="708">
                  <c:v>0.32029999999999997</c:v>
                </c:pt>
                <c:pt idx="709">
                  <c:v>0.32140000000000002</c:v>
                </c:pt>
                <c:pt idx="710">
                  <c:v>0.32240000000000002</c:v>
                </c:pt>
                <c:pt idx="711">
                  <c:v>0.32350000000000001</c:v>
                </c:pt>
                <c:pt idx="712">
                  <c:v>0.32450000000000001</c:v>
                </c:pt>
                <c:pt idx="713">
                  <c:v>0.3256</c:v>
                </c:pt>
                <c:pt idx="714">
                  <c:v>0.3266</c:v>
                </c:pt>
                <c:pt idx="715">
                  <c:v>0.3276</c:v>
                </c:pt>
                <c:pt idx="716">
                  <c:v>0.32869999999999999</c:v>
                </c:pt>
                <c:pt idx="717">
                  <c:v>0.32969999999999999</c:v>
                </c:pt>
                <c:pt idx="718">
                  <c:v>0.33079999999999998</c:v>
                </c:pt>
                <c:pt idx="719">
                  <c:v>0.33179999999999998</c:v>
                </c:pt>
                <c:pt idx="720">
                  <c:v>0.33289999999999997</c:v>
                </c:pt>
                <c:pt idx="721">
                  <c:v>0.33389999999999997</c:v>
                </c:pt>
                <c:pt idx="722">
                  <c:v>0.33489999999999998</c:v>
                </c:pt>
                <c:pt idx="723">
                  <c:v>0.33600000000000002</c:v>
                </c:pt>
                <c:pt idx="724">
                  <c:v>0.33700000000000002</c:v>
                </c:pt>
                <c:pt idx="725">
                  <c:v>0.33810000000000001</c:v>
                </c:pt>
                <c:pt idx="726">
                  <c:v>0.33910000000000001</c:v>
                </c:pt>
                <c:pt idx="727">
                  <c:v>0.3402</c:v>
                </c:pt>
                <c:pt idx="728">
                  <c:v>0.3412</c:v>
                </c:pt>
                <c:pt idx="729">
                  <c:v>0.3422</c:v>
                </c:pt>
                <c:pt idx="730">
                  <c:v>0.34329999999999999</c:v>
                </c:pt>
                <c:pt idx="731">
                  <c:v>0.34429999999999999</c:v>
                </c:pt>
                <c:pt idx="732">
                  <c:v>0.34539999999999998</c:v>
                </c:pt>
                <c:pt idx="733">
                  <c:v>0.34639999999999999</c:v>
                </c:pt>
                <c:pt idx="734">
                  <c:v>0.34739999999999999</c:v>
                </c:pt>
                <c:pt idx="735">
                  <c:v>0.34849999999999998</c:v>
                </c:pt>
                <c:pt idx="736">
                  <c:v>0.34949999999999998</c:v>
                </c:pt>
                <c:pt idx="737">
                  <c:v>0.35060000000000002</c:v>
                </c:pt>
                <c:pt idx="738">
                  <c:v>0.35160000000000002</c:v>
                </c:pt>
                <c:pt idx="739">
                  <c:v>0.35270000000000001</c:v>
                </c:pt>
                <c:pt idx="740">
                  <c:v>0.35370000000000001</c:v>
                </c:pt>
                <c:pt idx="741">
                  <c:v>0.35470000000000002</c:v>
                </c:pt>
                <c:pt idx="742">
                  <c:v>0.35580000000000001</c:v>
                </c:pt>
                <c:pt idx="743">
                  <c:v>0.35680000000000001</c:v>
                </c:pt>
                <c:pt idx="744">
                  <c:v>0.3579</c:v>
                </c:pt>
                <c:pt idx="745">
                  <c:v>0.3589</c:v>
                </c:pt>
                <c:pt idx="746">
                  <c:v>0.36</c:v>
                </c:pt>
                <c:pt idx="747">
                  <c:v>0.36099999999999999</c:v>
                </c:pt>
                <c:pt idx="748">
                  <c:v>0.36199999999999999</c:v>
                </c:pt>
                <c:pt idx="749">
                  <c:v>0.36309999999999998</c:v>
                </c:pt>
                <c:pt idx="750">
                  <c:v>0.36409999999999998</c:v>
                </c:pt>
                <c:pt idx="751">
                  <c:v>0.36520000000000002</c:v>
                </c:pt>
                <c:pt idx="752">
                  <c:v>0.36620000000000003</c:v>
                </c:pt>
                <c:pt idx="753">
                  <c:v>0.36730000000000002</c:v>
                </c:pt>
                <c:pt idx="754">
                  <c:v>0.36830000000000002</c:v>
                </c:pt>
                <c:pt idx="755">
                  <c:v>0.36930000000000002</c:v>
                </c:pt>
                <c:pt idx="756">
                  <c:v>0.37040000000000001</c:v>
                </c:pt>
                <c:pt idx="757">
                  <c:v>0.37140000000000001</c:v>
                </c:pt>
                <c:pt idx="758">
                  <c:v>0.3725</c:v>
                </c:pt>
                <c:pt idx="759">
                  <c:v>0.3735</c:v>
                </c:pt>
                <c:pt idx="760">
                  <c:v>0.37459999999999999</c:v>
                </c:pt>
                <c:pt idx="761">
                  <c:v>0.37559999999999999</c:v>
                </c:pt>
                <c:pt idx="762">
                  <c:v>0.37659999999999999</c:v>
                </c:pt>
                <c:pt idx="763">
                  <c:v>0.37769999999999998</c:v>
                </c:pt>
                <c:pt idx="764">
                  <c:v>0.37869999999999998</c:v>
                </c:pt>
                <c:pt idx="765">
                  <c:v>0.37980000000000003</c:v>
                </c:pt>
                <c:pt idx="766">
                  <c:v>0.38080000000000003</c:v>
                </c:pt>
                <c:pt idx="767">
                  <c:v>0.38179999999999997</c:v>
                </c:pt>
                <c:pt idx="768">
                  <c:v>0.38290000000000002</c:v>
                </c:pt>
                <c:pt idx="769">
                  <c:v>0.38390000000000002</c:v>
                </c:pt>
                <c:pt idx="770">
                  <c:v>0.38500000000000001</c:v>
                </c:pt>
                <c:pt idx="771">
                  <c:v>0.38600000000000001</c:v>
                </c:pt>
                <c:pt idx="772">
                  <c:v>0.3871</c:v>
                </c:pt>
                <c:pt idx="773">
                  <c:v>0.3881</c:v>
                </c:pt>
                <c:pt idx="774">
                  <c:v>0.3891</c:v>
                </c:pt>
                <c:pt idx="775">
                  <c:v>0.39019999999999999</c:v>
                </c:pt>
                <c:pt idx="776">
                  <c:v>0.39119999999999999</c:v>
                </c:pt>
                <c:pt idx="777">
                  <c:v>0.39229999999999998</c:v>
                </c:pt>
                <c:pt idx="778">
                  <c:v>0.39329999999999998</c:v>
                </c:pt>
                <c:pt idx="779">
                  <c:v>0.39439999999999997</c:v>
                </c:pt>
                <c:pt idx="780">
                  <c:v>0.39539999999999997</c:v>
                </c:pt>
                <c:pt idx="781">
                  <c:v>0.39639999999999997</c:v>
                </c:pt>
                <c:pt idx="782">
                  <c:v>0.39750000000000002</c:v>
                </c:pt>
                <c:pt idx="783">
                  <c:v>0.39850000000000002</c:v>
                </c:pt>
                <c:pt idx="784">
                  <c:v>0.39960000000000001</c:v>
                </c:pt>
                <c:pt idx="785">
                  <c:v>0.40060000000000001</c:v>
                </c:pt>
                <c:pt idx="786">
                  <c:v>0.4017</c:v>
                </c:pt>
                <c:pt idx="787">
                  <c:v>0.4027</c:v>
                </c:pt>
                <c:pt idx="788">
                  <c:v>0.4037</c:v>
                </c:pt>
                <c:pt idx="789">
                  <c:v>0.40479999999999999</c:v>
                </c:pt>
                <c:pt idx="790">
                  <c:v>0.40579999999999999</c:v>
                </c:pt>
                <c:pt idx="791">
                  <c:v>0.40689999999999998</c:v>
                </c:pt>
                <c:pt idx="792">
                  <c:v>0.40789999999999998</c:v>
                </c:pt>
                <c:pt idx="793">
                  <c:v>0.40889999999999999</c:v>
                </c:pt>
                <c:pt idx="794">
                  <c:v>0.41</c:v>
                </c:pt>
                <c:pt idx="795">
                  <c:v>0.41099999999999998</c:v>
                </c:pt>
                <c:pt idx="796">
                  <c:v>0.41210000000000002</c:v>
                </c:pt>
                <c:pt idx="797">
                  <c:v>0.41310000000000002</c:v>
                </c:pt>
                <c:pt idx="798">
                  <c:v>0.41420000000000001</c:v>
                </c:pt>
                <c:pt idx="799">
                  <c:v>0.41520000000000001</c:v>
                </c:pt>
                <c:pt idx="800">
                  <c:v>0.41620000000000001</c:v>
                </c:pt>
                <c:pt idx="801">
                  <c:v>0.4173</c:v>
                </c:pt>
                <c:pt idx="802">
                  <c:v>0.41830000000000001</c:v>
                </c:pt>
                <c:pt idx="803">
                  <c:v>0.4194</c:v>
                </c:pt>
                <c:pt idx="804">
                  <c:v>0.4204</c:v>
                </c:pt>
                <c:pt idx="805">
                  <c:v>0.42149999999999999</c:v>
                </c:pt>
                <c:pt idx="806">
                  <c:v>0.42249999999999999</c:v>
                </c:pt>
                <c:pt idx="807">
                  <c:v>0.42349999999999999</c:v>
                </c:pt>
                <c:pt idx="808">
                  <c:v>0.42459999999999998</c:v>
                </c:pt>
                <c:pt idx="809">
                  <c:v>0.42559999999999998</c:v>
                </c:pt>
                <c:pt idx="810">
                  <c:v>0.42670000000000002</c:v>
                </c:pt>
                <c:pt idx="811">
                  <c:v>0.42770000000000002</c:v>
                </c:pt>
                <c:pt idx="812">
                  <c:v>0.42880000000000001</c:v>
                </c:pt>
                <c:pt idx="813">
                  <c:v>0.42980000000000002</c:v>
                </c:pt>
                <c:pt idx="814">
                  <c:v>0.43080000000000002</c:v>
                </c:pt>
                <c:pt idx="815">
                  <c:v>0.43190000000000001</c:v>
                </c:pt>
                <c:pt idx="816">
                  <c:v>0.43290000000000001</c:v>
                </c:pt>
                <c:pt idx="817">
                  <c:v>0.434</c:v>
                </c:pt>
                <c:pt idx="818">
                  <c:v>0.435</c:v>
                </c:pt>
                <c:pt idx="819">
                  <c:v>0.436</c:v>
                </c:pt>
                <c:pt idx="820">
                  <c:v>0.43709999999999999</c:v>
                </c:pt>
                <c:pt idx="821">
                  <c:v>0.43809999999999999</c:v>
                </c:pt>
                <c:pt idx="822">
                  <c:v>0.43919999999999998</c:v>
                </c:pt>
                <c:pt idx="823">
                  <c:v>0.44019999999999998</c:v>
                </c:pt>
                <c:pt idx="824">
                  <c:v>0.44130000000000003</c:v>
                </c:pt>
                <c:pt idx="825">
                  <c:v>0.44230000000000003</c:v>
                </c:pt>
                <c:pt idx="826">
                  <c:v>0.44330000000000003</c:v>
                </c:pt>
                <c:pt idx="827">
                  <c:v>0.44440000000000002</c:v>
                </c:pt>
                <c:pt idx="828">
                  <c:v>0.44540000000000002</c:v>
                </c:pt>
                <c:pt idx="829">
                  <c:v>0.44650000000000001</c:v>
                </c:pt>
                <c:pt idx="830">
                  <c:v>0.44750000000000001</c:v>
                </c:pt>
                <c:pt idx="831">
                  <c:v>0.4486</c:v>
                </c:pt>
                <c:pt idx="832">
                  <c:v>0.4496</c:v>
                </c:pt>
                <c:pt idx="833">
                  <c:v>0.4506</c:v>
                </c:pt>
                <c:pt idx="834">
                  <c:v>0.45169999999999999</c:v>
                </c:pt>
                <c:pt idx="835">
                  <c:v>0.45269999999999999</c:v>
                </c:pt>
                <c:pt idx="836">
                  <c:v>0.45379999999999998</c:v>
                </c:pt>
                <c:pt idx="837">
                  <c:v>0.45479999999999998</c:v>
                </c:pt>
                <c:pt idx="838">
                  <c:v>0.45590000000000003</c:v>
                </c:pt>
                <c:pt idx="839">
                  <c:v>0.45689999999999997</c:v>
                </c:pt>
                <c:pt idx="840">
                  <c:v>0.45789999999999997</c:v>
                </c:pt>
                <c:pt idx="841">
                  <c:v>0.45900000000000002</c:v>
                </c:pt>
                <c:pt idx="842">
                  <c:v>0.46</c:v>
                </c:pt>
                <c:pt idx="843">
                  <c:v>0.46110000000000001</c:v>
                </c:pt>
                <c:pt idx="844">
                  <c:v>0.46210000000000001</c:v>
                </c:pt>
                <c:pt idx="845">
                  <c:v>0.4632</c:v>
                </c:pt>
                <c:pt idx="846">
                  <c:v>0.4642</c:v>
                </c:pt>
                <c:pt idx="847">
                  <c:v>0.4652</c:v>
                </c:pt>
                <c:pt idx="848">
                  <c:v>0.46629999999999999</c:v>
                </c:pt>
                <c:pt idx="849">
                  <c:v>0.46729999999999999</c:v>
                </c:pt>
                <c:pt idx="850">
                  <c:v>0.46839999999999998</c:v>
                </c:pt>
                <c:pt idx="851">
                  <c:v>0.46939999999999998</c:v>
                </c:pt>
                <c:pt idx="852">
                  <c:v>0.47039999999999998</c:v>
                </c:pt>
                <c:pt idx="853">
                  <c:v>0.47149999999999997</c:v>
                </c:pt>
                <c:pt idx="854">
                  <c:v>0.47249999999999998</c:v>
                </c:pt>
                <c:pt idx="855">
                  <c:v>0.47360000000000002</c:v>
                </c:pt>
                <c:pt idx="856">
                  <c:v>0.47460000000000002</c:v>
                </c:pt>
                <c:pt idx="857">
                  <c:v>0.47570000000000001</c:v>
                </c:pt>
                <c:pt idx="858">
                  <c:v>0.47670000000000001</c:v>
                </c:pt>
                <c:pt idx="859">
                  <c:v>0.47770000000000001</c:v>
                </c:pt>
                <c:pt idx="860">
                  <c:v>0.4788</c:v>
                </c:pt>
                <c:pt idx="861">
                  <c:v>0.4798</c:v>
                </c:pt>
                <c:pt idx="862">
                  <c:v>0.48089999999999999</c:v>
                </c:pt>
                <c:pt idx="863">
                  <c:v>0.4819</c:v>
                </c:pt>
                <c:pt idx="864">
                  <c:v>0.48299999999999998</c:v>
                </c:pt>
                <c:pt idx="865">
                  <c:v>0.48399999999999999</c:v>
                </c:pt>
                <c:pt idx="866">
                  <c:v>0.48499999999999999</c:v>
                </c:pt>
                <c:pt idx="867">
                  <c:v>0.48609999999999998</c:v>
                </c:pt>
              </c:numCache>
            </c:numRef>
          </c:xVal>
          <c:yVal>
            <c:numRef>
              <c:f>'Force 200 keV Spline surveyed'!$G$3:$G$870</c:f>
              <c:numCache>
                <c:formatCode>0.00E+00</c:formatCode>
                <c:ptCount val="8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1.38885944292E-18</c:v>
                </c:pt>
                <c:pt idx="147">
                  <c:v>5.554103722199999E-18</c:v>
                </c:pt>
                <c:pt idx="148">
                  <c:v>6.9309431027999994E-18</c:v>
                </c:pt>
                <c:pt idx="149">
                  <c:v>1.2468346936199999E-17</c:v>
                </c:pt>
                <c:pt idx="150">
                  <c:v>2.4940034683199997E-17</c:v>
                </c:pt>
                <c:pt idx="151">
                  <c:v>4.2942455856000003E-17</c:v>
                </c:pt>
                <c:pt idx="152">
                  <c:v>6.6468934439999999E-17</c:v>
                </c:pt>
                <c:pt idx="153">
                  <c:v>9.6846181794000017E-17</c:v>
                </c:pt>
                <c:pt idx="154">
                  <c:v>1.4105861674199999E-16</c:v>
                </c:pt>
                <c:pt idx="155">
                  <c:v>2.0462026561199998E-16</c:v>
                </c:pt>
                <c:pt idx="156">
                  <c:v>2.6801493642000001E-16</c:v>
                </c:pt>
                <c:pt idx="157">
                  <c:v>3.31276051692E-16</c:v>
                </c:pt>
                <c:pt idx="158">
                  <c:v>4.2073713684E-16</c:v>
                </c:pt>
                <c:pt idx="159">
                  <c:v>5.113012086E-16</c:v>
                </c:pt>
                <c:pt idx="160">
                  <c:v>5.8515634026000007E-16</c:v>
                </c:pt>
                <c:pt idx="161">
                  <c:v>6.6536106300000009E-16</c:v>
                </c:pt>
                <c:pt idx="162">
                  <c:v>7.4823937956000003E-16</c:v>
                </c:pt>
                <c:pt idx="163">
                  <c:v>8.2410005502E-16</c:v>
                </c:pt>
                <c:pt idx="164">
                  <c:v>8.7456302297999988E-16</c:v>
                </c:pt>
                <c:pt idx="165">
                  <c:v>9.4708208664000003E-16</c:v>
                </c:pt>
                <c:pt idx="166">
                  <c:v>1.0095758182800001E-15</c:v>
                </c:pt>
                <c:pt idx="167">
                  <c:v>1.0550263685399999E-15</c:v>
                </c:pt>
                <c:pt idx="168">
                  <c:v>1.1031504645599999E-15</c:v>
                </c:pt>
                <c:pt idx="169">
                  <c:v>1.1342313311399999E-15</c:v>
                </c:pt>
                <c:pt idx="170">
                  <c:v>1.1482689522599999E-15</c:v>
                </c:pt>
                <c:pt idx="171">
                  <c:v>1.1706611475599999E-15</c:v>
                </c:pt>
                <c:pt idx="172">
                  <c:v>1.18169114184E-15</c:v>
                </c:pt>
                <c:pt idx="173">
                  <c:v>1.1923869268799999E-15</c:v>
                </c:pt>
                <c:pt idx="174">
                  <c:v>1.1974015713600001E-15</c:v>
                </c:pt>
                <c:pt idx="175">
                  <c:v>1.20341865132E-15</c:v>
                </c:pt>
                <c:pt idx="176">
                  <c:v>1.2050912995199998E-15</c:v>
                </c:pt>
                <c:pt idx="177">
                  <c:v>1.2081005443799998E-15</c:v>
                </c:pt>
                <c:pt idx="178">
                  <c:v>1.2037576024799999E-15</c:v>
                </c:pt>
                <c:pt idx="179">
                  <c:v>1.2007511931600001E-15</c:v>
                </c:pt>
                <c:pt idx="180">
                  <c:v>1.1990812683600001E-15</c:v>
                </c:pt>
                <c:pt idx="181">
                  <c:v>1.1927324462399999E-15</c:v>
                </c:pt>
                <c:pt idx="182">
                  <c:v>1.1867174328599998E-15</c:v>
                </c:pt>
                <c:pt idx="183">
                  <c:v>1.18003350438E-15</c:v>
                </c:pt>
                <c:pt idx="184">
                  <c:v>1.1736831443400001E-15</c:v>
                </c:pt>
                <c:pt idx="185">
                  <c:v>1.1669977740599999E-15</c:v>
                </c:pt>
                <c:pt idx="186">
                  <c:v>1.1603113945200001E-15</c:v>
                </c:pt>
                <c:pt idx="187">
                  <c:v>1.1536237013400001E-15</c:v>
                </c:pt>
                <c:pt idx="188">
                  <c:v>1.1469343420799999E-15</c:v>
                </c:pt>
                <c:pt idx="189">
                  <c:v>1.1402428201199998E-15</c:v>
                </c:pt>
                <c:pt idx="190">
                  <c:v>1.1338826558400001E-15</c:v>
                </c:pt>
                <c:pt idx="191">
                  <c:v>1.1275187589E-15</c:v>
                </c:pt>
                <c:pt idx="192">
                  <c:v>1.12148405694E-15</c:v>
                </c:pt>
                <c:pt idx="193">
                  <c:v>1.116110997E-15</c:v>
                </c:pt>
                <c:pt idx="194">
                  <c:v>1.1107285653600001E-15</c:v>
                </c:pt>
                <c:pt idx="195">
                  <c:v>1.1060014157999998E-15</c:v>
                </c:pt>
                <c:pt idx="196">
                  <c:v>1.10225815056E-15</c:v>
                </c:pt>
                <c:pt idx="197">
                  <c:v>1.0991554289999998E-15</c:v>
                </c:pt>
                <c:pt idx="198">
                  <c:v>1.0970136831599999E-15</c:v>
                </c:pt>
                <c:pt idx="199">
                  <c:v>1.09614437388E-15</c:v>
                </c:pt>
                <c:pt idx="200">
                  <c:v>1.09651113576E-15</c:v>
                </c:pt>
                <c:pt idx="201">
                  <c:v>1.09905507972E-15</c:v>
                </c:pt>
                <c:pt idx="202">
                  <c:v>1.10334058992E-15</c:v>
                </c:pt>
                <c:pt idx="203">
                  <c:v>1.1098627484399999E-15</c:v>
                </c:pt>
                <c:pt idx="204">
                  <c:v>1.1190044973600001E-15</c:v>
                </c:pt>
                <c:pt idx="205">
                  <c:v>1.1312910684000001E-15</c:v>
                </c:pt>
                <c:pt idx="206">
                  <c:v>1.1462588748000001E-15</c:v>
                </c:pt>
                <c:pt idx="207">
                  <c:v>1.16428935276E-15</c:v>
                </c:pt>
                <c:pt idx="208">
                  <c:v>1.1846655752399999E-15</c:v>
                </c:pt>
                <c:pt idx="209">
                  <c:v>1.2074519426399999E-15</c:v>
                </c:pt>
                <c:pt idx="210">
                  <c:v>1.2307542181200001E-15</c:v>
                </c:pt>
                <c:pt idx="211">
                  <c:v>1.2537614372400001E-15</c:v>
                </c:pt>
                <c:pt idx="212">
                  <c:v>1.2742258017600001E-15</c:v>
                </c:pt>
                <c:pt idx="213">
                  <c:v>1.2904635135600001E-15</c:v>
                </c:pt>
                <c:pt idx="214">
                  <c:v>1.2994367961599999E-15</c:v>
                </c:pt>
                <c:pt idx="215">
                  <c:v>1.29952147788E-15</c:v>
                </c:pt>
                <c:pt idx="216">
                  <c:v>1.2883531348799998E-15</c:v>
                </c:pt>
                <c:pt idx="217">
                  <c:v>1.2643379373600002E-15</c:v>
                </c:pt>
                <c:pt idx="218">
                  <c:v>1.2271470588000001E-15</c:v>
                </c:pt>
                <c:pt idx="219">
                  <c:v>1.1750513004000002E-15</c:v>
                </c:pt>
                <c:pt idx="220">
                  <c:v>1.1122653959999994E-15</c:v>
                </c:pt>
                <c:pt idx="221">
                  <c:v>1.0392587315999991E-15</c:v>
                </c:pt>
                <c:pt idx="222">
                  <c:v>9.5489869320000069E-16</c:v>
                </c:pt>
                <c:pt idx="223">
                  <c:v>8.5617448200000058E-16</c:v>
                </c:pt>
                <c:pt idx="224">
                  <c:v>7.3979911439999907E-16</c:v>
                </c:pt>
                <c:pt idx="225">
                  <c:v>6.0220942199999775E-16</c:v>
                </c:pt>
                <c:pt idx="226">
                  <c:v>4.1525986679999855E-16</c:v>
                </c:pt>
                <c:pt idx="227">
                  <c:v>1.983125411999981E-16</c:v>
                </c:pt>
                <c:pt idx="228">
                  <c:v>-1.1939673959999691E-16</c:v>
                </c:pt>
                <c:pt idx="229">
                  <c:v>-5.091700679999994E-16</c:v>
                </c:pt>
                <c:pt idx="230">
                  <c:v>-1.0364683679999948E-15</c:v>
                </c:pt>
                <c:pt idx="231">
                  <c:v>-1.7060146559999952E-15</c:v>
                </c:pt>
                <c:pt idx="232">
                  <c:v>-2.5338289319999957E-15</c:v>
                </c:pt>
                <c:pt idx="233">
                  <c:v>-3.5881339679999949E-15</c:v>
                </c:pt>
                <c:pt idx="234">
                  <c:v>-4.7874488400000019E-15</c:v>
                </c:pt>
                <c:pt idx="235">
                  <c:v>-6.1986153959999969E-15</c:v>
                </c:pt>
                <c:pt idx="236">
                  <c:v>-7.7960769300000032E-15</c:v>
                </c:pt>
                <c:pt idx="237">
                  <c:v>-9.5551930800000032E-15</c:v>
                </c:pt>
                <c:pt idx="238">
                  <c:v>-1.1533046309999989E-14</c:v>
                </c:pt>
                <c:pt idx="239">
                  <c:v>-1.3633516619999996E-14</c:v>
                </c:pt>
                <c:pt idx="240">
                  <c:v>-1.580854400999999E-14</c:v>
                </c:pt>
                <c:pt idx="241">
                  <c:v>-1.8078305669999995E-14</c:v>
                </c:pt>
                <c:pt idx="242">
                  <c:v>-2.0295850140000011E-14</c:v>
                </c:pt>
                <c:pt idx="243">
                  <c:v>-2.2528028880000004E-14</c:v>
                </c:pt>
                <c:pt idx="244">
                  <c:v>-2.4503887619999997E-14</c:v>
                </c:pt>
                <c:pt idx="245">
                  <c:v>-2.6479746360000006E-14</c:v>
                </c:pt>
                <c:pt idx="246">
                  <c:v>-2.8135205099999999E-14</c:v>
                </c:pt>
                <c:pt idx="247">
                  <c:v>-2.9663889570000014E-14</c:v>
                </c:pt>
                <c:pt idx="248">
                  <c:v>-3.0905599770000012E-14</c:v>
                </c:pt>
                <c:pt idx="249">
                  <c:v>-3.1733561429999986E-14</c:v>
                </c:pt>
                <c:pt idx="250">
                  <c:v>-3.2278345559999972E-14</c:v>
                </c:pt>
                <c:pt idx="251">
                  <c:v>-3.2597989415999977E-14</c:v>
                </c:pt>
                <c:pt idx="252">
                  <c:v>-3.2503894343999995E-14</c:v>
                </c:pt>
                <c:pt idx="253">
                  <c:v>-3.2223121416000012E-14</c:v>
                </c:pt>
                <c:pt idx="254">
                  <c:v>-3.1562040095999998E-14</c:v>
                </c:pt>
                <c:pt idx="255">
                  <c:v>-3.0714280919999976E-14</c:v>
                </c:pt>
                <c:pt idx="256">
                  <c:v>-2.9646413351999998E-14</c:v>
                </c:pt>
                <c:pt idx="257">
                  <c:v>-2.8227246408000006E-14</c:v>
                </c:pt>
                <c:pt idx="258">
                  <c:v>-2.6818353090000029E-14</c:v>
                </c:pt>
                <c:pt idx="259">
                  <c:v>-2.5256236482000025E-14</c:v>
                </c:pt>
                <c:pt idx="260">
                  <c:v>-2.3540896583999988E-14</c:v>
                </c:pt>
                <c:pt idx="261">
                  <c:v>-2.1705768738000027E-14</c:v>
                </c:pt>
                <c:pt idx="262">
                  <c:v>-1.9834512588000029E-14</c:v>
                </c:pt>
                <c:pt idx="263">
                  <c:v>-1.7885602691999994E-14</c:v>
                </c:pt>
                <c:pt idx="264">
                  <c:v>-1.6170773832000024E-14</c:v>
                </c:pt>
                <c:pt idx="265">
                  <c:v>-1.4256819575999982E-14</c:v>
                </c:pt>
                <c:pt idx="266">
                  <c:v>-1.2461792994000033E-14</c:v>
                </c:pt>
                <c:pt idx="267">
                  <c:v>-1.0707236136000027E-14</c:v>
                </c:pt>
                <c:pt idx="268">
                  <c:v>-8.8443215999999998E-15</c:v>
                </c:pt>
                <c:pt idx="269">
                  <c:v>-7.3371600000000003E-15</c:v>
                </c:pt>
                <c:pt idx="270">
                  <c:v>-5.6697984000000002E-15</c:v>
                </c:pt>
                <c:pt idx="271">
                  <c:v>-4.286183039999955E-15</c:v>
                </c:pt>
                <c:pt idx="272">
                  <c:v>-2.9667437999999999E-15</c:v>
                </c:pt>
                <c:pt idx="273">
                  <c:v>-1.6473045599998956E-15</c:v>
                </c:pt>
                <c:pt idx="274">
                  <c:v>-4.4948915999997011E-16</c:v>
                </c:pt>
                <c:pt idx="275">
                  <c:v>8.5642919999999994E-16</c:v>
                </c:pt>
                <c:pt idx="276">
                  <c:v>1.493160120000015E-15</c:v>
                </c:pt>
                <c:pt idx="277">
                  <c:v>2.8393367400000299E-15</c:v>
                </c:pt>
                <c:pt idx="278">
                  <c:v>3.4623545399999553E-15</c:v>
                </c:pt>
                <c:pt idx="279">
                  <c:v>4.140785520000015E-15</c:v>
                </c:pt>
                <c:pt idx="280">
                  <c:v>5.0846839200000147E-15</c:v>
                </c:pt>
                <c:pt idx="281">
                  <c:v>5.6938924799999853E-15</c:v>
                </c:pt>
                <c:pt idx="282">
                  <c:v>6.3455220000000002E-15</c:v>
                </c:pt>
                <c:pt idx="283">
                  <c:v>6.7806252E-15</c:v>
                </c:pt>
                <c:pt idx="284">
                  <c:v>7.5936081599999695E-15</c:v>
                </c:pt>
                <c:pt idx="285">
                  <c:v>8.0147098800000596E-15</c:v>
                </c:pt>
                <c:pt idx="286">
                  <c:v>8.5960115999999995E-15</c:v>
                </c:pt>
                <c:pt idx="287">
                  <c:v>8.9009683200000152E-15</c:v>
                </c:pt>
                <c:pt idx="288">
                  <c:v>9.4681724400000289E-15</c:v>
                </c:pt>
                <c:pt idx="289">
                  <c:v>9.5403425399999553E-15</c:v>
                </c:pt>
                <c:pt idx="290">
                  <c:v>9.8319225599999702E-15</c:v>
                </c:pt>
                <c:pt idx="291">
                  <c:v>1.0224732960000045E-14</c:v>
                </c:pt>
                <c:pt idx="292">
                  <c:v>1.0282661279999985E-14</c:v>
                </c:pt>
                <c:pt idx="293">
                  <c:v>1.073535444000003E-14</c:v>
                </c:pt>
                <c:pt idx="294">
                  <c:v>1.045854485999997E-14</c:v>
                </c:pt>
                <c:pt idx="295">
                  <c:v>1.0676865420000015E-14</c:v>
                </c:pt>
                <c:pt idx="296">
                  <c:v>1.06206192E-14</c:v>
                </c:pt>
                <c:pt idx="297">
                  <c:v>1.0839132E-14</c:v>
                </c:pt>
                <c:pt idx="298">
                  <c:v>1.03876884E-14</c:v>
                </c:pt>
                <c:pt idx="299">
                  <c:v>1.0492218900000075E-14</c:v>
                </c:pt>
                <c:pt idx="300">
                  <c:v>1.0536097680000059E-14</c:v>
                </c:pt>
                <c:pt idx="301">
                  <c:v>1.0084750200000074E-14</c:v>
                </c:pt>
                <c:pt idx="302">
                  <c:v>9.8547350400000298E-15</c:v>
                </c:pt>
                <c:pt idx="303">
                  <c:v>9.7238836799999857E-15</c:v>
                </c:pt>
                <c:pt idx="304">
                  <c:v>9.4328323200000145E-15</c:v>
                </c:pt>
                <c:pt idx="305">
                  <c:v>9.3019809599999704E-15</c:v>
                </c:pt>
                <c:pt idx="306">
                  <c:v>9.2326464000000005E-15</c:v>
                </c:pt>
                <c:pt idx="307">
                  <c:v>8.9269687799999852E-15</c:v>
                </c:pt>
                <c:pt idx="308">
                  <c:v>8.6212911599999699E-15</c:v>
                </c:pt>
                <c:pt idx="309">
                  <c:v>8.6507359200000156E-15</c:v>
                </c:pt>
                <c:pt idx="310">
                  <c:v>8.5670153999999994E-15</c:v>
                </c:pt>
                <c:pt idx="311">
                  <c:v>8.4215858400000304E-15</c:v>
                </c:pt>
                <c:pt idx="312">
                  <c:v>8.2761562799999856E-15</c:v>
                </c:pt>
                <c:pt idx="313">
                  <c:v>8.2909267200000148E-15</c:v>
                </c:pt>
                <c:pt idx="314">
                  <c:v>8.3676464999999992E-15</c:v>
                </c:pt>
                <c:pt idx="315">
                  <c:v>8.3824649999999992E-15</c:v>
                </c:pt>
                <c:pt idx="316">
                  <c:v>8.5574835000000005E-15</c:v>
                </c:pt>
                <c:pt idx="317">
                  <c:v>8.3972834999999992E-15</c:v>
                </c:pt>
                <c:pt idx="318">
                  <c:v>8.5723020000000005E-15</c:v>
                </c:pt>
                <c:pt idx="319">
                  <c:v>8.4741955199999396E-15</c:v>
                </c:pt>
                <c:pt idx="320">
                  <c:v>8.6492620799999843E-15</c:v>
                </c:pt>
                <c:pt idx="321">
                  <c:v>8.9845286400000303E-15</c:v>
                </c:pt>
                <c:pt idx="322">
                  <c:v>8.9845286400000303E-15</c:v>
                </c:pt>
                <c:pt idx="323">
                  <c:v>8.824328640000029E-15</c:v>
                </c:pt>
                <c:pt idx="324">
                  <c:v>9.1595951999999993E-15</c:v>
                </c:pt>
                <c:pt idx="325">
                  <c:v>9.1595951999999993E-15</c:v>
                </c:pt>
                <c:pt idx="326">
                  <c:v>9.55714751999994E-15</c:v>
                </c:pt>
                <c:pt idx="327">
                  <c:v>9.55714751999994E-15</c:v>
                </c:pt>
                <c:pt idx="328">
                  <c:v>9.55714751999994E-15</c:v>
                </c:pt>
                <c:pt idx="329">
                  <c:v>9.55714751999994E-15</c:v>
                </c:pt>
                <c:pt idx="330">
                  <c:v>9.8924621400000294E-15</c:v>
                </c:pt>
                <c:pt idx="331">
                  <c:v>9.8924621400000294E-15</c:v>
                </c:pt>
                <c:pt idx="332">
                  <c:v>9.8924621400000294E-15</c:v>
                </c:pt>
                <c:pt idx="333">
                  <c:v>9.8924621400000294E-15</c:v>
                </c:pt>
                <c:pt idx="334">
                  <c:v>9.7945959600000451E-15</c:v>
                </c:pt>
                <c:pt idx="335">
                  <c:v>1.012995864000003E-14</c:v>
                </c:pt>
                <c:pt idx="336">
                  <c:v>1.012995864000003E-14</c:v>
                </c:pt>
                <c:pt idx="337">
                  <c:v>1.012995864000003E-14</c:v>
                </c:pt>
                <c:pt idx="338">
                  <c:v>9.9697586400000299E-15</c:v>
                </c:pt>
                <c:pt idx="339">
                  <c:v>9.9697586400000299E-15</c:v>
                </c:pt>
                <c:pt idx="340">
                  <c:v>9.8095586400000302E-15</c:v>
                </c:pt>
                <c:pt idx="341">
                  <c:v>9.8095586400000302E-15</c:v>
                </c:pt>
                <c:pt idx="342">
                  <c:v>9.6493586400000305E-15</c:v>
                </c:pt>
                <c:pt idx="343">
                  <c:v>9.8245213200000153E-15</c:v>
                </c:pt>
                <c:pt idx="344">
                  <c:v>9.8245213200000153E-15</c:v>
                </c:pt>
                <c:pt idx="345">
                  <c:v>9.6643213200000156E-15</c:v>
                </c:pt>
                <c:pt idx="346">
                  <c:v>9.5041213200000143E-15</c:v>
                </c:pt>
                <c:pt idx="347">
                  <c:v>9.5041213200000143E-15</c:v>
                </c:pt>
                <c:pt idx="348">
                  <c:v>9.3439213200000145E-15</c:v>
                </c:pt>
                <c:pt idx="349">
                  <c:v>9.3439213200000145E-15</c:v>
                </c:pt>
                <c:pt idx="350">
                  <c:v>9.1837213200000148E-15</c:v>
                </c:pt>
                <c:pt idx="351">
                  <c:v>9.1837213200000148E-15</c:v>
                </c:pt>
                <c:pt idx="352">
                  <c:v>9.1837213200000148E-15</c:v>
                </c:pt>
                <c:pt idx="353">
                  <c:v>9.1837213200000148E-15</c:v>
                </c:pt>
                <c:pt idx="354">
                  <c:v>9.0235213200000151E-15</c:v>
                </c:pt>
                <c:pt idx="355">
                  <c:v>9.0235213200000151E-15</c:v>
                </c:pt>
                <c:pt idx="356">
                  <c:v>9.0235213200000151E-15</c:v>
                </c:pt>
                <c:pt idx="357">
                  <c:v>9.0235213200000151E-15</c:v>
                </c:pt>
                <c:pt idx="358">
                  <c:v>9.0235213200000151E-15</c:v>
                </c:pt>
                <c:pt idx="359">
                  <c:v>9.0235213200000151E-15</c:v>
                </c:pt>
                <c:pt idx="360">
                  <c:v>9.0235213200000151E-15</c:v>
                </c:pt>
                <c:pt idx="361">
                  <c:v>9.0235213200000151E-15</c:v>
                </c:pt>
                <c:pt idx="362">
                  <c:v>9.0235213200000151E-15</c:v>
                </c:pt>
                <c:pt idx="363">
                  <c:v>9.3588839999999996E-15</c:v>
                </c:pt>
                <c:pt idx="364">
                  <c:v>9.3588839999999996E-15</c:v>
                </c:pt>
                <c:pt idx="365">
                  <c:v>9.3588839999999996E-15</c:v>
                </c:pt>
                <c:pt idx="366">
                  <c:v>9.3588839999999996E-15</c:v>
                </c:pt>
                <c:pt idx="367">
                  <c:v>9.3588839999999996E-15</c:v>
                </c:pt>
                <c:pt idx="368">
                  <c:v>9.3588839999999996E-15</c:v>
                </c:pt>
                <c:pt idx="369">
                  <c:v>9.3588839999999996E-15</c:v>
                </c:pt>
                <c:pt idx="370">
                  <c:v>9.3588839999999996E-15</c:v>
                </c:pt>
                <c:pt idx="371">
                  <c:v>9.3588839999999996E-15</c:v>
                </c:pt>
                <c:pt idx="372">
                  <c:v>9.2964060000000006E-15</c:v>
                </c:pt>
                <c:pt idx="373">
                  <c:v>9.2964060000000006E-15</c:v>
                </c:pt>
                <c:pt idx="374">
                  <c:v>9.2964060000000006E-15</c:v>
                </c:pt>
                <c:pt idx="375">
                  <c:v>9.2964060000000006E-15</c:v>
                </c:pt>
                <c:pt idx="376">
                  <c:v>9.2964060000000006E-15</c:v>
                </c:pt>
                <c:pt idx="377">
                  <c:v>9.2964060000000006E-15</c:v>
                </c:pt>
                <c:pt idx="378">
                  <c:v>9.2964060000000006E-15</c:v>
                </c:pt>
                <c:pt idx="379">
                  <c:v>9.2964060000000006E-15</c:v>
                </c:pt>
                <c:pt idx="380">
                  <c:v>9.1362059999999993E-15</c:v>
                </c:pt>
                <c:pt idx="381">
                  <c:v>9.0737280000000004E-15</c:v>
                </c:pt>
                <c:pt idx="382">
                  <c:v>9.0737280000000004E-15</c:v>
                </c:pt>
                <c:pt idx="383">
                  <c:v>9.0737280000000004E-15</c:v>
                </c:pt>
                <c:pt idx="384">
                  <c:v>9.0737280000000004E-15</c:v>
                </c:pt>
                <c:pt idx="385">
                  <c:v>8.9135280000000007E-15</c:v>
                </c:pt>
                <c:pt idx="386">
                  <c:v>8.9135280000000007E-15</c:v>
                </c:pt>
                <c:pt idx="387">
                  <c:v>8.6908500000000004E-15</c:v>
                </c:pt>
                <c:pt idx="388">
                  <c:v>8.6908500000000004E-15</c:v>
                </c:pt>
                <c:pt idx="389">
                  <c:v>8.5306499999999991E-15</c:v>
                </c:pt>
                <c:pt idx="390">
                  <c:v>8.3704499999999994E-15</c:v>
                </c:pt>
                <c:pt idx="391">
                  <c:v>8.3704499999999994E-15</c:v>
                </c:pt>
                <c:pt idx="392">
                  <c:v>8.2102499999999997E-15</c:v>
                </c:pt>
                <c:pt idx="393">
                  <c:v>7.9875719999999994E-15</c:v>
                </c:pt>
                <c:pt idx="394">
                  <c:v>7.9875719999999994E-15</c:v>
                </c:pt>
                <c:pt idx="395">
                  <c:v>7.8273719999999997E-15</c:v>
                </c:pt>
                <c:pt idx="396">
                  <c:v>7.8273719999999997E-15</c:v>
                </c:pt>
                <c:pt idx="397">
                  <c:v>7.6046939999999994E-15</c:v>
                </c:pt>
                <c:pt idx="398">
                  <c:v>7.6046939999999994E-15</c:v>
                </c:pt>
                <c:pt idx="399">
                  <c:v>7.6046939999999994E-15</c:v>
                </c:pt>
                <c:pt idx="400">
                  <c:v>7.6046939999999994E-15</c:v>
                </c:pt>
                <c:pt idx="401">
                  <c:v>7.4444939999999997E-15</c:v>
                </c:pt>
                <c:pt idx="402">
                  <c:v>7.3820159999999991E-15</c:v>
                </c:pt>
                <c:pt idx="403">
                  <c:v>7.3820159999999991E-15</c:v>
                </c:pt>
                <c:pt idx="404">
                  <c:v>7.3820159999999991E-15</c:v>
                </c:pt>
                <c:pt idx="405">
                  <c:v>7.3820159999999991E-15</c:v>
                </c:pt>
                <c:pt idx="406">
                  <c:v>7.3195380000000743E-15</c:v>
                </c:pt>
                <c:pt idx="407">
                  <c:v>7.3195380000000743E-15</c:v>
                </c:pt>
                <c:pt idx="408">
                  <c:v>7.3195380000000743E-15</c:v>
                </c:pt>
                <c:pt idx="409">
                  <c:v>7.3195380000000743E-15</c:v>
                </c:pt>
                <c:pt idx="410">
                  <c:v>7.2570599999999996E-15</c:v>
                </c:pt>
                <c:pt idx="411">
                  <c:v>7.2570599999999996E-15</c:v>
                </c:pt>
                <c:pt idx="412">
                  <c:v>7.2570599999999996E-15</c:v>
                </c:pt>
                <c:pt idx="413">
                  <c:v>7.2570599999999996E-15</c:v>
                </c:pt>
                <c:pt idx="414">
                  <c:v>7.1945820000000007E-15</c:v>
                </c:pt>
                <c:pt idx="415">
                  <c:v>7.1945820000000007E-15</c:v>
                </c:pt>
                <c:pt idx="416">
                  <c:v>7.1945820000000007E-15</c:v>
                </c:pt>
                <c:pt idx="417">
                  <c:v>7.1321040000000001E-15</c:v>
                </c:pt>
                <c:pt idx="418">
                  <c:v>7.1321040000000001E-15</c:v>
                </c:pt>
                <c:pt idx="419">
                  <c:v>7.1321040000000001E-15</c:v>
                </c:pt>
                <c:pt idx="420">
                  <c:v>7.0696259999999996E-15</c:v>
                </c:pt>
                <c:pt idx="421">
                  <c:v>7.0696259999999996E-15</c:v>
                </c:pt>
                <c:pt idx="422">
                  <c:v>7.0696259999999996E-15</c:v>
                </c:pt>
                <c:pt idx="423">
                  <c:v>7.0696259999999996E-15</c:v>
                </c:pt>
                <c:pt idx="424">
                  <c:v>7.0071479999999998E-15</c:v>
                </c:pt>
                <c:pt idx="425">
                  <c:v>7.0071479999999998E-15</c:v>
                </c:pt>
                <c:pt idx="426">
                  <c:v>6.8469480000000001E-15</c:v>
                </c:pt>
                <c:pt idx="427">
                  <c:v>6.7844699999999996E-15</c:v>
                </c:pt>
                <c:pt idx="428">
                  <c:v>6.7844699999999996E-15</c:v>
                </c:pt>
                <c:pt idx="429">
                  <c:v>6.7844699999999996E-15</c:v>
                </c:pt>
                <c:pt idx="430">
                  <c:v>6.7219919999999998E-15</c:v>
                </c:pt>
                <c:pt idx="431">
                  <c:v>6.5617920000000001E-15</c:v>
                </c:pt>
                <c:pt idx="432">
                  <c:v>6.4993139999999996E-15</c:v>
                </c:pt>
                <c:pt idx="433">
                  <c:v>6.3391139999999998E-15</c:v>
                </c:pt>
                <c:pt idx="434">
                  <c:v>6.3391139999999998E-15</c:v>
                </c:pt>
                <c:pt idx="435">
                  <c:v>6.1164359999999996E-15</c:v>
                </c:pt>
                <c:pt idx="436">
                  <c:v>5.9562359999999999E-15</c:v>
                </c:pt>
                <c:pt idx="437">
                  <c:v>5.9562359999999999E-15</c:v>
                </c:pt>
                <c:pt idx="438">
                  <c:v>5.7335580000000745E-15</c:v>
                </c:pt>
                <c:pt idx="439">
                  <c:v>5.5733580000000748E-15</c:v>
                </c:pt>
                <c:pt idx="440">
                  <c:v>5.5733580000000748E-15</c:v>
                </c:pt>
                <c:pt idx="441">
                  <c:v>5.3506799999999996E-15</c:v>
                </c:pt>
                <c:pt idx="442">
                  <c:v>5.3506799999999996E-15</c:v>
                </c:pt>
                <c:pt idx="443">
                  <c:v>5.1280020000000001E-15</c:v>
                </c:pt>
                <c:pt idx="444">
                  <c:v>4.7935524599999703E-15</c:v>
                </c:pt>
                <c:pt idx="445">
                  <c:v>4.7935524599999703E-15</c:v>
                </c:pt>
                <c:pt idx="446">
                  <c:v>4.7311225200000148E-15</c:v>
                </c:pt>
                <c:pt idx="447">
                  <c:v>4.5709225200000151E-15</c:v>
                </c:pt>
                <c:pt idx="448">
                  <c:v>4.5084925799999854E-15</c:v>
                </c:pt>
                <c:pt idx="449">
                  <c:v>4.5084925799999854E-15</c:v>
                </c:pt>
                <c:pt idx="450">
                  <c:v>4.5084925799999854E-15</c:v>
                </c:pt>
                <c:pt idx="451">
                  <c:v>4.4460626400000298E-15</c:v>
                </c:pt>
                <c:pt idx="452">
                  <c:v>4.4460626400000298E-15</c:v>
                </c:pt>
                <c:pt idx="453">
                  <c:v>4.3836327000000001E-15</c:v>
                </c:pt>
                <c:pt idx="454">
                  <c:v>4.3836327000000001E-15</c:v>
                </c:pt>
                <c:pt idx="455">
                  <c:v>4.3836327000000001E-15</c:v>
                </c:pt>
                <c:pt idx="456">
                  <c:v>4.3212027599999704E-15</c:v>
                </c:pt>
                <c:pt idx="457">
                  <c:v>4.3212027599999704E-15</c:v>
                </c:pt>
                <c:pt idx="458">
                  <c:v>4.2587728200000149E-15</c:v>
                </c:pt>
                <c:pt idx="459">
                  <c:v>4.2587728200000149E-15</c:v>
                </c:pt>
                <c:pt idx="460">
                  <c:v>4.2587728200000149E-15</c:v>
                </c:pt>
                <c:pt idx="461">
                  <c:v>3.8622297599999697E-15</c:v>
                </c:pt>
                <c:pt idx="462">
                  <c:v>3.8622297599999697E-15</c:v>
                </c:pt>
                <c:pt idx="463">
                  <c:v>3.7998478800000599E-15</c:v>
                </c:pt>
                <c:pt idx="464">
                  <c:v>3.7998478800000599E-15</c:v>
                </c:pt>
                <c:pt idx="465">
                  <c:v>3.7374660000000003E-15</c:v>
                </c:pt>
                <c:pt idx="466">
                  <c:v>3.7374660000000003E-15</c:v>
                </c:pt>
                <c:pt idx="467">
                  <c:v>3.6750841200000148E-15</c:v>
                </c:pt>
                <c:pt idx="468">
                  <c:v>3.6750841200000148E-15</c:v>
                </c:pt>
                <c:pt idx="469">
                  <c:v>3.3411151799999848E-15</c:v>
                </c:pt>
                <c:pt idx="470">
                  <c:v>3.2787813600000447E-15</c:v>
                </c:pt>
                <c:pt idx="471">
                  <c:v>3.2787813600000447E-15</c:v>
                </c:pt>
                <c:pt idx="472">
                  <c:v>3.2164475400000297E-15</c:v>
                </c:pt>
                <c:pt idx="473">
                  <c:v>2.8825747199999402E-15</c:v>
                </c:pt>
                <c:pt idx="474">
                  <c:v>2.8202889599999701E-15</c:v>
                </c:pt>
                <c:pt idx="475">
                  <c:v>2.8202889599999701E-15</c:v>
                </c:pt>
                <c:pt idx="476">
                  <c:v>2.4242264999999998E-15</c:v>
                </c:pt>
                <c:pt idx="477">
                  <c:v>2.4242264999999998E-15</c:v>
                </c:pt>
                <c:pt idx="478">
                  <c:v>2.4242264999999998E-15</c:v>
                </c:pt>
                <c:pt idx="479">
                  <c:v>2.0282601599999699E-15</c:v>
                </c:pt>
                <c:pt idx="480">
                  <c:v>2.0282601599999699E-15</c:v>
                </c:pt>
                <c:pt idx="481">
                  <c:v>1.6323899400000299E-15</c:v>
                </c:pt>
                <c:pt idx="482">
                  <c:v>1.6323899400000299E-15</c:v>
                </c:pt>
                <c:pt idx="483">
                  <c:v>1.2366158399999552E-15</c:v>
                </c:pt>
                <c:pt idx="484">
                  <c:v>1.2366158399999552E-15</c:v>
                </c:pt>
                <c:pt idx="485">
                  <c:v>1.0011378600000447E-15</c:v>
                </c:pt>
                <c:pt idx="486">
                  <c:v>8.2775340000007462E-16</c:v>
                </c:pt>
                <c:pt idx="487">
                  <c:v>5.924195999999254E-16</c:v>
                </c:pt>
                <c:pt idx="488">
                  <c:v>7.5261959999992542E-16</c:v>
                </c:pt>
                <c:pt idx="489">
                  <c:v>7.3948319999999995E-16</c:v>
                </c:pt>
                <c:pt idx="490">
                  <c:v>6.6449357999998503E-16</c:v>
                </c:pt>
                <c:pt idx="491">
                  <c:v>3.1791690000000001E-16</c:v>
                </c:pt>
                <c:pt idx="492">
                  <c:v>4.0331952000001489E-16</c:v>
                </c:pt>
                <c:pt idx="493">
                  <c:v>5.5047923999995519E-16</c:v>
                </c:pt>
                <c:pt idx="494">
                  <c:v>7.9622604000002982E-16</c:v>
                </c:pt>
                <c:pt idx="495">
                  <c:v>7.7024159999999998E-16</c:v>
                </c:pt>
                <c:pt idx="496">
                  <c:v>1.077649379999985E-15</c:v>
                </c:pt>
                <c:pt idx="497">
                  <c:v>1.1504923200000149E-15</c:v>
                </c:pt>
                <c:pt idx="498">
                  <c:v>1.284804E-15</c:v>
                </c:pt>
                <c:pt idx="499">
                  <c:v>1.3579353E-15</c:v>
                </c:pt>
                <c:pt idx="500">
                  <c:v>1.6525431000000001E-15</c:v>
                </c:pt>
                <c:pt idx="501">
                  <c:v>1.7259627599999701E-15</c:v>
                </c:pt>
                <c:pt idx="502">
                  <c:v>1.6874186399999552E-15</c:v>
                </c:pt>
                <c:pt idx="503">
                  <c:v>1.9821225599999703E-15</c:v>
                </c:pt>
                <c:pt idx="504">
                  <c:v>1.8829747799999852E-15</c:v>
                </c:pt>
                <c:pt idx="505">
                  <c:v>1.8445748399999553E-15</c:v>
                </c:pt>
                <c:pt idx="506">
                  <c:v>1.9060596000000001E-15</c:v>
                </c:pt>
                <c:pt idx="507">
                  <c:v>1.694851920000015E-15</c:v>
                </c:pt>
                <c:pt idx="508">
                  <c:v>1.4836442400000298E-15</c:v>
                </c:pt>
                <c:pt idx="509">
                  <c:v>1.3728979799999851E-15</c:v>
                </c:pt>
                <c:pt idx="510">
                  <c:v>1.3220825400000299E-15</c:v>
                </c:pt>
                <c:pt idx="511">
                  <c:v>8.7885719999992541E-16</c:v>
                </c:pt>
                <c:pt idx="512">
                  <c:v>6.5537819999992539E-16</c:v>
                </c:pt>
                <c:pt idx="513">
                  <c:v>4.3189919999992538E-16</c:v>
                </c:pt>
                <c:pt idx="514">
                  <c:v>-2.2972679999985081E-17</c:v>
                </c:pt>
                <c:pt idx="515">
                  <c:v>-4.190191200000149E-16</c:v>
                </c:pt>
                <c:pt idx="516">
                  <c:v>-6.5486556000004471E-16</c:v>
                </c:pt>
                <c:pt idx="517">
                  <c:v>-1.1211436799999851E-15</c:v>
                </c:pt>
                <c:pt idx="518">
                  <c:v>-1.5294614400000297E-15</c:v>
                </c:pt>
                <c:pt idx="519">
                  <c:v>-2.110538879999985E-15</c:v>
                </c:pt>
                <c:pt idx="520">
                  <c:v>-2.5879348799999851E-15</c:v>
                </c:pt>
                <c:pt idx="521">
                  <c:v>-3.3413394599999701E-15</c:v>
                </c:pt>
                <c:pt idx="522">
                  <c:v>-3.7743440400000298E-15</c:v>
                </c:pt>
                <c:pt idx="523">
                  <c:v>-4.5402602399999551E-15</c:v>
                </c:pt>
                <c:pt idx="524">
                  <c:v>-5.6390880599999703E-15</c:v>
                </c:pt>
                <c:pt idx="525">
                  <c:v>-6.4716314400000295E-15</c:v>
                </c:pt>
                <c:pt idx="526">
                  <c:v>-7.2495306E-15</c:v>
                </c:pt>
                <c:pt idx="527">
                  <c:v>-8.5329568799999845E-15</c:v>
                </c:pt>
                <c:pt idx="528">
                  <c:v>-9.3233196000000003E-15</c:v>
                </c:pt>
                <c:pt idx="529">
                  <c:v>-1.0619209439999954E-14</c:v>
                </c:pt>
                <c:pt idx="530">
                  <c:v>-1.191509928000006E-14</c:v>
                </c:pt>
                <c:pt idx="531">
                  <c:v>-1.3383652679999985E-14</c:v>
                </c:pt>
                <c:pt idx="532">
                  <c:v>-1.469200608000006E-14</c:v>
                </c:pt>
                <c:pt idx="533">
                  <c:v>-1.6173023039999956E-14</c:v>
                </c:pt>
                <c:pt idx="534">
                  <c:v>-1.802018991600001E-14</c:v>
                </c:pt>
                <c:pt idx="535">
                  <c:v>-1.9646815859999971E-14</c:v>
                </c:pt>
                <c:pt idx="536">
                  <c:v>-2.147315994000003E-14</c:v>
                </c:pt>
                <c:pt idx="537">
                  <c:v>-2.3212108512000009E-14</c:v>
                </c:pt>
                <c:pt idx="538">
                  <c:v>-2.5150775220000014E-14</c:v>
                </c:pt>
                <c:pt idx="539">
                  <c:v>-2.6968760064000011E-14</c:v>
                </c:pt>
                <c:pt idx="540">
                  <c:v>-2.8826263044000035E-14</c:v>
                </c:pt>
                <c:pt idx="541">
                  <c:v>-3.0521560320000015E-14</c:v>
                </c:pt>
                <c:pt idx="542">
                  <c:v>-3.2265651312000008E-14</c:v>
                </c:pt>
                <c:pt idx="543">
                  <c:v>-3.3855798114000012E-14</c:v>
                </c:pt>
                <c:pt idx="544">
                  <c:v>-3.5253663264000012E-14</c:v>
                </c:pt>
                <c:pt idx="545">
                  <c:v>-3.6537031871999978E-14</c:v>
                </c:pt>
                <c:pt idx="546">
                  <c:v>-3.7472984352E-14</c:v>
                </c:pt>
                <c:pt idx="547">
                  <c:v>-3.8186771472000016E-14</c:v>
                </c:pt>
                <c:pt idx="548">
                  <c:v>-3.8522172600000034E-14</c:v>
                </c:pt>
                <c:pt idx="549">
                  <c:v>-3.8705345280000024E-14</c:v>
                </c:pt>
                <c:pt idx="550">
                  <c:v>-3.8349537876000018E-14</c:v>
                </c:pt>
                <c:pt idx="551">
                  <c:v>-3.7709048663999975E-14</c:v>
                </c:pt>
                <c:pt idx="552">
                  <c:v>-3.6723652056000004E-14</c:v>
                </c:pt>
                <c:pt idx="553">
                  <c:v>-3.5481371543999998E-14</c:v>
                </c:pt>
                <c:pt idx="554">
                  <c:v>-3.3831955548E-14</c:v>
                </c:pt>
                <c:pt idx="555">
                  <c:v>-3.2058158670000015E-14</c:v>
                </c:pt>
                <c:pt idx="556">
                  <c:v>-2.9872929744000013E-14</c:v>
                </c:pt>
                <c:pt idx="557">
                  <c:v>-2.7723558383999986E-14</c:v>
                </c:pt>
                <c:pt idx="558">
                  <c:v>-2.5289659008000006E-14</c:v>
                </c:pt>
                <c:pt idx="559">
                  <c:v>-2.2824948366000013E-14</c:v>
                </c:pt>
                <c:pt idx="560">
                  <c:v>-2.0444179320000014E-14</c:v>
                </c:pt>
                <c:pt idx="561">
                  <c:v>-1.8064629395999977E-14</c:v>
                </c:pt>
                <c:pt idx="562">
                  <c:v>-1.5782404176000001E-14</c:v>
                </c:pt>
                <c:pt idx="563">
                  <c:v>-1.3610853126000001E-14</c:v>
                </c:pt>
                <c:pt idx="564">
                  <c:v>-1.1614012992000012E-14</c:v>
                </c:pt>
                <c:pt idx="565">
                  <c:v>-9.7557875100000067E-15</c:v>
                </c:pt>
                <c:pt idx="566">
                  <c:v>-8.1175326479999981E-15</c:v>
                </c:pt>
                <c:pt idx="567">
                  <c:v>-6.6297071880000001E-15</c:v>
                </c:pt>
                <c:pt idx="568">
                  <c:v>-5.340241368000004E-15</c:v>
                </c:pt>
                <c:pt idx="569">
                  <c:v>-4.2225323760000011E-15</c:v>
                </c:pt>
                <c:pt idx="570">
                  <c:v>-3.2561611199999963E-15</c:v>
                </c:pt>
                <c:pt idx="571">
                  <c:v>-2.4168573000000001E-15</c:v>
                </c:pt>
                <c:pt idx="572">
                  <c:v>-1.7259948000000047E-15</c:v>
                </c:pt>
                <c:pt idx="573">
                  <c:v>-1.1440780721999932E-15</c:v>
                </c:pt>
                <c:pt idx="574">
                  <c:v>-6.5199493619999901E-16</c:v>
                </c:pt>
                <c:pt idx="575">
                  <c:v>-2.3805463679999949E-16</c:v>
                </c:pt>
                <c:pt idx="576">
                  <c:v>9.6239188800000972E-17</c:v>
                </c:pt>
                <c:pt idx="577">
                  <c:v>3.602936448000008E-16</c:v>
                </c:pt>
                <c:pt idx="578">
                  <c:v>5.9057009100000025E-16</c:v>
                </c:pt>
                <c:pt idx="579">
                  <c:v>7.7165264160000076E-16</c:v>
                </c:pt>
                <c:pt idx="580">
                  <c:v>9.1889854919999946E-16</c:v>
                </c:pt>
                <c:pt idx="581">
                  <c:v>1.0338604722000003E-15</c:v>
                </c:pt>
                <c:pt idx="582">
                  <c:v>1.1212950690000001E-15</c:v>
                </c:pt>
                <c:pt idx="583">
                  <c:v>1.1858213862000002E-15</c:v>
                </c:pt>
                <c:pt idx="584">
                  <c:v>1.2240484704000001E-15</c:v>
                </c:pt>
                <c:pt idx="585">
                  <c:v>1.2496859172000001E-15</c:v>
                </c:pt>
                <c:pt idx="586">
                  <c:v>1.2604074944400002E-15</c:v>
                </c:pt>
                <c:pt idx="587">
                  <c:v>1.2609145274399998E-15</c:v>
                </c:pt>
                <c:pt idx="588">
                  <c:v>1.2541127878800001E-15</c:v>
                </c:pt>
                <c:pt idx="589">
                  <c:v>1.24340796756E-15</c:v>
                </c:pt>
                <c:pt idx="590">
                  <c:v>1.22955140448E-15</c:v>
                </c:pt>
                <c:pt idx="591">
                  <c:v>1.2140733290399999E-15</c:v>
                </c:pt>
                <c:pt idx="592">
                  <c:v>1.1984404363199999E-15</c:v>
                </c:pt>
                <c:pt idx="593">
                  <c:v>1.1831333583600001E-15</c:v>
                </c:pt>
                <c:pt idx="594">
                  <c:v>1.1687796626399998E-15</c:v>
                </c:pt>
                <c:pt idx="595">
                  <c:v>1.1553114243600001E-15</c:v>
                </c:pt>
                <c:pt idx="596">
                  <c:v>1.1429220049200001E-15</c:v>
                </c:pt>
                <c:pt idx="597">
                  <c:v>1.1324505319199999E-15</c:v>
                </c:pt>
                <c:pt idx="598">
                  <c:v>1.12341928896E-15</c:v>
                </c:pt>
                <c:pt idx="599">
                  <c:v>1.11618055584E-15</c:v>
                </c:pt>
                <c:pt idx="600">
                  <c:v>1.1104410063599999E-15</c:v>
                </c:pt>
                <c:pt idx="601">
                  <c:v>1.1067170932799999E-15</c:v>
                </c:pt>
                <c:pt idx="602">
                  <c:v>1.1045220328800001E-15</c:v>
                </c:pt>
                <c:pt idx="603">
                  <c:v>1.1041890411600001E-15</c:v>
                </c:pt>
                <c:pt idx="604">
                  <c:v>1.1049090119999999E-15</c:v>
                </c:pt>
                <c:pt idx="605">
                  <c:v>1.1067926435999998E-15</c:v>
                </c:pt>
                <c:pt idx="606">
                  <c:v>1.1099072199600001E-15</c:v>
                </c:pt>
                <c:pt idx="607">
                  <c:v>1.1139587420399999E-15</c:v>
                </c:pt>
                <c:pt idx="608">
                  <c:v>1.1186362296E-15</c:v>
                </c:pt>
                <c:pt idx="609">
                  <c:v>1.12395410064E-15</c:v>
                </c:pt>
                <c:pt idx="610">
                  <c:v>1.1299208457600001E-15</c:v>
                </c:pt>
                <c:pt idx="611">
                  <c:v>1.13587349328E-15</c:v>
                </c:pt>
                <c:pt idx="612">
                  <c:v>1.1424838258800001E-15</c:v>
                </c:pt>
                <c:pt idx="613">
                  <c:v>1.1490861484799999E-15</c:v>
                </c:pt>
                <c:pt idx="614">
                  <c:v>1.1560161121199999E-15</c:v>
                </c:pt>
                <c:pt idx="615">
                  <c:v>1.1626065799199998E-15</c:v>
                </c:pt>
                <c:pt idx="616">
                  <c:v>1.16952709176E-15</c:v>
                </c:pt>
                <c:pt idx="617">
                  <c:v>1.1761097097600001E-15</c:v>
                </c:pt>
                <c:pt idx="618">
                  <c:v>1.1830239738000001E-15</c:v>
                </c:pt>
                <c:pt idx="619">
                  <c:v>1.1892666153599999E-15</c:v>
                </c:pt>
                <c:pt idx="620">
                  <c:v>1.1958434661600001E-15</c:v>
                </c:pt>
                <c:pt idx="621">
                  <c:v>1.2020829037200001E-15</c:v>
                </c:pt>
                <c:pt idx="622">
                  <c:v>1.2079865300399999E-15</c:v>
                </c:pt>
                <c:pt idx="623">
                  <c:v>1.21389015636E-15</c:v>
                </c:pt>
                <c:pt idx="624">
                  <c:v>1.2194595734400001E-15</c:v>
                </c:pt>
                <c:pt idx="625">
                  <c:v>1.2246947812799999E-15</c:v>
                </c:pt>
                <c:pt idx="626">
                  <c:v>1.2272643252000001E-15</c:v>
                </c:pt>
                <c:pt idx="627">
                  <c:v>1.2281676289199999E-15</c:v>
                </c:pt>
                <c:pt idx="628">
                  <c:v>1.2314023873200001E-15</c:v>
                </c:pt>
                <c:pt idx="629">
                  <c:v>1.2263107507199997E-15</c:v>
                </c:pt>
                <c:pt idx="630">
                  <c:v>1.2125569078799999E-15</c:v>
                </c:pt>
                <c:pt idx="631">
                  <c:v>1.1984720598E-15</c:v>
                </c:pt>
                <c:pt idx="632">
                  <c:v>1.1717305146000001E-15</c:v>
                </c:pt>
                <c:pt idx="633">
                  <c:v>1.133333298E-15</c:v>
                </c:pt>
                <c:pt idx="634">
                  <c:v>1.0826135935199999E-15</c:v>
                </c:pt>
                <c:pt idx="635">
                  <c:v>1.0312318785599999E-15</c:v>
                </c:pt>
                <c:pt idx="636">
                  <c:v>9.6286797036E-16</c:v>
                </c:pt>
                <c:pt idx="637">
                  <c:v>8.9184320424000009E-16</c:v>
                </c:pt>
                <c:pt idx="638">
                  <c:v>7.9517564063999993E-16</c:v>
                </c:pt>
                <c:pt idx="639">
                  <c:v>7.2316586880000001E-16</c:v>
                </c:pt>
                <c:pt idx="640">
                  <c:v>6.4416493691999998E-16</c:v>
                </c:pt>
                <c:pt idx="641">
                  <c:v>5.6617143876000002E-16</c:v>
                </c:pt>
                <c:pt idx="642">
                  <c:v>4.8252009311999998E-16</c:v>
                </c:pt>
                <c:pt idx="643">
                  <c:v>4.2219226548000002E-16</c:v>
                </c:pt>
                <c:pt idx="644">
                  <c:v>3.5354156724000001E-16</c:v>
                </c:pt>
                <c:pt idx="645">
                  <c:v>2.8876000658399999E-16</c:v>
                </c:pt>
                <c:pt idx="646">
                  <c:v>2.3221130655599998E-16</c:v>
                </c:pt>
                <c:pt idx="647">
                  <c:v>1.8249515254800001E-16</c:v>
                </c:pt>
                <c:pt idx="648">
                  <c:v>1.3967838640799999E-16</c:v>
                </c:pt>
                <c:pt idx="649">
                  <c:v>1.0928917692E-16</c:v>
                </c:pt>
                <c:pt idx="650">
                  <c:v>8.7196305707999992E-17</c:v>
                </c:pt>
                <c:pt idx="651">
                  <c:v>6.6470968979999999E-17</c:v>
                </c:pt>
                <c:pt idx="652">
                  <c:v>5.2675717643999995E-17</c:v>
                </c:pt>
                <c:pt idx="653">
                  <c:v>3.8814745860000004E-17</c:v>
                </c:pt>
                <c:pt idx="654">
                  <c:v>2.9145262255199999E-17</c:v>
                </c:pt>
                <c:pt idx="655">
                  <c:v>2.0832357697199999E-17</c:v>
                </c:pt>
                <c:pt idx="656">
                  <c:v>1.11075323616E-17</c:v>
                </c:pt>
                <c:pt idx="657">
                  <c:v>6.9462992340000001E-18</c:v>
                </c:pt>
                <c:pt idx="658">
                  <c:v>6.9591229235999998E-18</c:v>
                </c:pt>
                <c:pt idx="659">
                  <c:v>2.78556791688E-18</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numCache>
            </c:numRef>
          </c:yVal>
          <c:smooth val="1"/>
          <c:extLst>
            <c:ext xmlns:c16="http://schemas.microsoft.com/office/drawing/2014/chart" uri="{C3380CC4-5D6E-409C-BE32-E72D297353CC}">
              <c16:uniqueId val="{00000002-6037-4621-B077-190B53A047EA}"/>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vert="horz"/>
              <a:lstStyle/>
              <a:p>
                <a:pPr>
                  <a:defRPr/>
                </a:pPr>
                <a:r>
                  <a:rPr lang="en-US"/>
                  <a:t>avg z [m]</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6592"/>
        <c:crosses val="autoZero"/>
        <c:crossBetween val="midCat"/>
      </c:valAx>
      <c:valAx>
        <c:axId val="640336592"/>
        <c:scaling>
          <c:orientation val="minMax"/>
        </c:scaling>
        <c:delete val="0"/>
        <c:axPos val="l"/>
        <c:title>
          <c:tx>
            <c:rich>
              <a:bodyPr rot="-5400000" vert="horz"/>
              <a:lstStyle/>
              <a:p>
                <a:pPr>
                  <a:defRPr/>
                </a:pPr>
                <a:r>
                  <a:rPr lang="en-US"/>
                  <a:t>Avg Lorentz Force along y[N]</a:t>
                </a:r>
              </a:p>
            </c:rich>
          </c:tx>
          <c:overlay val="0"/>
          <c:spPr>
            <a:noFill/>
            <a:ln>
              <a:noFill/>
            </a:ln>
            <a:effectLst/>
          </c:sp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4624"/>
        <c:crosses val="autoZero"/>
        <c:crossBetween val="midCat"/>
        <c:dispUnits>
          <c:custUnit val="1.0000000000000009E-15"/>
          <c:dispUnitsLbl>
            <c:spPr>
              <a:noFill/>
              <a:ln>
                <a:noFill/>
              </a:ln>
              <a:effectLst/>
            </c:spPr>
            <c:txPr>
              <a:bodyPr rot="-5400000" vert="horz"/>
              <a:lstStyle/>
              <a:p>
                <a:pPr>
                  <a:defRPr/>
                </a:pPr>
                <a:endParaRPr lang="en-US"/>
              </a:p>
            </c:txPr>
          </c:dispUnitsLbl>
        </c:dispUnits>
      </c:valAx>
    </c:plotArea>
    <c:legend>
      <c:legendPos val="t"/>
      <c:overlay val="0"/>
      <c:spPr>
        <a:noFill/>
        <a:ln>
          <a:noFill/>
        </a:ln>
        <a:effectLst/>
      </c:spPr>
      <c:txPr>
        <a:bodyPr rot="0" vert="horz"/>
        <a:lstStyle/>
        <a:p>
          <a:pPr>
            <a:defRPr/>
          </a:pPr>
          <a:endParaRPr lang="en-US"/>
        </a:p>
      </c:txPr>
    </c:legend>
    <c:plotVisOnly val="1"/>
    <c:dispBlanksAs val="gap"/>
    <c:showDLblsOverMax val="0"/>
  </c:chart>
  <c:txPr>
    <a:bodyPr/>
    <a:lstStyle/>
    <a:p>
      <a:pPr>
        <a:defRPr sz="2000" b="1"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'Force 200 keV Spline'!$A$1:$Q$1</c:f>
              <c:strCache>
                <c:ptCount val="1"/>
                <c:pt idx="0">
                  <c:v>200 keV Spline</c:v>
                </c:pt>
              </c:strCache>
            </c:strRef>
          </c:tx>
          <c:marker>
            <c:symbol val="none"/>
          </c:marker>
          <c:xVal>
            <c:numRef>
              <c:f>'Force 200 keV Spline'!$AD$3:$AD$870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-0.14990000000000001</c:v>
                </c:pt>
                <c:pt idx="258">
                  <c:v>-0.1489</c:v>
                </c:pt>
                <c:pt idx="259">
                  <c:v>-0.1479</c:v>
                </c:pt>
                <c:pt idx="260">
                  <c:v>-0.14680000000000001</c:v>
                </c:pt>
                <c:pt idx="261">
                  <c:v>-0.14580000000000001</c:v>
                </c:pt>
                <c:pt idx="262">
                  <c:v>-0.1447</c:v>
                </c:pt>
                <c:pt idx="263">
                  <c:v>-0.14369999999999999</c:v>
                </c:pt>
                <c:pt idx="264">
                  <c:v>-0.1426</c:v>
                </c:pt>
                <c:pt idx="265">
                  <c:v>-0.1416</c:v>
                </c:pt>
                <c:pt idx="266">
                  <c:v>-0.1406</c:v>
                </c:pt>
                <c:pt idx="267">
                  <c:v>-0.13950000000000001</c:v>
                </c:pt>
                <c:pt idx="268">
                  <c:v>-0.13850000000000001</c:v>
                </c:pt>
                <c:pt idx="269">
                  <c:v>-0.13739999999999999</c:v>
                </c:pt>
                <c:pt idx="270">
                  <c:v>-0.13639999999999999</c:v>
                </c:pt>
                <c:pt idx="271">
                  <c:v>-0.1353</c:v>
                </c:pt>
                <c:pt idx="272">
                  <c:v>-0.1343</c:v>
                </c:pt>
                <c:pt idx="273">
                  <c:v>-0.1333</c:v>
                </c:pt>
                <c:pt idx="274">
                  <c:v>-0.13220000000000001</c:v>
                </c:pt>
                <c:pt idx="275">
                  <c:v>-0.13120000000000001</c:v>
                </c:pt>
                <c:pt idx="276">
                  <c:v>-0.13009999999999999</c:v>
                </c:pt>
                <c:pt idx="277">
                  <c:v>-0.12909999999999999</c:v>
                </c:pt>
                <c:pt idx="278">
                  <c:v>-0.128</c:v>
                </c:pt>
                <c:pt idx="279">
                  <c:v>-0.127</c:v>
                </c:pt>
                <c:pt idx="280">
                  <c:v>-0.126</c:v>
                </c:pt>
                <c:pt idx="281">
                  <c:v>-0.1249</c:v>
                </c:pt>
                <c:pt idx="282">
                  <c:v>-0.1239</c:v>
                </c:pt>
                <c:pt idx="283">
                  <c:v>-0.12280000000000001</c:v>
                </c:pt>
                <c:pt idx="284">
                  <c:v>-0.12180000000000001</c:v>
                </c:pt>
                <c:pt idx="285">
                  <c:v>-0.1207</c:v>
                </c:pt>
                <c:pt idx="286">
                  <c:v>-0.1197</c:v>
                </c:pt>
                <c:pt idx="287">
                  <c:v>-0.1186</c:v>
                </c:pt>
                <c:pt idx="288">
                  <c:v>-0.1176</c:v>
                </c:pt>
                <c:pt idx="289">
                  <c:v>-0.1166</c:v>
                </c:pt>
                <c:pt idx="290">
                  <c:v>-0.11550000000000001</c:v>
                </c:pt>
                <c:pt idx="291">
                  <c:v>-0.1145</c:v>
                </c:pt>
                <c:pt idx="292">
                  <c:v>-0.1134</c:v>
                </c:pt>
                <c:pt idx="293">
                  <c:v>-0.1124</c:v>
                </c:pt>
                <c:pt idx="294">
                  <c:v>-0.1113</c:v>
                </c:pt>
                <c:pt idx="295">
                  <c:v>-0.1103</c:v>
                </c:pt>
                <c:pt idx="296">
                  <c:v>-0.10920000000000001</c:v>
                </c:pt>
                <c:pt idx="297">
                  <c:v>-0.1082</c:v>
                </c:pt>
                <c:pt idx="298">
                  <c:v>-0.1072</c:v>
                </c:pt>
                <c:pt idx="299">
                  <c:v>-0.1061</c:v>
                </c:pt>
                <c:pt idx="300">
                  <c:v>-0.1051</c:v>
                </c:pt>
                <c:pt idx="301">
                  <c:v>-0.104</c:v>
                </c:pt>
                <c:pt idx="302">
                  <c:v>-0.10299999999999999</c:v>
                </c:pt>
                <c:pt idx="303">
                  <c:v>-0.1019</c:v>
                </c:pt>
                <c:pt idx="304">
                  <c:v>-0.1009</c:v>
                </c:pt>
                <c:pt idx="305">
                  <c:v>-9.9839999999999998E-2</c:v>
                </c:pt>
                <c:pt idx="306">
                  <c:v>-9.8799999999999999E-2</c:v>
                </c:pt>
                <c:pt idx="307">
                  <c:v>-9.7750000000000004E-2</c:v>
                </c:pt>
                <c:pt idx="308">
                  <c:v>-9.6710000000000004E-2</c:v>
                </c:pt>
                <c:pt idx="309">
                  <c:v>-9.5659999999999995E-2</c:v>
                </c:pt>
                <c:pt idx="310">
                  <c:v>-9.461E-2</c:v>
                </c:pt>
                <c:pt idx="311">
                  <c:v>-9.357E-2</c:v>
                </c:pt>
                <c:pt idx="312">
                  <c:v>-9.2520000000000005E-2</c:v>
                </c:pt>
                <c:pt idx="313">
                  <c:v>-9.1480000000000006E-2</c:v>
                </c:pt>
                <c:pt idx="314">
                  <c:v>-9.0429999999999996E-2</c:v>
                </c:pt>
                <c:pt idx="315">
                  <c:v>-8.9389999999999997E-2</c:v>
                </c:pt>
                <c:pt idx="316">
                  <c:v>-8.8340000000000002E-2</c:v>
                </c:pt>
                <c:pt idx="317">
                  <c:v>-8.7290000000000006E-2</c:v>
                </c:pt>
                <c:pt idx="318">
                  <c:v>-8.6249999999999993E-2</c:v>
                </c:pt>
                <c:pt idx="319">
                  <c:v>-8.5199999999999998E-2</c:v>
                </c:pt>
                <c:pt idx="320">
                  <c:v>-8.4150000000000003E-2</c:v>
                </c:pt>
                <c:pt idx="321">
                  <c:v>-8.3110000000000003E-2</c:v>
                </c:pt>
                <c:pt idx="322">
                  <c:v>-8.2059999999999994E-2</c:v>
                </c:pt>
                <c:pt idx="323">
                  <c:v>-8.1019999999999995E-2</c:v>
                </c:pt>
                <c:pt idx="324">
                  <c:v>-7.9969999999999999E-2</c:v>
                </c:pt>
                <c:pt idx="325">
                  <c:v>-7.8920000000000004E-2</c:v>
                </c:pt>
                <c:pt idx="326">
                  <c:v>-7.7880000000000005E-2</c:v>
                </c:pt>
                <c:pt idx="327">
                  <c:v>-7.6829999999999996E-2</c:v>
                </c:pt>
                <c:pt idx="328">
                  <c:v>-7.578E-2</c:v>
                </c:pt>
                <c:pt idx="329">
                  <c:v>-7.4740000000000001E-2</c:v>
                </c:pt>
                <c:pt idx="330">
                  <c:v>-7.3690000000000005E-2</c:v>
                </c:pt>
                <c:pt idx="331">
                  <c:v>-7.2639999999999996E-2</c:v>
                </c:pt>
                <c:pt idx="332">
                  <c:v>-7.1599999999999997E-2</c:v>
                </c:pt>
                <c:pt idx="333">
                  <c:v>-7.0550000000000002E-2</c:v>
                </c:pt>
                <c:pt idx="334">
                  <c:v>-6.9500000000000006E-2</c:v>
                </c:pt>
                <c:pt idx="335">
                  <c:v>-6.8449999999999997E-2</c:v>
                </c:pt>
                <c:pt idx="336">
                  <c:v>-6.7409999999999998E-2</c:v>
                </c:pt>
                <c:pt idx="337">
                  <c:v>-6.6360000000000002E-2</c:v>
                </c:pt>
                <c:pt idx="338">
                  <c:v>-6.5310000000000007E-2</c:v>
                </c:pt>
                <c:pt idx="339">
                  <c:v>-6.4269999999999994E-2</c:v>
                </c:pt>
                <c:pt idx="340">
                  <c:v>-6.3219999999999998E-2</c:v>
                </c:pt>
                <c:pt idx="341">
                  <c:v>-6.2170000000000003E-2</c:v>
                </c:pt>
                <c:pt idx="342">
                  <c:v>-6.1129999999999997E-2</c:v>
                </c:pt>
                <c:pt idx="343">
                  <c:v>-6.0080000000000001E-2</c:v>
                </c:pt>
                <c:pt idx="344">
                  <c:v>-5.9029999999999999E-2</c:v>
                </c:pt>
                <c:pt idx="345">
                  <c:v>-5.7979999999999997E-2</c:v>
                </c:pt>
                <c:pt idx="346">
                  <c:v>-5.6939999999999998E-2</c:v>
                </c:pt>
                <c:pt idx="347">
                  <c:v>-5.5890000000000002E-2</c:v>
                </c:pt>
                <c:pt idx="348">
                  <c:v>-5.484E-2</c:v>
                </c:pt>
                <c:pt idx="349">
                  <c:v>-5.3789999999999998E-2</c:v>
                </c:pt>
                <c:pt idx="350">
                  <c:v>-5.2749999999999998E-2</c:v>
                </c:pt>
                <c:pt idx="351">
                  <c:v>-5.1700000000000003E-2</c:v>
                </c:pt>
                <c:pt idx="352">
                  <c:v>-5.0650000000000001E-2</c:v>
                </c:pt>
                <c:pt idx="353">
                  <c:v>-4.9599999999999998E-2</c:v>
                </c:pt>
                <c:pt idx="354">
                  <c:v>-4.8559999999999999E-2</c:v>
                </c:pt>
                <c:pt idx="355">
                  <c:v>-4.7509999999999997E-2</c:v>
                </c:pt>
                <c:pt idx="356">
                  <c:v>-4.6460000000000001E-2</c:v>
                </c:pt>
                <c:pt idx="357">
                  <c:v>-4.5409999999999999E-2</c:v>
                </c:pt>
                <c:pt idx="358">
                  <c:v>-4.4359999999999997E-2</c:v>
                </c:pt>
                <c:pt idx="359">
                  <c:v>-4.3319999999999997E-2</c:v>
                </c:pt>
                <c:pt idx="360">
                  <c:v>-4.2270000000000002E-2</c:v>
                </c:pt>
                <c:pt idx="361">
                  <c:v>-4.122E-2</c:v>
                </c:pt>
                <c:pt idx="362">
                  <c:v>-4.0169999999999997E-2</c:v>
                </c:pt>
                <c:pt idx="363">
                  <c:v>-3.9120000000000002E-2</c:v>
                </c:pt>
                <c:pt idx="364">
                  <c:v>-3.8080000000000003E-2</c:v>
                </c:pt>
                <c:pt idx="365">
                  <c:v>-3.703E-2</c:v>
                </c:pt>
                <c:pt idx="366">
                  <c:v>-3.5979999999999998E-2</c:v>
                </c:pt>
                <c:pt idx="367">
                  <c:v>-3.4930000000000003E-2</c:v>
                </c:pt>
                <c:pt idx="368">
                  <c:v>-3.388E-2</c:v>
                </c:pt>
                <c:pt idx="369">
                  <c:v>-3.2840000000000001E-2</c:v>
                </c:pt>
                <c:pt idx="370">
                  <c:v>-3.1789999999999999E-2</c:v>
                </c:pt>
                <c:pt idx="371">
                  <c:v>-3.074E-2</c:v>
                </c:pt>
                <c:pt idx="372">
                  <c:v>-2.9690000000000001E-2</c:v>
                </c:pt>
                <c:pt idx="373">
                  <c:v>-2.8639999999999999E-2</c:v>
                </c:pt>
                <c:pt idx="374">
                  <c:v>-2.76E-2</c:v>
                </c:pt>
                <c:pt idx="375">
                  <c:v>-2.6550000000000001E-2</c:v>
                </c:pt>
                <c:pt idx="376">
                  <c:v>-2.5499999999999998E-2</c:v>
                </c:pt>
                <c:pt idx="377">
                  <c:v>-2.445E-2</c:v>
                </c:pt>
                <c:pt idx="378">
                  <c:v>-2.3400000000000001E-2</c:v>
                </c:pt>
                <c:pt idx="379">
                  <c:v>-2.2349999999999998E-2</c:v>
                </c:pt>
                <c:pt idx="380">
                  <c:v>-2.1309999999999999E-2</c:v>
                </c:pt>
                <c:pt idx="381">
                  <c:v>-2.026E-2</c:v>
                </c:pt>
                <c:pt idx="382">
                  <c:v>-1.9210000000000001E-2</c:v>
                </c:pt>
                <c:pt idx="383">
                  <c:v>-1.8159999999999999E-2</c:v>
                </c:pt>
                <c:pt idx="384">
                  <c:v>-1.711E-2</c:v>
                </c:pt>
                <c:pt idx="385">
                  <c:v>-1.6070000000000001E-2</c:v>
                </c:pt>
                <c:pt idx="386">
                  <c:v>-1.502E-2</c:v>
                </c:pt>
                <c:pt idx="387">
                  <c:v>-1.397E-2</c:v>
                </c:pt>
                <c:pt idx="388">
                  <c:v>-1.2919999999999999E-2</c:v>
                </c:pt>
                <c:pt idx="389">
                  <c:v>-1.187E-2</c:v>
                </c:pt>
                <c:pt idx="390">
                  <c:v>-1.082E-2</c:v>
                </c:pt>
                <c:pt idx="391">
                  <c:v>-9.7750000000000007E-3</c:v>
                </c:pt>
                <c:pt idx="392">
                  <c:v>-8.7259999999999994E-3</c:v>
                </c:pt>
                <c:pt idx="393">
                  <c:v>-7.6779999999999999E-3</c:v>
                </c:pt>
                <c:pt idx="394">
                  <c:v>-6.6299999999999996E-3</c:v>
                </c:pt>
                <c:pt idx="395">
                  <c:v>-5.581E-3</c:v>
                </c:pt>
                <c:pt idx="396">
                  <c:v>-4.5329999999999997E-3</c:v>
                </c:pt>
                <c:pt idx="397">
                  <c:v>-3.4840000000000001E-3</c:v>
                </c:pt>
                <c:pt idx="398">
                  <c:v>-2.4359999999999998E-3</c:v>
                </c:pt>
                <c:pt idx="399">
                  <c:v>-1.3879999999999999E-3</c:v>
                </c:pt>
                <c:pt idx="400">
                  <c:v>-3.391E-4</c:v>
                </c:pt>
                <c:pt idx="401">
                  <c:v>7.0929999999999995E-4</c:v>
                </c:pt>
                <c:pt idx="402">
                  <c:v>1.758E-3</c:v>
                </c:pt>
                <c:pt idx="403">
                  <c:v>2.8059999999999999E-3</c:v>
                </c:pt>
                <c:pt idx="404">
                  <c:v>3.8549999999999999E-3</c:v>
                </c:pt>
                <c:pt idx="405">
                  <c:v>4.9030000000000002E-3</c:v>
                </c:pt>
                <c:pt idx="406">
                  <c:v>5.9509999999999997E-3</c:v>
                </c:pt>
                <c:pt idx="407">
                  <c:v>7.0000000000000001E-3</c:v>
                </c:pt>
                <c:pt idx="408">
                  <c:v>8.0479999999999996E-3</c:v>
                </c:pt>
                <c:pt idx="409">
                  <c:v>9.0969999999999992E-3</c:v>
                </c:pt>
                <c:pt idx="410">
                  <c:v>1.0149999999999999E-2</c:v>
                </c:pt>
                <c:pt idx="411">
                  <c:v>1.119E-2</c:v>
                </c:pt>
                <c:pt idx="412">
                  <c:v>1.2239999999999999E-2</c:v>
                </c:pt>
                <c:pt idx="413">
                  <c:v>1.329E-2</c:v>
                </c:pt>
                <c:pt idx="414">
                  <c:v>1.434E-2</c:v>
                </c:pt>
                <c:pt idx="415">
                  <c:v>1.5389999999999999E-2</c:v>
                </c:pt>
                <c:pt idx="416">
                  <c:v>1.644E-2</c:v>
                </c:pt>
                <c:pt idx="417">
                  <c:v>1.7479999999999999E-2</c:v>
                </c:pt>
                <c:pt idx="418">
                  <c:v>1.8530000000000001E-2</c:v>
                </c:pt>
                <c:pt idx="419">
                  <c:v>1.958E-2</c:v>
                </c:pt>
                <c:pt idx="420">
                  <c:v>2.0629999999999999E-2</c:v>
                </c:pt>
                <c:pt idx="421">
                  <c:v>2.1680000000000001E-2</c:v>
                </c:pt>
                <c:pt idx="422">
                  <c:v>2.273E-2</c:v>
                </c:pt>
                <c:pt idx="423">
                  <c:v>2.3769999999999999E-2</c:v>
                </c:pt>
                <c:pt idx="424">
                  <c:v>2.4819999999999998E-2</c:v>
                </c:pt>
                <c:pt idx="425">
                  <c:v>2.5870000000000001E-2</c:v>
                </c:pt>
                <c:pt idx="426">
                  <c:v>2.6919999999999999E-2</c:v>
                </c:pt>
                <c:pt idx="427">
                  <c:v>2.7969999999999998E-2</c:v>
                </c:pt>
                <c:pt idx="428">
                  <c:v>2.9010000000000001E-2</c:v>
                </c:pt>
                <c:pt idx="429">
                  <c:v>3.006E-2</c:v>
                </c:pt>
                <c:pt idx="430">
                  <c:v>3.1109999999999999E-2</c:v>
                </c:pt>
                <c:pt idx="431">
                  <c:v>3.2160000000000001E-2</c:v>
                </c:pt>
                <c:pt idx="432">
                  <c:v>3.3210000000000003E-2</c:v>
                </c:pt>
                <c:pt idx="433">
                  <c:v>3.4250000000000003E-2</c:v>
                </c:pt>
                <c:pt idx="434">
                  <c:v>3.5299999999999998E-2</c:v>
                </c:pt>
                <c:pt idx="435">
                  <c:v>3.635E-2</c:v>
                </c:pt>
                <c:pt idx="436">
                  <c:v>3.7400000000000003E-2</c:v>
                </c:pt>
                <c:pt idx="437">
                  <c:v>3.8449999999999998E-2</c:v>
                </c:pt>
                <c:pt idx="438">
                  <c:v>3.9489999999999997E-2</c:v>
                </c:pt>
                <c:pt idx="439">
                  <c:v>4.054E-2</c:v>
                </c:pt>
                <c:pt idx="440">
                  <c:v>4.1590000000000002E-2</c:v>
                </c:pt>
                <c:pt idx="441">
                  <c:v>4.2639999999999997E-2</c:v>
                </c:pt>
                <c:pt idx="442">
                  <c:v>4.369E-2</c:v>
                </c:pt>
                <c:pt idx="443">
                  <c:v>4.4729999999999999E-2</c:v>
                </c:pt>
                <c:pt idx="444">
                  <c:v>4.5780000000000001E-2</c:v>
                </c:pt>
                <c:pt idx="445">
                  <c:v>4.6829999999999997E-2</c:v>
                </c:pt>
                <c:pt idx="446">
                  <c:v>4.7879999999999999E-2</c:v>
                </c:pt>
                <c:pt idx="447">
                  <c:v>4.8919999999999998E-2</c:v>
                </c:pt>
                <c:pt idx="448">
                  <c:v>4.9970000000000001E-2</c:v>
                </c:pt>
                <c:pt idx="449">
                  <c:v>5.1020000000000003E-2</c:v>
                </c:pt>
                <c:pt idx="450">
                  <c:v>5.2069999999999998E-2</c:v>
                </c:pt>
                <c:pt idx="451">
                  <c:v>5.3120000000000001E-2</c:v>
                </c:pt>
                <c:pt idx="452">
                  <c:v>5.416E-2</c:v>
                </c:pt>
                <c:pt idx="453">
                  <c:v>5.5210000000000002E-2</c:v>
                </c:pt>
                <c:pt idx="454">
                  <c:v>5.6259999999999998E-2</c:v>
                </c:pt>
                <c:pt idx="455">
                  <c:v>5.731E-2</c:v>
                </c:pt>
                <c:pt idx="456">
                  <c:v>5.8349999999999999E-2</c:v>
                </c:pt>
                <c:pt idx="457">
                  <c:v>5.9400000000000001E-2</c:v>
                </c:pt>
                <c:pt idx="458">
                  <c:v>6.0449999999999997E-2</c:v>
                </c:pt>
                <c:pt idx="459">
                  <c:v>6.1490000000000003E-2</c:v>
                </c:pt>
                <c:pt idx="460">
                  <c:v>6.2539999999999998E-2</c:v>
                </c:pt>
                <c:pt idx="461">
                  <c:v>6.3589999999999994E-2</c:v>
                </c:pt>
                <c:pt idx="462">
                  <c:v>6.4640000000000003E-2</c:v>
                </c:pt>
                <c:pt idx="463">
                  <c:v>6.5680000000000002E-2</c:v>
                </c:pt>
                <c:pt idx="464">
                  <c:v>6.6729999999999998E-2</c:v>
                </c:pt>
                <c:pt idx="465">
                  <c:v>6.7780000000000007E-2</c:v>
                </c:pt>
                <c:pt idx="466">
                  <c:v>6.8820000000000006E-2</c:v>
                </c:pt>
                <c:pt idx="467">
                  <c:v>6.9870000000000002E-2</c:v>
                </c:pt>
                <c:pt idx="468">
                  <c:v>7.0919999999999997E-2</c:v>
                </c:pt>
                <c:pt idx="469">
                  <c:v>7.1959999999999996E-2</c:v>
                </c:pt>
                <c:pt idx="470">
                  <c:v>7.3010000000000005E-2</c:v>
                </c:pt>
                <c:pt idx="471">
                  <c:v>7.4060000000000001E-2</c:v>
                </c:pt>
                <c:pt idx="472">
                  <c:v>7.51E-2</c:v>
                </c:pt>
                <c:pt idx="473">
                  <c:v>7.6149999999999995E-2</c:v>
                </c:pt>
                <c:pt idx="474">
                  <c:v>7.7200000000000005E-2</c:v>
                </c:pt>
                <c:pt idx="475">
                  <c:v>7.8240000000000004E-2</c:v>
                </c:pt>
                <c:pt idx="476">
                  <c:v>7.9289999999999999E-2</c:v>
                </c:pt>
                <c:pt idx="477">
                  <c:v>8.0339999999999995E-2</c:v>
                </c:pt>
                <c:pt idx="478">
                  <c:v>8.1379999999999994E-2</c:v>
                </c:pt>
                <c:pt idx="479">
                  <c:v>8.2430000000000003E-2</c:v>
                </c:pt>
                <c:pt idx="480">
                  <c:v>8.3479999999999999E-2</c:v>
                </c:pt>
                <c:pt idx="481">
                  <c:v>8.4519999999999998E-2</c:v>
                </c:pt>
                <c:pt idx="482">
                  <c:v>8.5569999999999993E-2</c:v>
                </c:pt>
                <c:pt idx="483">
                  <c:v>8.6620000000000003E-2</c:v>
                </c:pt>
                <c:pt idx="484">
                  <c:v>8.7660000000000002E-2</c:v>
                </c:pt>
                <c:pt idx="485">
                  <c:v>8.8709999999999997E-2</c:v>
                </c:pt>
                <c:pt idx="486">
                  <c:v>8.9749999999999996E-2</c:v>
                </c:pt>
                <c:pt idx="487">
                  <c:v>9.0800000000000006E-2</c:v>
                </c:pt>
                <c:pt idx="488">
                  <c:v>9.1850000000000001E-2</c:v>
                </c:pt>
                <c:pt idx="489">
                  <c:v>9.289E-2</c:v>
                </c:pt>
                <c:pt idx="490">
                  <c:v>9.3939999999999996E-2</c:v>
                </c:pt>
                <c:pt idx="491">
                  <c:v>9.4979999999999995E-2</c:v>
                </c:pt>
                <c:pt idx="492">
                  <c:v>9.6030000000000004E-2</c:v>
                </c:pt>
                <c:pt idx="493">
                  <c:v>9.7070000000000004E-2</c:v>
                </c:pt>
                <c:pt idx="494">
                  <c:v>9.8119999999999999E-2</c:v>
                </c:pt>
                <c:pt idx="495">
                  <c:v>9.9159999999999998E-2</c:v>
                </c:pt>
                <c:pt idx="496">
                  <c:v>0.1002</c:v>
                </c:pt>
                <c:pt idx="497">
                  <c:v>0.1013</c:v>
                </c:pt>
                <c:pt idx="498">
                  <c:v>0.1023</c:v>
                </c:pt>
                <c:pt idx="499">
                  <c:v>0.1033</c:v>
                </c:pt>
                <c:pt idx="500">
                  <c:v>0.10440000000000001</c:v>
                </c:pt>
                <c:pt idx="501">
                  <c:v>0.10539999999999999</c:v>
                </c:pt>
                <c:pt idx="502">
                  <c:v>0.1065</c:v>
                </c:pt>
                <c:pt idx="503">
                  <c:v>0.1075</c:v>
                </c:pt>
                <c:pt idx="504">
                  <c:v>0.1086</c:v>
                </c:pt>
                <c:pt idx="505">
                  <c:v>0.1096</c:v>
                </c:pt>
                <c:pt idx="506">
                  <c:v>0.11070000000000001</c:v>
                </c:pt>
                <c:pt idx="507">
                  <c:v>0.11169999999999999</c:v>
                </c:pt>
                <c:pt idx="508">
                  <c:v>0.11269999999999999</c:v>
                </c:pt>
                <c:pt idx="509">
                  <c:v>0.1138</c:v>
                </c:pt>
                <c:pt idx="510">
                  <c:v>0.1148</c:v>
                </c:pt>
                <c:pt idx="511">
                  <c:v>0.1159</c:v>
                </c:pt>
                <c:pt idx="512">
                  <c:v>0.1169</c:v>
                </c:pt>
                <c:pt idx="513">
                  <c:v>0.11799999999999999</c:v>
                </c:pt>
                <c:pt idx="514">
                  <c:v>0.11899999999999999</c:v>
                </c:pt>
                <c:pt idx="515">
                  <c:v>0.1201</c:v>
                </c:pt>
                <c:pt idx="516">
                  <c:v>0.1211</c:v>
                </c:pt>
                <c:pt idx="517">
                  <c:v>0.1221</c:v>
                </c:pt>
                <c:pt idx="518">
                  <c:v>0.1232</c:v>
                </c:pt>
                <c:pt idx="519">
                  <c:v>0.1242</c:v>
                </c:pt>
                <c:pt idx="520">
                  <c:v>0.12529999999999999</c:v>
                </c:pt>
                <c:pt idx="521">
                  <c:v>0.1263</c:v>
                </c:pt>
                <c:pt idx="522">
                  <c:v>0.12740000000000001</c:v>
                </c:pt>
                <c:pt idx="523">
                  <c:v>0.12839999999999999</c:v>
                </c:pt>
                <c:pt idx="524">
                  <c:v>0.1295</c:v>
                </c:pt>
                <c:pt idx="525">
                  <c:v>0.1305</c:v>
                </c:pt>
                <c:pt idx="526">
                  <c:v>0.13150000000000001</c:v>
                </c:pt>
                <c:pt idx="527">
                  <c:v>0.1326</c:v>
                </c:pt>
                <c:pt idx="528">
                  <c:v>0.1336</c:v>
                </c:pt>
                <c:pt idx="529">
                  <c:v>0.13469999999999999</c:v>
                </c:pt>
                <c:pt idx="530">
                  <c:v>0.13569999999999999</c:v>
                </c:pt>
                <c:pt idx="531">
                  <c:v>0.1368</c:v>
                </c:pt>
                <c:pt idx="532">
                  <c:v>0.13780000000000001</c:v>
                </c:pt>
                <c:pt idx="533">
                  <c:v>0.13880000000000001</c:v>
                </c:pt>
                <c:pt idx="534">
                  <c:v>0.1399</c:v>
                </c:pt>
                <c:pt idx="535">
                  <c:v>0.1409</c:v>
                </c:pt>
                <c:pt idx="536">
                  <c:v>0.14199999999999999</c:v>
                </c:pt>
                <c:pt idx="537">
                  <c:v>0.14299999999999999</c:v>
                </c:pt>
                <c:pt idx="538">
                  <c:v>0.14410000000000001</c:v>
                </c:pt>
                <c:pt idx="539">
                  <c:v>0.14510000000000001</c:v>
                </c:pt>
                <c:pt idx="540">
                  <c:v>0.14610000000000001</c:v>
                </c:pt>
                <c:pt idx="541">
                  <c:v>0.1472</c:v>
                </c:pt>
                <c:pt idx="542">
                  <c:v>0.1482</c:v>
                </c:pt>
                <c:pt idx="543">
                  <c:v>0.14929999999999999</c:v>
                </c:pt>
                <c:pt idx="544">
                  <c:v>0.15029999999999999</c:v>
                </c:pt>
                <c:pt idx="545">
                  <c:v>0.15140000000000001</c:v>
                </c:pt>
                <c:pt idx="546">
                  <c:v>0.15240000000000001</c:v>
                </c:pt>
                <c:pt idx="547">
                  <c:v>0.15340000000000001</c:v>
                </c:pt>
                <c:pt idx="548">
                  <c:v>0.1545</c:v>
                </c:pt>
                <c:pt idx="549">
                  <c:v>0.1555</c:v>
                </c:pt>
                <c:pt idx="550">
                  <c:v>0.15659999999999999</c:v>
                </c:pt>
                <c:pt idx="551">
                  <c:v>0.15759999999999999</c:v>
                </c:pt>
                <c:pt idx="552">
                  <c:v>0.15859999999999999</c:v>
                </c:pt>
                <c:pt idx="553">
                  <c:v>0.15970000000000001</c:v>
                </c:pt>
                <c:pt idx="554">
                  <c:v>0.16070000000000001</c:v>
                </c:pt>
                <c:pt idx="555">
                  <c:v>0.1618</c:v>
                </c:pt>
                <c:pt idx="556">
                  <c:v>0.1628</c:v>
                </c:pt>
                <c:pt idx="557">
                  <c:v>0.16389999999999999</c:v>
                </c:pt>
                <c:pt idx="558">
                  <c:v>0.16489999999999999</c:v>
                </c:pt>
                <c:pt idx="559">
                  <c:v>0.16589999999999999</c:v>
                </c:pt>
                <c:pt idx="560">
                  <c:v>0.16700000000000001</c:v>
                </c:pt>
                <c:pt idx="561">
                  <c:v>0.16800000000000001</c:v>
                </c:pt>
                <c:pt idx="562">
                  <c:v>0.1691</c:v>
                </c:pt>
                <c:pt idx="563">
                  <c:v>0.1701</c:v>
                </c:pt>
                <c:pt idx="564">
                  <c:v>0.17119999999999999</c:v>
                </c:pt>
                <c:pt idx="565">
                  <c:v>0.17219999999999999</c:v>
                </c:pt>
                <c:pt idx="566">
                  <c:v>0.17319999999999999</c:v>
                </c:pt>
                <c:pt idx="567">
                  <c:v>0.17430000000000001</c:v>
                </c:pt>
                <c:pt idx="568">
                  <c:v>0.17530000000000001</c:v>
                </c:pt>
                <c:pt idx="569">
                  <c:v>0.1764</c:v>
                </c:pt>
                <c:pt idx="570">
                  <c:v>0.1774</c:v>
                </c:pt>
                <c:pt idx="571">
                  <c:v>0.17849999999999999</c:v>
                </c:pt>
                <c:pt idx="572">
                  <c:v>0.17949999999999999</c:v>
                </c:pt>
                <c:pt idx="573">
                  <c:v>0.18049999999999999</c:v>
                </c:pt>
                <c:pt idx="574">
                  <c:v>0.18160000000000001</c:v>
                </c:pt>
                <c:pt idx="575">
                  <c:v>0.18260000000000001</c:v>
                </c:pt>
                <c:pt idx="576">
                  <c:v>0.1837</c:v>
                </c:pt>
                <c:pt idx="577">
                  <c:v>0.1847</c:v>
                </c:pt>
                <c:pt idx="578">
                  <c:v>0.18579999999999999</c:v>
                </c:pt>
                <c:pt idx="579">
                  <c:v>0.18679999999999999</c:v>
                </c:pt>
                <c:pt idx="580">
                  <c:v>0.18779999999999999</c:v>
                </c:pt>
                <c:pt idx="581">
                  <c:v>0.18890000000000001</c:v>
                </c:pt>
                <c:pt idx="582">
                  <c:v>0.18990000000000001</c:v>
                </c:pt>
                <c:pt idx="583">
                  <c:v>0.191</c:v>
                </c:pt>
                <c:pt idx="584">
                  <c:v>0.192</c:v>
                </c:pt>
                <c:pt idx="585">
                  <c:v>0.19309999999999999</c:v>
                </c:pt>
                <c:pt idx="586">
                  <c:v>0.19409999999999999</c:v>
                </c:pt>
                <c:pt idx="587">
                  <c:v>0.1951</c:v>
                </c:pt>
                <c:pt idx="588">
                  <c:v>0.19620000000000001</c:v>
                </c:pt>
                <c:pt idx="589">
                  <c:v>0.19719999999999999</c:v>
                </c:pt>
                <c:pt idx="590">
                  <c:v>0.1983</c:v>
                </c:pt>
                <c:pt idx="591">
                  <c:v>0.1993</c:v>
                </c:pt>
                <c:pt idx="592">
                  <c:v>0.20030000000000001</c:v>
                </c:pt>
                <c:pt idx="593">
                  <c:v>0.2014</c:v>
                </c:pt>
                <c:pt idx="594">
                  <c:v>0.2024</c:v>
                </c:pt>
                <c:pt idx="595">
                  <c:v>0.20349999999999999</c:v>
                </c:pt>
                <c:pt idx="596">
                  <c:v>0.20449999999999999</c:v>
                </c:pt>
                <c:pt idx="597">
                  <c:v>0.2056</c:v>
                </c:pt>
                <c:pt idx="598">
                  <c:v>0.20660000000000001</c:v>
                </c:pt>
                <c:pt idx="599">
                  <c:v>0.20760000000000001</c:v>
                </c:pt>
                <c:pt idx="600">
                  <c:v>0.2087</c:v>
                </c:pt>
                <c:pt idx="601">
                  <c:v>0.2097</c:v>
                </c:pt>
                <c:pt idx="602">
                  <c:v>0.21079999999999999</c:v>
                </c:pt>
                <c:pt idx="603">
                  <c:v>0.21179999999999999</c:v>
                </c:pt>
                <c:pt idx="604">
                  <c:v>0.21290000000000001</c:v>
                </c:pt>
                <c:pt idx="605">
                  <c:v>0.21390000000000001</c:v>
                </c:pt>
                <c:pt idx="606">
                  <c:v>0.21490000000000001</c:v>
                </c:pt>
                <c:pt idx="607">
                  <c:v>0.216</c:v>
                </c:pt>
                <c:pt idx="608">
                  <c:v>0.217</c:v>
                </c:pt>
                <c:pt idx="609">
                  <c:v>0.21809999999999999</c:v>
                </c:pt>
                <c:pt idx="610">
                  <c:v>0.21909999999999999</c:v>
                </c:pt>
                <c:pt idx="611">
                  <c:v>0.22020000000000001</c:v>
                </c:pt>
                <c:pt idx="612">
                  <c:v>0.22120000000000001</c:v>
                </c:pt>
                <c:pt idx="613">
                  <c:v>0.22220000000000001</c:v>
                </c:pt>
                <c:pt idx="614">
                  <c:v>0.2233</c:v>
                </c:pt>
                <c:pt idx="615">
                  <c:v>0.2243</c:v>
                </c:pt>
                <c:pt idx="616">
                  <c:v>0.22539999999999999</c:v>
                </c:pt>
                <c:pt idx="617">
                  <c:v>0.22639999999999999</c:v>
                </c:pt>
                <c:pt idx="618">
                  <c:v>0.22750000000000001</c:v>
                </c:pt>
                <c:pt idx="619">
                  <c:v>0.22850000000000001</c:v>
                </c:pt>
                <c:pt idx="620">
                  <c:v>0.22950000000000001</c:v>
                </c:pt>
                <c:pt idx="621">
                  <c:v>0.2306</c:v>
                </c:pt>
                <c:pt idx="622">
                  <c:v>0.2316</c:v>
                </c:pt>
                <c:pt idx="623">
                  <c:v>0.23269999999999999</c:v>
                </c:pt>
                <c:pt idx="624">
                  <c:v>0.23369999999999999</c:v>
                </c:pt>
                <c:pt idx="625">
                  <c:v>0.23480000000000001</c:v>
                </c:pt>
                <c:pt idx="626">
                  <c:v>0.23580000000000001</c:v>
                </c:pt>
                <c:pt idx="627">
                  <c:v>0.23680000000000001</c:v>
                </c:pt>
                <c:pt idx="628">
                  <c:v>0.2379</c:v>
                </c:pt>
                <c:pt idx="629">
                  <c:v>0.2389</c:v>
                </c:pt>
                <c:pt idx="630">
                  <c:v>0.24</c:v>
                </c:pt>
                <c:pt idx="631">
                  <c:v>0.24099999999999999</c:v>
                </c:pt>
                <c:pt idx="632">
                  <c:v>0.24210000000000001</c:v>
                </c:pt>
                <c:pt idx="633">
                  <c:v>0.24310000000000001</c:v>
                </c:pt>
                <c:pt idx="634">
                  <c:v>0.24410000000000001</c:v>
                </c:pt>
                <c:pt idx="635">
                  <c:v>0.2452</c:v>
                </c:pt>
                <c:pt idx="636">
                  <c:v>0.2462</c:v>
                </c:pt>
                <c:pt idx="637">
                  <c:v>0.24729999999999999</c:v>
                </c:pt>
                <c:pt idx="638">
                  <c:v>0.24829999999999999</c:v>
                </c:pt>
                <c:pt idx="639">
                  <c:v>0.24929999999999999</c:v>
                </c:pt>
                <c:pt idx="640">
                  <c:v>0.25040000000000001</c:v>
                </c:pt>
                <c:pt idx="641">
                  <c:v>0.25140000000000001</c:v>
                </c:pt>
                <c:pt idx="642">
                  <c:v>0.2525</c:v>
                </c:pt>
                <c:pt idx="643">
                  <c:v>0.2535</c:v>
                </c:pt>
                <c:pt idx="644">
                  <c:v>0.25459999999999999</c:v>
                </c:pt>
                <c:pt idx="645">
                  <c:v>0.25559999999999999</c:v>
                </c:pt>
                <c:pt idx="646">
                  <c:v>0.25659999999999999</c:v>
                </c:pt>
                <c:pt idx="647">
                  <c:v>0.25769999999999998</c:v>
                </c:pt>
                <c:pt idx="648">
                  <c:v>0.25869999999999999</c:v>
                </c:pt>
                <c:pt idx="649">
                  <c:v>0.25979999999999998</c:v>
                </c:pt>
                <c:pt idx="650">
                  <c:v>0.26079999999999998</c:v>
                </c:pt>
                <c:pt idx="651">
                  <c:v>0.26190000000000002</c:v>
                </c:pt>
                <c:pt idx="652">
                  <c:v>0.26290000000000002</c:v>
                </c:pt>
                <c:pt idx="653">
                  <c:v>0.26390000000000002</c:v>
                </c:pt>
                <c:pt idx="654">
                  <c:v>0.26500000000000001</c:v>
                </c:pt>
                <c:pt idx="655">
                  <c:v>0.26600000000000001</c:v>
                </c:pt>
                <c:pt idx="656">
                  <c:v>0.2671</c:v>
                </c:pt>
                <c:pt idx="657">
                  <c:v>0.2681</c:v>
                </c:pt>
                <c:pt idx="658">
                  <c:v>0.26919999999999999</c:v>
                </c:pt>
                <c:pt idx="659">
                  <c:v>0.2702</c:v>
                </c:pt>
                <c:pt idx="660">
                  <c:v>0.2712</c:v>
                </c:pt>
                <c:pt idx="661">
                  <c:v>0.27229999999999999</c:v>
                </c:pt>
                <c:pt idx="662">
                  <c:v>0.27329999999999999</c:v>
                </c:pt>
                <c:pt idx="663">
                  <c:v>0.27439999999999998</c:v>
                </c:pt>
                <c:pt idx="664">
                  <c:v>0.27539999999999998</c:v>
                </c:pt>
                <c:pt idx="665">
                  <c:v>0.27650000000000002</c:v>
                </c:pt>
                <c:pt idx="666">
                  <c:v>0.27750000000000002</c:v>
                </c:pt>
                <c:pt idx="667">
                  <c:v>0.27850000000000003</c:v>
                </c:pt>
                <c:pt idx="668">
                  <c:v>0.27960000000000002</c:v>
                </c:pt>
                <c:pt idx="669">
                  <c:v>0.28060000000000002</c:v>
                </c:pt>
                <c:pt idx="670">
                  <c:v>0.28170000000000001</c:v>
                </c:pt>
                <c:pt idx="671">
                  <c:v>0.28270000000000001</c:v>
                </c:pt>
                <c:pt idx="672">
                  <c:v>0.2838</c:v>
                </c:pt>
                <c:pt idx="673">
                  <c:v>0.2848</c:v>
                </c:pt>
                <c:pt idx="674">
                  <c:v>0.2858</c:v>
                </c:pt>
                <c:pt idx="675">
                  <c:v>0.28689999999999999</c:v>
                </c:pt>
                <c:pt idx="676">
                  <c:v>0.28789999999999999</c:v>
                </c:pt>
                <c:pt idx="677">
                  <c:v>0.28899999999999998</c:v>
                </c:pt>
                <c:pt idx="678">
                  <c:v>0.28999999999999998</c:v>
                </c:pt>
                <c:pt idx="679">
                  <c:v>0.29099999999999998</c:v>
                </c:pt>
                <c:pt idx="680">
                  <c:v>0.29210000000000003</c:v>
                </c:pt>
                <c:pt idx="681">
                  <c:v>0.29310000000000003</c:v>
                </c:pt>
                <c:pt idx="682">
                  <c:v>0.29420000000000002</c:v>
                </c:pt>
                <c:pt idx="683">
                  <c:v>0.29520000000000002</c:v>
                </c:pt>
                <c:pt idx="684">
                  <c:v>0.29630000000000001</c:v>
                </c:pt>
                <c:pt idx="685">
                  <c:v>0.29730000000000001</c:v>
                </c:pt>
                <c:pt idx="686">
                  <c:v>0.29830000000000001</c:v>
                </c:pt>
                <c:pt idx="687">
                  <c:v>0.2994</c:v>
                </c:pt>
                <c:pt idx="688">
                  <c:v>0.3004</c:v>
                </c:pt>
                <c:pt idx="689">
                  <c:v>0.30149999999999999</c:v>
                </c:pt>
                <c:pt idx="690">
                  <c:v>0.30249999999999999</c:v>
                </c:pt>
                <c:pt idx="691">
                  <c:v>0.30359999999999998</c:v>
                </c:pt>
                <c:pt idx="692">
                  <c:v>0.30459999999999998</c:v>
                </c:pt>
                <c:pt idx="693">
                  <c:v>0.30559999999999998</c:v>
                </c:pt>
                <c:pt idx="694">
                  <c:v>0.30669999999999997</c:v>
                </c:pt>
                <c:pt idx="695">
                  <c:v>0.30769999999999997</c:v>
                </c:pt>
                <c:pt idx="696">
                  <c:v>0.30880000000000002</c:v>
                </c:pt>
                <c:pt idx="697">
                  <c:v>0.30980000000000002</c:v>
                </c:pt>
                <c:pt idx="698">
                  <c:v>0.31090000000000001</c:v>
                </c:pt>
                <c:pt idx="699">
                  <c:v>0.31190000000000001</c:v>
                </c:pt>
                <c:pt idx="700">
                  <c:v>0.31290000000000001</c:v>
                </c:pt>
                <c:pt idx="701">
                  <c:v>0.314</c:v>
                </c:pt>
                <c:pt idx="702">
                  <c:v>0.315</c:v>
                </c:pt>
                <c:pt idx="703">
                  <c:v>0.31609999999999999</c:v>
                </c:pt>
                <c:pt idx="704">
                  <c:v>0.31709999999999999</c:v>
                </c:pt>
                <c:pt idx="705">
                  <c:v>0.31819999999999998</c:v>
                </c:pt>
                <c:pt idx="706">
                  <c:v>0.31919999999999998</c:v>
                </c:pt>
                <c:pt idx="707">
                  <c:v>0.32019999999999998</c:v>
                </c:pt>
                <c:pt idx="708">
                  <c:v>0.32129999999999997</c:v>
                </c:pt>
                <c:pt idx="709">
                  <c:v>0.32229999999999998</c:v>
                </c:pt>
                <c:pt idx="710">
                  <c:v>0.32340000000000002</c:v>
                </c:pt>
                <c:pt idx="711">
                  <c:v>0.32440000000000002</c:v>
                </c:pt>
                <c:pt idx="712">
                  <c:v>0.32550000000000001</c:v>
                </c:pt>
                <c:pt idx="713">
                  <c:v>0.32650000000000001</c:v>
                </c:pt>
                <c:pt idx="714">
                  <c:v>0.32750000000000001</c:v>
                </c:pt>
                <c:pt idx="715">
                  <c:v>0.3286</c:v>
                </c:pt>
                <c:pt idx="716">
                  <c:v>0.3296</c:v>
                </c:pt>
                <c:pt idx="717">
                  <c:v>0.33069999999999999</c:v>
                </c:pt>
                <c:pt idx="718">
                  <c:v>0.33169999999999999</c:v>
                </c:pt>
                <c:pt idx="719">
                  <c:v>0.3327</c:v>
                </c:pt>
                <c:pt idx="720">
                  <c:v>0.33379999999999999</c:v>
                </c:pt>
                <c:pt idx="721">
                  <c:v>0.33479999999999999</c:v>
                </c:pt>
                <c:pt idx="722">
                  <c:v>0.33589999999999998</c:v>
                </c:pt>
                <c:pt idx="723">
                  <c:v>0.33689999999999998</c:v>
                </c:pt>
                <c:pt idx="724">
                  <c:v>0.33800000000000002</c:v>
                </c:pt>
                <c:pt idx="725">
                  <c:v>0.33900000000000002</c:v>
                </c:pt>
                <c:pt idx="726">
                  <c:v>0.34</c:v>
                </c:pt>
                <c:pt idx="727">
                  <c:v>0.34110000000000001</c:v>
                </c:pt>
                <c:pt idx="728">
                  <c:v>0.34210000000000002</c:v>
                </c:pt>
                <c:pt idx="729">
                  <c:v>0.34320000000000001</c:v>
                </c:pt>
                <c:pt idx="730">
                  <c:v>0.34420000000000001</c:v>
                </c:pt>
                <c:pt idx="731">
                  <c:v>0.3453</c:v>
                </c:pt>
                <c:pt idx="732">
                  <c:v>0.3463</c:v>
                </c:pt>
                <c:pt idx="733">
                  <c:v>0.3473</c:v>
                </c:pt>
                <c:pt idx="734">
                  <c:v>0.34839999999999999</c:v>
                </c:pt>
                <c:pt idx="735">
                  <c:v>0.34939999999999999</c:v>
                </c:pt>
                <c:pt idx="736">
                  <c:v>0.35049999999999998</c:v>
                </c:pt>
                <c:pt idx="737">
                  <c:v>0.35149999999999998</c:v>
                </c:pt>
                <c:pt idx="738">
                  <c:v>0.35260000000000002</c:v>
                </c:pt>
                <c:pt idx="739">
                  <c:v>0.35360000000000003</c:v>
                </c:pt>
                <c:pt idx="740">
                  <c:v>0.35460000000000003</c:v>
                </c:pt>
                <c:pt idx="741">
                  <c:v>0.35570000000000002</c:v>
                </c:pt>
                <c:pt idx="742">
                  <c:v>0.35670000000000002</c:v>
                </c:pt>
                <c:pt idx="743">
                  <c:v>0.35780000000000001</c:v>
                </c:pt>
                <c:pt idx="744">
                  <c:v>0.35880000000000001</c:v>
                </c:pt>
                <c:pt idx="745">
                  <c:v>0.3599</c:v>
                </c:pt>
                <c:pt idx="746">
                  <c:v>0.3609</c:v>
                </c:pt>
                <c:pt idx="747">
                  <c:v>0.3619</c:v>
                </c:pt>
                <c:pt idx="748">
                  <c:v>0.36299999999999999</c:v>
                </c:pt>
                <c:pt idx="749">
                  <c:v>0.36399999999999999</c:v>
                </c:pt>
                <c:pt idx="750">
                  <c:v>0.36509999999999998</c:v>
                </c:pt>
                <c:pt idx="751">
                  <c:v>0.36609999999999998</c:v>
                </c:pt>
                <c:pt idx="752">
                  <c:v>0.36720000000000003</c:v>
                </c:pt>
                <c:pt idx="753">
                  <c:v>0.36820000000000003</c:v>
                </c:pt>
                <c:pt idx="754">
                  <c:v>0.36919999999999997</c:v>
                </c:pt>
                <c:pt idx="755">
                  <c:v>0.37030000000000002</c:v>
                </c:pt>
                <c:pt idx="756">
                  <c:v>0.37130000000000002</c:v>
                </c:pt>
                <c:pt idx="757">
                  <c:v>0.37240000000000001</c:v>
                </c:pt>
                <c:pt idx="758">
                  <c:v>0.37340000000000001</c:v>
                </c:pt>
                <c:pt idx="759">
                  <c:v>0.3745</c:v>
                </c:pt>
                <c:pt idx="760">
                  <c:v>0.3755</c:v>
                </c:pt>
                <c:pt idx="761">
                  <c:v>0.3765</c:v>
                </c:pt>
                <c:pt idx="762">
                  <c:v>0.37759999999999999</c:v>
                </c:pt>
                <c:pt idx="763">
                  <c:v>0.37859999999999999</c:v>
                </c:pt>
                <c:pt idx="764">
                  <c:v>0.37969999999999998</c:v>
                </c:pt>
                <c:pt idx="765">
                  <c:v>0.38069999999999998</c:v>
                </c:pt>
                <c:pt idx="766">
                  <c:v>0.38169999999999998</c:v>
                </c:pt>
                <c:pt idx="767">
                  <c:v>0.38279999999999997</c:v>
                </c:pt>
                <c:pt idx="768">
                  <c:v>0.38379999999999997</c:v>
                </c:pt>
                <c:pt idx="769">
                  <c:v>0.38490000000000002</c:v>
                </c:pt>
                <c:pt idx="770">
                  <c:v>0.38590000000000002</c:v>
                </c:pt>
                <c:pt idx="771">
                  <c:v>0.38700000000000001</c:v>
                </c:pt>
                <c:pt idx="772">
                  <c:v>0.38800000000000001</c:v>
                </c:pt>
                <c:pt idx="773">
                  <c:v>0.38900000000000001</c:v>
                </c:pt>
                <c:pt idx="774">
                  <c:v>0.3901</c:v>
                </c:pt>
                <c:pt idx="775">
                  <c:v>0.3911</c:v>
                </c:pt>
                <c:pt idx="776">
                  <c:v>0.39219999999999999</c:v>
                </c:pt>
                <c:pt idx="777">
                  <c:v>0.39319999999999999</c:v>
                </c:pt>
                <c:pt idx="778">
                  <c:v>0.39429999999999998</c:v>
                </c:pt>
                <c:pt idx="779">
                  <c:v>0.39529999999999998</c:v>
                </c:pt>
                <c:pt idx="780">
                  <c:v>0.39629999999999999</c:v>
                </c:pt>
                <c:pt idx="781">
                  <c:v>0.39739999999999998</c:v>
                </c:pt>
                <c:pt idx="782">
                  <c:v>0.39839999999999998</c:v>
                </c:pt>
                <c:pt idx="783">
                  <c:v>0.39950000000000002</c:v>
                </c:pt>
                <c:pt idx="784">
                  <c:v>0.40050000000000002</c:v>
                </c:pt>
                <c:pt idx="785">
                  <c:v>0.40160000000000001</c:v>
                </c:pt>
                <c:pt idx="786">
                  <c:v>0.40260000000000001</c:v>
                </c:pt>
                <c:pt idx="787">
                  <c:v>0.40360000000000001</c:v>
                </c:pt>
                <c:pt idx="788">
                  <c:v>0.4047</c:v>
                </c:pt>
                <c:pt idx="789">
                  <c:v>0.40570000000000001</c:v>
                </c:pt>
                <c:pt idx="790">
                  <c:v>0.40679999999999999</c:v>
                </c:pt>
                <c:pt idx="791">
                  <c:v>0.4078</c:v>
                </c:pt>
                <c:pt idx="792">
                  <c:v>0.40889999999999999</c:v>
                </c:pt>
                <c:pt idx="793">
                  <c:v>0.40989999999999999</c:v>
                </c:pt>
                <c:pt idx="794">
                  <c:v>0.41089999999999999</c:v>
                </c:pt>
                <c:pt idx="795">
                  <c:v>0.41199999999999998</c:v>
                </c:pt>
                <c:pt idx="796">
                  <c:v>0.41299999999999998</c:v>
                </c:pt>
                <c:pt idx="797">
                  <c:v>0.41410000000000002</c:v>
                </c:pt>
                <c:pt idx="798">
                  <c:v>0.41510000000000002</c:v>
                </c:pt>
                <c:pt idx="799">
                  <c:v>0.41620000000000001</c:v>
                </c:pt>
                <c:pt idx="800">
                  <c:v>0.41720000000000002</c:v>
                </c:pt>
                <c:pt idx="801">
                  <c:v>0.41820000000000002</c:v>
                </c:pt>
                <c:pt idx="802">
                  <c:v>0.41930000000000001</c:v>
                </c:pt>
                <c:pt idx="803">
                  <c:v>0.42030000000000001</c:v>
                </c:pt>
                <c:pt idx="804">
                  <c:v>0.4214</c:v>
                </c:pt>
                <c:pt idx="805">
                  <c:v>0.4224</c:v>
                </c:pt>
                <c:pt idx="806">
                  <c:v>0.4234</c:v>
                </c:pt>
                <c:pt idx="807">
                  <c:v>0.42449999999999999</c:v>
                </c:pt>
                <c:pt idx="808">
                  <c:v>0.42549999999999999</c:v>
                </c:pt>
                <c:pt idx="809">
                  <c:v>0.42659999999999998</c:v>
                </c:pt>
                <c:pt idx="810">
                  <c:v>0.42759999999999998</c:v>
                </c:pt>
                <c:pt idx="811">
                  <c:v>0.42870000000000003</c:v>
                </c:pt>
                <c:pt idx="812">
                  <c:v>0.42970000000000003</c:v>
                </c:pt>
                <c:pt idx="813">
                  <c:v>0.43070000000000003</c:v>
                </c:pt>
                <c:pt idx="814">
                  <c:v>0.43180000000000002</c:v>
                </c:pt>
                <c:pt idx="815">
                  <c:v>0.43280000000000002</c:v>
                </c:pt>
                <c:pt idx="816">
                  <c:v>0.43390000000000001</c:v>
                </c:pt>
                <c:pt idx="817">
                  <c:v>0.43490000000000001</c:v>
                </c:pt>
                <c:pt idx="818">
                  <c:v>0.436</c:v>
                </c:pt>
                <c:pt idx="819">
                  <c:v>0.437</c:v>
                </c:pt>
                <c:pt idx="820">
                  <c:v>0.438</c:v>
                </c:pt>
                <c:pt idx="821">
                  <c:v>0.43909999999999999</c:v>
                </c:pt>
                <c:pt idx="822">
                  <c:v>0.44009999999999999</c:v>
                </c:pt>
                <c:pt idx="823">
                  <c:v>0.44119999999999998</c:v>
                </c:pt>
                <c:pt idx="824">
                  <c:v>0.44219999999999998</c:v>
                </c:pt>
                <c:pt idx="825">
                  <c:v>0.44330000000000003</c:v>
                </c:pt>
                <c:pt idx="826">
                  <c:v>0.44429999999999997</c:v>
                </c:pt>
                <c:pt idx="827">
                  <c:v>0.44529999999999997</c:v>
                </c:pt>
                <c:pt idx="828">
                  <c:v>0.44640000000000002</c:v>
                </c:pt>
                <c:pt idx="829">
                  <c:v>0.44740000000000002</c:v>
                </c:pt>
                <c:pt idx="830">
                  <c:v>0.44850000000000001</c:v>
                </c:pt>
                <c:pt idx="831">
                  <c:v>0.44950000000000001</c:v>
                </c:pt>
                <c:pt idx="832">
                  <c:v>0.4506</c:v>
                </c:pt>
                <c:pt idx="833">
                  <c:v>0.4516</c:v>
                </c:pt>
                <c:pt idx="834">
                  <c:v>0.4526</c:v>
                </c:pt>
                <c:pt idx="835">
                  <c:v>0.45369999999999999</c:v>
                </c:pt>
                <c:pt idx="836">
                  <c:v>0.45469999999999999</c:v>
                </c:pt>
                <c:pt idx="837">
                  <c:v>0.45579999999999998</c:v>
                </c:pt>
                <c:pt idx="838">
                  <c:v>0.45679999999999998</c:v>
                </c:pt>
                <c:pt idx="839">
                  <c:v>0.45789999999999997</c:v>
                </c:pt>
                <c:pt idx="840">
                  <c:v>0.45889999999999997</c:v>
                </c:pt>
                <c:pt idx="841">
                  <c:v>0.45989999999999998</c:v>
                </c:pt>
                <c:pt idx="842">
                  <c:v>0.46100000000000002</c:v>
                </c:pt>
                <c:pt idx="843">
                  <c:v>0.46200000000000002</c:v>
                </c:pt>
                <c:pt idx="844">
                  <c:v>0.46310000000000001</c:v>
                </c:pt>
                <c:pt idx="845">
                  <c:v>0.46410000000000001</c:v>
                </c:pt>
                <c:pt idx="846">
                  <c:v>0.4652</c:v>
                </c:pt>
                <c:pt idx="847">
                  <c:v>0.4662</c:v>
                </c:pt>
                <c:pt idx="848">
                  <c:v>0.4672</c:v>
                </c:pt>
                <c:pt idx="849">
                  <c:v>0.46829999999999999</c:v>
                </c:pt>
                <c:pt idx="850">
                  <c:v>0.46929999999999999</c:v>
                </c:pt>
                <c:pt idx="851">
                  <c:v>0.47039999999999998</c:v>
                </c:pt>
                <c:pt idx="852">
                  <c:v>0.47139999999999999</c:v>
                </c:pt>
                <c:pt idx="853">
                  <c:v>0.47239999999999999</c:v>
                </c:pt>
                <c:pt idx="854">
                  <c:v>0.47349999999999998</c:v>
                </c:pt>
                <c:pt idx="855">
                  <c:v>0.47449999999999998</c:v>
                </c:pt>
                <c:pt idx="856">
                  <c:v>0.47560000000000002</c:v>
                </c:pt>
                <c:pt idx="857">
                  <c:v>0.47660000000000002</c:v>
                </c:pt>
                <c:pt idx="858">
                  <c:v>0.47770000000000001</c:v>
                </c:pt>
                <c:pt idx="859">
                  <c:v>0.47870000000000001</c:v>
                </c:pt>
                <c:pt idx="860">
                  <c:v>0.47970000000000002</c:v>
                </c:pt>
                <c:pt idx="861">
                  <c:v>0.48080000000000001</c:v>
                </c:pt>
                <c:pt idx="862">
                  <c:v>0.48180000000000001</c:v>
                </c:pt>
                <c:pt idx="863">
                  <c:v>0.4829</c:v>
                </c:pt>
                <c:pt idx="864">
                  <c:v>0.4839</c:v>
                </c:pt>
                <c:pt idx="865">
                  <c:v>0.48499999999999999</c:v>
                </c:pt>
                <c:pt idx="866">
                  <c:v>0.48599999999999999</c:v>
                </c:pt>
                <c:pt idx="867">
                  <c:v>0.48699999999999999</c:v>
                </c:pt>
              </c:numCache>
            </c:numRef>
          </c:xVal>
          <c:yVal>
            <c:numRef>
              <c:f>'Force 200 keV Spline'!$AG$3:$AG$870</c:f>
              <c:numCache>
                <c:formatCode>0.00E+00</c:formatCode>
                <c:ptCount val="8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6.4694930904000003E-24</c:v>
                </c:pt>
                <c:pt idx="147">
                  <c:v>2.6191248587999996E-23</c:v>
                </c:pt>
                <c:pt idx="148">
                  <c:v>3.3571024991999996E-23</c:v>
                </c:pt>
                <c:pt idx="149">
                  <c:v>6.2472252023999998E-23</c:v>
                </c:pt>
                <c:pt idx="150">
                  <c:v>1.3339003498199998E-22</c:v>
                </c:pt>
                <c:pt idx="151">
                  <c:v>2.5703305020000001E-22</c:v>
                </c:pt>
                <c:pt idx="152">
                  <c:v>4.6447832106000001E-22</c:v>
                </c:pt>
                <c:pt idx="153">
                  <c:v>8.2563927263999987E-22</c:v>
                </c:pt>
                <c:pt idx="154">
                  <c:v>1.5216623112599999E-21</c:v>
                </c:pt>
                <c:pt idx="155">
                  <c:v>2.8809168101999997E-21</c:v>
                </c:pt>
                <c:pt idx="156">
                  <c:v>4.9606282439999995E-21</c:v>
                </c:pt>
                <c:pt idx="157">
                  <c:v>8.0181280673999994E-21</c:v>
                </c:pt>
                <c:pt idx="158">
                  <c:v>1.3160389949999999E-20</c:v>
                </c:pt>
                <c:pt idx="159">
                  <c:v>2.0544784919999998E-20</c:v>
                </c:pt>
                <c:pt idx="160">
                  <c:v>2.9588215895999996E-20</c:v>
                </c:pt>
                <c:pt idx="161">
                  <c:v>4.1547495132000002E-20</c:v>
                </c:pt>
                <c:pt idx="162">
                  <c:v>5.6730062447999989E-20</c:v>
                </c:pt>
                <c:pt idx="163">
                  <c:v>7.4783570760000002E-20</c:v>
                </c:pt>
                <c:pt idx="164">
                  <c:v>9.338646735E-20</c:v>
                </c:pt>
                <c:pt idx="165">
                  <c:v>1.174742595E-19</c:v>
                </c:pt>
                <c:pt idx="166">
                  <c:v>1.43926113438E-19</c:v>
                </c:pt>
                <c:pt idx="167">
                  <c:v>1.7099454833999998E-19</c:v>
                </c:pt>
                <c:pt idx="168">
                  <c:v>2.0132185013999998E-19</c:v>
                </c:pt>
                <c:pt idx="169">
                  <c:v>2.3097174623999997E-19</c:v>
                </c:pt>
                <c:pt idx="170">
                  <c:v>2.5860009456000003E-19</c:v>
                </c:pt>
                <c:pt idx="171">
                  <c:v>2.8940083542000001E-19</c:v>
                </c:pt>
                <c:pt idx="172">
                  <c:v>3.1846785983999999E-19</c:v>
                </c:pt>
                <c:pt idx="173">
                  <c:v>3.4810050239999996E-19</c:v>
                </c:pt>
                <c:pt idx="174">
                  <c:v>3.7659916925999999E-19</c:v>
                </c:pt>
                <c:pt idx="175">
                  <c:v>4.0583522070000001E-19</c:v>
                </c:pt>
                <c:pt idx="176">
                  <c:v>4.3378081307999995E-19</c:v>
                </c:pt>
                <c:pt idx="177">
                  <c:v>4.6248762779999998E-19</c:v>
                </c:pt>
                <c:pt idx="178">
                  <c:v>4.8834929052000002E-19</c:v>
                </c:pt>
                <c:pt idx="179">
                  <c:v>5.1441246882000001E-19</c:v>
                </c:pt>
                <c:pt idx="180">
                  <c:v>5.4083372616000005E-19</c:v>
                </c:pt>
                <c:pt idx="181">
                  <c:v>5.6526502716E-19</c:v>
                </c:pt>
                <c:pt idx="182">
                  <c:v>5.8918339979999993E-19</c:v>
                </c:pt>
                <c:pt idx="183">
                  <c:v>6.1233771456E-19</c:v>
                </c:pt>
                <c:pt idx="184">
                  <c:v>6.353323099200001E-19</c:v>
                </c:pt>
                <c:pt idx="185">
                  <c:v>6.5763275868000002E-19</c:v>
                </c:pt>
                <c:pt idx="186">
                  <c:v>6.7919292323999994E-19</c:v>
                </c:pt>
                <c:pt idx="187">
                  <c:v>6.9955895699999999E-19</c:v>
                </c:pt>
                <c:pt idx="188">
                  <c:v>7.1826656831999997E-19</c:v>
                </c:pt>
                <c:pt idx="189">
                  <c:v>7.3474538111999997E-19</c:v>
                </c:pt>
                <c:pt idx="190">
                  <c:v>7.4819181618000005E-19</c:v>
                </c:pt>
                <c:pt idx="191">
                  <c:v>7.5695970635999989E-19</c:v>
                </c:pt>
                <c:pt idx="192">
                  <c:v>7.6208351112000002E-19</c:v>
                </c:pt>
                <c:pt idx="193">
                  <c:v>7.6287688559999998E-19</c:v>
                </c:pt>
                <c:pt idx="194">
                  <c:v>7.5926296584000007E-19</c:v>
                </c:pt>
                <c:pt idx="195">
                  <c:v>7.5254879159999987E-19</c:v>
                </c:pt>
                <c:pt idx="196">
                  <c:v>7.4566922688000007E-19</c:v>
                </c:pt>
                <c:pt idx="197">
                  <c:v>7.3659191040000005E-19</c:v>
                </c:pt>
                <c:pt idx="198">
                  <c:v>7.2771702264000009E-19</c:v>
                </c:pt>
                <c:pt idx="199">
                  <c:v>7.2696052620000005E-19</c:v>
                </c:pt>
                <c:pt idx="200">
                  <c:v>7.2158738615999999E-19</c:v>
                </c:pt>
                <c:pt idx="201">
                  <c:v>6.7670029133999988E-19</c:v>
                </c:pt>
                <c:pt idx="202">
                  <c:v>5.1555935664000013E-19</c:v>
                </c:pt>
                <c:pt idx="203">
                  <c:v>2.8409951303999999E-19</c:v>
                </c:pt>
                <c:pt idx="204">
                  <c:v>-4.2015333599999812E-20</c:v>
                </c:pt>
                <c:pt idx="205">
                  <c:v>-1.0307694131999999E-18</c:v>
                </c:pt>
                <c:pt idx="206">
                  <c:v>-2.5525676862000001E-18</c:v>
                </c:pt>
                <c:pt idx="207">
                  <c:v>-4.1805284646599992E-18</c:v>
                </c:pt>
                <c:pt idx="208">
                  <c:v>-6.7182729890400003E-18</c:v>
                </c:pt>
                <c:pt idx="209">
                  <c:v>-1.0833071089319999E-17</c:v>
                </c:pt>
                <c:pt idx="210">
                  <c:v>-1.533535569504E-17</c:v>
                </c:pt>
                <c:pt idx="211">
                  <c:v>-2.1431514732480001E-17</c:v>
                </c:pt>
                <c:pt idx="212">
                  <c:v>-2.9141588805119999E-17</c:v>
                </c:pt>
                <c:pt idx="213">
                  <c:v>-3.7072427384879998E-17</c:v>
                </c:pt>
                <c:pt idx="214">
                  <c:v>-4.8070604983679996E-17</c:v>
                </c:pt>
                <c:pt idx="215">
                  <c:v>-5.989568671422E-17</c:v>
                </c:pt>
                <c:pt idx="216">
                  <c:v>-7.1886959988839998E-17</c:v>
                </c:pt>
                <c:pt idx="217">
                  <c:v>-8.2974310835040005E-17</c:v>
                </c:pt>
                <c:pt idx="218">
                  <c:v>-9.3296722669200008E-17</c:v>
                </c:pt>
                <c:pt idx="219">
                  <c:v>-1.0533366109799998E-16</c:v>
                </c:pt>
                <c:pt idx="220">
                  <c:v>-1.08816609348E-16</c:v>
                </c:pt>
                <c:pt idx="221">
                  <c:v>-9.9771964856999999E-17</c:v>
                </c:pt>
                <c:pt idx="222">
                  <c:v>-7.1874025408799998E-17</c:v>
                </c:pt>
                <c:pt idx="223">
                  <c:v>-3.9714837569999998E-17</c:v>
                </c:pt>
                <c:pt idx="224">
                  <c:v>1.7642379362400001E-17</c:v>
                </c:pt>
                <c:pt idx="225">
                  <c:v>1.02099858291E-16</c:v>
                </c:pt>
                <c:pt idx="226">
                  <c:v>2.0948455213919999E-16</c:v>
                </c:pt>
                <c:pt idx="227">
                  <c:v>3.0318675446519998E-16</c:v>
                </c:pt>
                <c:pt idx="228">
                  <c:v>3.9448970611200001E-16</c:v>
                </c:pt>
                <c:pt idx="229">
                  <c:v>4.7092631018399995E-16</c:v>
                </c:pt>
                <c:pt idx="230">
                  <c:v>5.1687577771199996E-16</c:v>
                </c:pt>
                <c:pt idx="231">
                  <c:v>5.1262192944000005E-16</c:v>
                </c:pt>
                <c:pt idx="232">
                  <c:v>4.7343111408000002E-16</c:v>
                </c:pt>
                <c:pt idx="233">
                  <c:v>4.0807384588799995E-16</c:v>
                </c:pt>
                <c:pt idx="234">
                  <c:v>3.367794087E-16</c:v>
                </c:pt>
                <c:pt idx="235">
                  <c:v>2.4744498568200001E-16</c:v>
                </c:pt>
                <c:pt idx="236">
                  <c:v>1.66226342724E-16</c:v>
                </c:pt>
                <c:pt idx="237">
                  <c:v>7.403710444200001E-17</c:v>
                </c:pt>
                <c:pt idx="238">
                  <c:v>-1.5748441775999997E-17</c:v>
                </c:pt>
                <c:pt idx="239">
                  <c:v>-1.12900927572E-16</c:v>
                </c:pt>
                <c:pt idx="240">
                  <c:v>-2.3635199916000002E-16</c:v>
                </c:pt>
                <c:pt idx="241">
                  <c:v>-3.6642607997400002E-16</c:v>
                </c:pt>
                <c:pt idx="242">
                  <c:v>-4.7178621892800006E-16</c:v>
                </c:pt>
                <c:pt idx="243">
                  <c:v>-5.6727007433999995E-16</c:v>
                </c:pt>
                <c:pt idx="244">
                  <c:v>-6.6933995039999996E-16</c:v>
                </c:pt>
                <c:pt idx="245">
                  <c:v>-7.5668361767999986E-16</c:v>
                </c:pt>
                <c:pt idx="246">
                  <c:v>-8.2936393865999996E-16</c:v>
                </c:pt>
                <c:pt idx="247">
                  <c:v>-9.0546209460000013E-16</c:v>
                </c:pt>
                <c:pt idx="248">
                  <c:v>-1.024625583E-15</c:v>
                </c:pt>
                <c:pt idx="249">
                  <c:v>-1.1531285712000001E-15</c:v>
                </c:pt>
                <c:pt idx="250">
                  <c:v>-1.3186468908E-15</c:v>
                </c:pt>
                <c:pt idx="251">
                  <c:v>-1.4923336161600001E-15</c:v>
                </c:pt>
                <c:pt idx="252">
                  <c:v>-1.6823427029999999E-15</c:v>
                </c:pt>
                <c:pt idx="253">
                  <c:v>-1.8845624260799998E-15</c:v>
                </c:pt>
                <c:pt idx="254">
                  <c:v>-2.0992759869600003E-15</c:v>
                </c:pt>
                <c:pt idx="255">
                  <c:v>-2.3083936496999999E-15</c:v>
                </c:pt>
                <c:pt idx="256">
                  <c:v>-2.51974677528E-15</c:v>
                </c:pt>
                <c:pt idx="257">
                  <c:v>-2.7270245249999999E-15</c:v>
                </c:pt>
                <c:pt idx="258">
                  <c:v>-2.9188545091199997E-15</c:v>
                </c:pt>
                <c:pt idx="259">
                  <c:v>-3.1079734286399999E-15</c:v>
                </c:pt>
                <c:pt idx="260">
                  <c:v>-3.2919476693400001E-15</c:v>
                </c:pt>
                <c:pt idx="261">
                  <c:v>-3.464523648E-15</c:v>
                </c:pt>
                <c:pt idx="262">
                  <c:v>-3.6264042100799999E-15</c:v>
                </c:pt>
                <c:pt idx="263">
                  <c:v>-3.8105409095999998E-15</c:v>
                </c:pt>
                <c:pt idx="264">
                  <c:v>-3.9898289798999998E-15</c:v>
                </c:pt>
                <c:pt idx="265">
                  <c:v>-4.1514316109999997E-15</c:v>
                </c:pt>
                <c:pt idx="266">
                  <c:v>-4.3026795388799998E-15</c:v>
                </c:pt>
                <c:pt idx="267">
                  <c:v>-4.4369712899999998E-15</c:v>
                </c:pt>
                <c:pt idx="268">
                  <c:v>-4.5598623119999993E-15</c:v>
                </c:pt>
                <c:pt idx="269">
                  <c:v>-4.6791215999999999E-15</c:v>
                </c:pt>
                <c:pt idx="270">
                  <c:v>-4.7983280220000002E-15</c:v>
                </c:pt>
                <c:pt idx="271">
                  <c:v>-4.9211709839999998E-15</c:v>
                </c:pt>
                <c:pt idx="272">
                  <c:v>-5.04788598E-15</c:v>
                </c:pt>
                <c:pt idx="273">
                  <c:v>-5.1642456480000004E-15</c:v>
                </c:pt>
                <c:pt idx="274">
                  <c:v>-5.2615351080000002E-15</c:v>
                </c:pt>
                <c:pt idx="275">
                  <c:v>-5.3365391459999994E-15</c:v>
                </c:pt>
                <c:pt idx="276">
                  <c:v>-5.3995233780000002E-15</c:v>
                </c:pt>
                <c:pt idx="277">
                  <c:v>-5.4559233900000007E-15</c:v>
                </c:pt>
                <c:pt idx="278">
                  <c:v>-5.5029885479999995E-15</c:v>
                </c:pt>
                <c:pt idx="279">
                  <c:v>-5.5482931079999997E-15</c:v>
                </c:pt>
                <c:pt idx="280">
                  <c:v>-5.5870647119999995E-15</c:v>
                </c:pt>
                <c:pt idx="281">
                  <c:v>-5.6136194639999997E-15</c:v>
                </c:pt>
                <c:pt idx="282">
                  <c:v>-5.62840272E-15</c:v>
                </c:pt>
                <c:pt idx="283">
                  <c:v>-5.6428527600000001E-15</c:v>
                </c:pt>
                <c:pt idx="284">
                  <c:v>-5.657796216E-15</c:v>
                </c:pt>
                <c:pt idx="285">
                  <c:v>-5.6610915300000004E-15</c:v>
                </c:pt>
                <c:pt idx="286">
                  <c:v>-5.6721533399999991E-15</c:v>
                </c:pt>
                <c:pt idx="287">
                  <c:v>-5.6666841120000007E-15</c:v>
                </c:pt>
                <c:pt idx="288">
                  <c:v>-5.65440318E-15</c:v>
                </c:pt>
                <c:pt idx="289">
                  <c:v>-5.6315378339999993E-15</c:v>
                </c:pt>
                <c:pt idx="290">
                  <c:v>-5.6084482080000003E-15</c:v>
                </c:pt>
                <c:pt idx="291">
                  <c:v>-5.5875373020000012E-15</c:v>
                </c:pt>
                <c:pt idx="292">
                  <c:v>-5.5585170719999998E-15</c:v>
                </c:pt>
                <c:pt idx="293">
                  <c:v>-5.5345479480000005E-15</c:v>
                </c:pt>
                <c:pt idx="294">
                  <c:v>-5.4956786220000003E-15</c:v>
                </c:pt>
                <c:pt idx="295">
                  <c:v>-5.4657612720000003E-15</c:v>
                </c:pt>
                <c:pt idx="296">
                  <c:v>-5.4231262848000002E-15</c:v>
                </c:pt>
                <c:pt idx="297">
                  <c:v>-5.3879521320000006E-15</c:v>
                </c:pt>
                <c:pt idx="298">
                  <c:v>-5.3473273344E-15</c:v>
                </c:pt>
                <c:pt idx="299">
                  <c:v>-5.3180496629999999E-15</c:v>
                </c:pt>
                <c:pt idx="300">
                  <c:v>-5.2951322519999999E-15</c:v>
                </c:pt>
                <c:pt idx="301">
                  <c:v>-5.2691285879999993E-15</c:v>
                </c:pt>
                <c:pt idx="302">
                  <c:v>-5.2436920320000009E-15</c:v>
                </c:pt>
                <c:pt idx="303">
                  <c:v>-5.2207222355999995E-15</c:v>
                </c:pt>
                <c:pt idx="304">
                  <c:v>-5.1994268495999993E-15</c:v>
                </c:pt>
                <c:pt idx="305">
                  <c:v>-5.1793605179999991E-15</c:v>
                </c:pt>
                <c:pt idx="306">
                  <c:v>-5.1616504079999999E-15</c:v>
                </c:pt>
                <c:pt idx="307">
                  <c:v>-5.1421220279999998E-15</c:v>
                </c:pt>
                <c:pt idx="308">
                  <c:v>-5.1253548552000002E-15</c:v>
                </c:pt>
                <c:pt idx="309">
                  <c:v>-5.1202194840000008E-15</c:v>
                </c:pt>
                <c:pt idx="310">
                  <c:v>-5.1128182439999993E-15</c:v>
                </c:pt>
                <c:pt idx="311">
                  <c:v>-5.1086674619999997E-15</c:v>
                </c:pt>
                <c:pt idx="312">
                  <c:v>-5.1041076893999999E-15</c:v>
                </c:pt>
                <c:pt idx="313">
                  <c:v>-5.0959363680000005E-15</c:v>
                </c:pt>
                <c:pt idx="314">
                  <c:v>-5.0788896462000003E-15</c:v>
                </c:pt>
                <c:pt idx="315">
                  <c:v>-5.0598561239999997E-15</c:v>
                </c:pt>
                <c:pt idx="316">
                  <c:v>-5.0399615268000004E-15</c:v>
                </c:pt>
                <c:pt idx="317">
                  <c:v>-5.0172232193999996E-15</c:v>
                </c:pt>
                <c:pt idx="318">
                  <c:v>-5.0027768639999991E-15</c:v>
                </c:pt>
                <c:pt idx="319">
                  <c:v>-4.9803334847999997E-15</c:v>
                </c:pt>
                <c:pt idx="320">
                  <c:v>-4.9565211966000017E-15</c:v>
                </c:pt>
                <c:pt idx="321">
                  <c:v>-4.9294065456000001E-15</c:v>
                </c:pt>
                <c:pt idx="322">
                  <c:v>-4.8925044755999994E-15</c:v>
                </c:pt>
                <c:pt idx="323">
                  <c:v>-4.8517153128000002E-15</c:v>
                </c:pt>
                <c:pt idx="324">
                  <c:v>-4.8137176350000001E-15</c:v>
                </c:pt>
                <c:pt idx="325">
                  <c:v>-4.768973775E-15</c:v>
                </c:pt>
                <c:pt idx="326">
                  <c:v>-4.7265218963999999E-15</c:v>
                </c:pt>
                <c:pt idx="327">
                  <c:v>-4.6801206071999996E-15</c:v>
                </c:pt>
                <c:pt idx="328">
                  <c:v>-4.6308203387999995E-15</c:v>
                </c:pt>
                <c:pt idx="329">
                  <c:v>-4.5797373647999995E-15</c:v>
                </c:pt>
                <c:pt idx="330">
                  <c:v>-4.5316650294000001E-15</c:v>
                </c:pt>
                <c:pt idx="331">
                  <c:v>-4.4786439558000002E-15</c:v>
                </c:pt>
                <c:pt idx="332">
                  <c:v>-4.4247959297999997E-15</c:v>
                </c:pt>
                <c:pt idx="333">
                  <c:v>-4.3702331154300004E-15</c:v>
                </c:pt>
                <c:pt idx="334">
                  <c:v>-4.3137371195999997E-15</c:v>
                </c:pt>
                <c:pt idx="335">
                  <c:v>-4.2598604177999999E-15</c:v>
                </c:pt>
                <c:pt idx="336">
                  <c:v>-4.2020554518000003E-15</c:v>
                </c:pt>
                <c:pt idx="337">
                  <c:v>-4.1441485986000002E-15</c:v>
                </c:pt>
                <c:pt idx="338">
                  <c:v>-4.0849415621999999E-15</c:v>
                </c:pt>
                <c:pt idx="339">
                  <c:v>-4.0257124182000001E-15</c:v>
                </c:pt>
                <c:pt idx="340">
                  <c:v>-3.9657663791999992E-15</c:v>
                </c:pt>
                <c:pt idx="341">
                  <c:v>-3.9057812514E-15</c:v>
                </c:pt>
                <c:pt idx="342">
                  <c:v>-3.8445488064000001E-15</c:v>
                </c:pt>
                <c:pt idx="343">
                  <c:v>-3.7868740830000002E-15</c:v>
                </c:pt>
                <c:pt idx="344">
                  <c:v>-3.7249340345999998E-15</c:v>
                </c:pt>
                <c:pt idx="345">
                  <c:v>-3.6629675532000001E-15</c:v>
                </c:pt>
                <c:pt idx="346">
                  <c:v>-3.6010329195600005E-15</c:v>
                </c:pt>
                <c:pt idx="347">
                  <c:v>-3.5385215995619998E-15</c:v>
                </c:pt>
                <c:pt idx="348">
                  <c:v>-3.4759060181999997E-15</c:v>
                </c:pt>
                <c:pt idx="349">
                  <c:v>-3.4126326252000002E-15</c:v>
                </c:pt>
                <c:pt idx="350">
                  <c:v>-3.3487642493999995E-15</c:v>
                </c:pt>
                <c:pt idx="351">
                  <c:v>-3.2855735195999994E-15</c:v>
                </c:pt>
                <c:pt idx="352">
                  <c:v>-3.22171011E-15</c:v>
                </c:pt>
                <c:pt idx="353">
                  <c:v>-3.1573169189999996E-15</c:v>
                </c:pt>
                <c:pt idx="354">
                  <c:v>-3.0936547205999997E-15</c:v>
                </c:pt>
                <c:pt idx="355">
                  <c:v>-3.0293265708000005E-15</c:v>
                </c:pt>
                <c:pt idx="356">
                  <c:v>-2.9643944669999999E-15</c:v>
                </c:pt>
                <c:pt idx="357">
                  <c:v>-2.8994953643999998E-15</c:v>
                </c:pt>
                <c:pt idx="358">
                  <c:v>-2.8345861691999997E-15</c:v>
                </c:pt>
                <c:pt idx="359">
                  <c:v>-2.7697416947999997E-15</c:v>
                </c:pt>
                <c:pt idx="360">
                  <c:v>-2.7049331051999997E-15</c:v>
                </c:pt>
                <c:pt idx="361">
                  <c:v>-2.6394872399999999E-15</c:v>
                </c:pt>
                <c:pt idx="362">
                  <c:v>-2.574054351E-15</c:v>
                </c:pt>
                <c:pt idx="363">
                  <c:v>-2.5080202314000002E-15</c:v>
                </c:pt>
                <c:pt idx="364">
                  <c:v>-2.4445036547999996E-15</c:v>
                </c:pt>
                <c:pt idx="365">
                  <c:v>-2.37848805432E-15</c:v>
                </c:pt>
                <c:pt idx="366">
                  <c:v>-2.312485398E-15</c:v>
                </c:pt>
                <c:pt idx="367">
                  <c:v>-2.2464924498E-15</c:v>
                </c:pt>
                <c:pt idx="368">
                  <c:v>-2.1799528992000001E-15</c:v>
                </c:pt>
                <c:pt idx="369">
                  <c:v>-2.1140908344000001E-15</c:v>
                </c:pt>
                <c:pt idx="370">
                  <c:v>-2.0476260971999998E-15</c:v>
                </c:pt>
                <c:pt idx="371">
                  <c:v>-1.9811837879999998E-15</c:v>
                </c:pt>
                <c:pt idx="372">
                  <c:v>-1.9147632660000001E-15</c:v>
                </c:pt>
                <c:pt idx="373">
                  <c:v>-1.8477003419999998E-15</c:v>
                </c:pt>
                <c:pt idx="374">
                  <c:v>-1.7812109339999999E-15</c:v>
                </c:pt>
                <c:pt idx="375">
                  <c:v>-1.7140198499999996E-15</c:v>
                </c:pt>
                <c:pt idx="376">
                  <c:v>-1.6473558239999999E-15</c:v>
                </c:pt>
                <c:pt idx="377">
                  <c:v>-1.5799660919999999E-15</c:v>
                </c:pt>
                <c:pt idx="378">
                  <c:v>-1.512475434E-15</c:v>
                </c:pt>
                <c:pt idx="379">
                  <c:v>-1.4442254279999998E-15</c:v>
                </c:pt>
                <c:pt idx="380">
                  <c:v>-1.3764672359999997E-15</c:v>
                </c:pt>
                <c:pt idx="381">
                  <c:v>-1.3086369540000001E-15</c:v>
                </c:pt>
                <c:pt idx="382">
                  <c:v>-1.2401194139999999E-15</c:v>
                </c:pt>
                <c:pt idx="383">
                  <c:v>-1.1715522119999999E-15</c:v>
                </c:pt>
                <c:pt idx="384">
                  <c:v>-1.1036030615999999E-15</c:v>
                </c:pt>
                <c:pt idx="385">
                  <c:v>-1.0350589284000001E-15</c:v>
                </c:pt>
                <c:pt idx="386">
                  <c:v>-9.6652504800000001E-16</c:v>
                </c:pt>
                <c:pt idx="387">
                  <c:v>-8.980328196E-16</c:v>
                </c:pt>
                <c:pt idx="388">
                  <c:v>-8.2960409447999991E-16</c:v>
                </c:pt>
                <c:pt idx="389">
                  <c:v>-7.612492535999999E-16</c:v>
                </c:pt>
                <c:pt idx="390">
                  <c:v>-6.9238151639999987E-16</c:v>
                </c:pt>
                <c:pt idx="391">
                  <c:v>-6.2425005839999999E-16</c:v>
                </c:pt>
                <c:pt idx="392">
                  <c:v>-5.5605580199999991E-16</c:v>
                </c:pt>
                <c:pt idx="393">
                  <c:v>-4.8780451440000002E-16</c:v>
                </c:pt>
                <c:pt idx="394">
                  <c:v>-4.1961105899999992E-16</c:v>
                </c:pt>
                <c:pt idx="395">
                  <c:v>-3.5138617235999999E-16</c:v>
                </c:pt>
                <c:pt idx="396">
                  <c:v>-2.8316658833999994E-16</c:v>
                </c:pt>
                <c:pt idx="397">
                  <c:v>-2.1493216979999997E-16</c:v>
                </c:pt>
                <c:pt idx="398">
                  <c:v>-1.4666934779999998E-16</c:v>
                </c:pt>
                <c:pt idx="399">
                  <c:v>-7.8378650999999995E-17</c:v>
                </c:pt>
                <c:pt idx="400">
                  <c:v>-1.0032364799999998E-17</c:v>
                </c:pt>
                <c:pt idx="401">
                  <c:v>5.8370311799999992E-17</c:v>
                </c:pt>
                <c:pt idx="402">
                  <c:v>1.268139996E-16</c:v>
                </c:pt>
                <c:pt idx="403">
                  <c:v>1.9524503160000001E-16</c:v>
                </c:pt>
                <c:pt idx="404">
                  <c:v>2.6369304479999999E-16</c:v>
                </c:pt>
                <c:pt idx="405">
                  <c:v>3.3213657239999993E-16</c:v>
                </c:pt>
                <c:pt idx="406">
                  <c:v>4.0051794239999992E-16</c:v>
                </c:pt>
                <c:pt idx="407">
                  <c:v>4.6888104959999994E-16</c:v>
                </c:pt>
                <c:pt idx="408">
                  <c:v>5.3721051480000001E-16</c:v>
                </c:pt>
                <c:pt idx="409">
                  <c:v>6.0545939939999998E-16</c:v>
                </c:pt>
                <c:pt idx="410">
                  <c:v>6.7345660980000002E-16</c:v>
                </c:pt>
                <c:pt idx="411">
                  <c:v>7.4213851499999994E-16</c:v>
                </c:pt>
                <c:pt idx="412">
                  <c:v>8.1017897939999976E-16</c:v>
                </c:pt>
                <c:pt idx="413">
                  <c:v>8.7825500819999997E-16</c:v>
                </c:pt>
                <c:pt idx="414">
                  <c:v>9.4637236859999987E-16</c:v>
                </c:pt>
                <c:pt idx="415">
                  <c:v>1.0145097540000001E-15</c:v>
                </c:pt>
                <c:pt idx="416">
                  <c:v>1.0826652419999998E-15</c:v>
                </c:pt>
                <c:pt idx="417">
                  <c:v>1.1508524495999999E-15</c:v>
                </c:pt>
                <c:pt idx="418">
                  <c:v>1.218425931E-15</c:v>
                </c:pt>
                <c:pt idx="419">
                  <c:v>1.2866060898E-15</c:v>
                </c:pt>
                <c:pt idx="420">
                  <c:v>1.3547936178000001E-15</c:v>
                </c:pt>
                <c:pt idx="421">
                  <c:v>1.4223781529999999E-15</c:v>
                </c:pt>
                <c:pt idx="422">
                  <c:v>1.4899866701399999E-15</c:v>
                </c:pt>
                <c:pt idx="423">
                  <c:v>1.5576243917399996E-15</c:v>
                </c:pt>
                <c:pt idx="424">
                  <c:v>1.6258805333999998E-15</c:v>
                </c:pt>
                <c:pt idx="425">
                  <c:v>1.6935062400000001E-15</c:v>
                </c:pt>
                <c:pt idx="426">
                  <c:v>1.7604937098E-15</c:v>
                </c:pt>
                <c:pt idx="427">
                  <c:v>1.8280699146E-15</c:v>
                </c:pt>
                <c:pt idx="428">
                  <c:v>1.8956126375999999E-15</c:v>
                </c:pt>
                <c:pt idx="429">
                  <c:v>1.9625076719999999E-15</c:v>
                </c:pt>
                <c:pt idx="430">
                  <c:v>2.0293793172000001E-15</c:v>
                </c:pt>
                <c:pt idx="431">
                  <c:v>2.0962439135999999E-15</c:v>
                </c:pt>
                <c:pt idx="432">
                  <c:v>2.1631013009999997E-15</c:v>
                </c:pt>
                <c:pt idx="433">
                  <c:v>2.2299404255999997E-15</c:v>
                </c:pt>
                <c:pt idx="434">
                  <c:v>2.2967684964E-15</c:v>
                </c:pt>
                <c:pt idx="435">
                  <c:v>2.3629648985999998E-15</c:v>
                </c:pt>
                <c:pt idx="436">
                  <c:v>2.4291529703999997E-15</c:v>
                </c:pt>
                <c:pt idx="437">
                  <c:v>2.4953293475999999E-15</c:v>
                </c:pt>
                <c:pt idx="438">
                  <c:v>2.5614929087999998E-15</c:v>
                </c:pt>
                <c:pt idx="439">
                  <c:v>2.6276458968000007E-15</c:v>
                </c:pt>
                <c:pt idx="440">
                  <c:v>2.6931617693999993E-15</c:v>
                </c:pt>
                <c:pt idx="441">
                  <c:v>2.7565407342000003E-15</c:v>
                </c:pt>
                <c:pt idx="442">
                  <c:v>2.8219796467199998E-15</c:v>
                </c:pt>
                <c:pt idx="443">
                  <c:v>2.8873989908099997E-15</c:v>
                </c:pt>
                <c:pt idx="444">
                  <c:v>2.9521736901000001E-15</c:v>
                </c:pt>
                <c:pt idx="445">
                  <c:v>3.0169357416000001E-15</c:v>
                </c:pt>
                <c:pt idx="446">
                  <c:v>3.0816893826000002E-15</c:v>
                </c:pt>
                <c:pt idx="447">
                  <c:v>3.1458095927999997E-15</c:v>
                </c:pt>
                <c:pt idx="448">
                  <c:v>3.2099435802000003E-15</c:v>
                </c:pt>
                <c:pt idx="449">
                  <c:v>3.2740977527999996E-15</c:v>
                </c:pt>
                <c:pt idx="450">
                  <c:v>3.3382748339999989E-15</c:v>
                </c:pt>
                <c:pt idx="451">
                  <c:v>3.4018705493999996E-15</c:v>
                </c:pt>
                <c:pt idx="452">
                  <c:v>3.4648821755999997E-15</c:v>
                </c:pt>
                <c:pt idx="453">
                  <c:v>3.5279325702E-15</c:v>
                </c:pt>
                <c:pt idx="454">
                  <c:v>3.5910462438000003E-15</c:v>
                </c:pt>
                <c:pt idx="455">
                  <c:v>3.6542103803999996E-15</c:v>
                </c:pt>
                <c:pt idx="456">
                  <c:v>3.7161651671999996E-15</c:v>
                </c:pt>
                <c:pt idx="457">
                  <c:v>3.7787658804000002E-15</c:v>
                </c:pt>
                <c:pt idx="458">
                  <c:v>3.8401380197999998E-15</c:v>
                </c:pt>
                <c:pt idx="459">
                  <c:v>3.9021266087999998E-15</c:v>
                </c:pt>
                <c:pt idx="460">
                  <c:v>3.9628558655999995E-15</c:v>
                </c:pt>
                <c:pt idx="461">
                  <c:v>4.0204750316400003E-15</c:v>
                </c:pt>
                <c:pt idx="462">
                  <c:v>4.0804925999399997E-15</c:v>
                </c:pt>
                <c:pt idx="463">
                  <c:v>4.1404880285999998E-15</c:v>
                </c:pt>
                <c:pt idx="464">
                  <c:v>4.1998302738E-15</c:v>
                </c:pt>
                <c:pt idx="465">
                  <c:v>4.2584971157999994E-15</c:v>
                </c:pt>
                <c:pt idx="466">
                  <c:v>4.3165012104000002E-15</c:v>
                </c:pt>
                <c:pt idx="467">
                  <c:v>4.3738186877999994E-15</c:v>
                </c:pt>
                <c:pt idx="468">
                  <c:v>4.4270158532400007E-15</c:v>
                </c:pt>
                <c:pt idx="469">
                  <c:v>4.4828793234000001E-15</c:v>
                </c:pt>
                <c:pt idx="470">
                  <c:v>4.5380464362000005E-15</c:v>
                </c:pt>
                <c:pt idx="471">
                  <c:v>4.5925471170000004E-15</c:v>
                </c:pt>
                <c:pt idx="472">
                  <c:v>4.6461763098000001E-15</c:v>
                </c:pt>
                <c:pt idx="473">
                  <c:v>4.6943114436E-15</c:v>
                </c:pt>
                <c:pt idx="474">
                  <c:v>4.7446212923999996E-15</c:v>
                </c:pt>
                <c:pt idx="475">
                  <c:v>4.7948141952000002E-15</c:v>
                </c:pt>
                <c:pt idx="476">
                  <c:v>4.838973165E-15</c:v>
                </c:pt>
                <c:pt idx="477">
                  <c:v>4.8848616539999996E-15</c:v>
                </c:pt>
                <c:pt idx="478">
                  <c:v>4.9275701729999998E-15</c:v>
                </c:pt>
                <c:pt idx="479">
                  <c:v>4.9653922716000004E-15</c:v>
                </c:pt>
                <c:pt idx="480">
                  <c:v>5.0050046052000005E-15</c:v>
                </c:pt>
                <c:pt idx="481">
                  <c:v>5.037798987E-15</c:v>
                </c:pt>
                <c:pt idx="482">
                  <c:v>5.0704011288000001E-15</c:v>
                </c:pt>
                <c:pt idx="483">
                  <c:v>5.098806511199999E-15</c:v>
                </c:pt>
                <c:pt idx="484">
                  <c:v>5.1269043096E-15</c:v>
                </c:pt>
                <c:pt idx="485">
                  <c:v>5.1546451824E-15</c:v>
                </c:pt>
                <c:pt idx="486">
                  <c:v>5.1747980219999998E-15</c:v>
                </c:pt>
                <c:pt idx="487">
                  <c:v>5.1918247188000005E-15</c:v>
                </c:pt>
                <c:pt idx="488">
                  <c:v>5.2085768328E-15</c:v>
                </c:pt>
                <c:pt idx="489">
                  <c:v>5.2218218483999998E-15</c:v>
                </c:pt>
                <c:pt idx="490">
                  <c:v>5.2288309187999998E-15</c:v>
                </c:pt>
                <c:pt idx="491">
                  <c:v>5.2349010570000004E-15</c:v>
                </c:pt>
                <c:pt idx="492">
                  <c:v>5.2403957568000004E-15</c:v>
                </c:pt>
                <c:pt idx="493">
                  <c:v>5.2388722548000003E-15</c:v>
                </c:pt>
                <c:pt idx="494">
                  <c:v>5.2419774114000006E-15</c:v>
                </c:pt>
                <c:pt idx="495">
                  <c:v>5.2504483067999994E-15</c:v>
                </c:pt>
                <c:pt idx="496">
                  <c:v>5.268926415599999E-15</c:v>
                </c:pt>
                <c:pt idx="497">
                  <c:v>5.2853363424000003E-15</c:v>
                </c:pt>
                <c:pt idx="498">
                  <c:v>5.3048576736000003E-15</c:v>
                </c:pt>
                <c:pt idx="499">
                  <c:v>5.3263898352000009E-15</c:v>
                </c:pt>
                <c:pt idx="500">
                  <c:v>5.3480046599999993E-15</c:v>
                </c:pt>
                <c:pt idx="501">
                  <c:v>5.3663355449999996E-15</c:v>
                </c:pt>
                <c:pt idx="502">
                  <c:v>5.3930841390000002E-15</c:v>
                </c:pt>
                <c:pt idx="503">
                  <c:v>5.4175711895999994E-15</c:v>
                </c:pt>
                <c:pt idx="504">
                  <c:v>5.4480079079999997E-15</c:v>
                </c:pt>
                <c:pt idx="505">
                  <c:v>5.4747516959999993E-15</c:v>
                </c:pt>
                <c:pt idx="506">
                  <c:v>5.5037927520000004E-15</c:v>
                </c:pt>
                <c:pt idx="507">
                  <c:v>5.5283578199999994E-15</c:v>
                </c:pt>
                <c:pt idx="508">
                  <c:v>5.5530126000000002E-15</c:v>
                </c:pt>
                <c:pt idx="509">
                  <c:v>5.5661169599999996E-15</c:v>
                </c:pt>
                <c:pt idx="510">
                  <c:v>5.5788945119999992E-15</c:v>
                </c:pt>
                <c:pt idx="511">
                  <c:v>5.5908806759999993E-15</c:v>
                </c:pt>
                <c:pt idx="512">
                  <c:v>5.5939789440000001E-15</c:v>
                </c:pt>
                <c:pt idx="513">
                  <c:v>5.5857895200000005E-15</c:v>
                </c:pt>
                <c:pt idx="514">
                  <c:v>5.589531792000001E-15</c:v>
                </c:pt>
                <c:pt idx="515">
                  <c:v>5.5914285600000005E-15</c:v>
                </c:pt>
                <c:pt idx="516">
                  <c:v>5.5786494059999997E-15</c:v>
                </c:pt>
                <c:pt idx="517">
                  <c:v>5.5635729839999997E-15</c:v>
                </c:pt>
                <c:pt idx="518">
                  <c:v>5.5411257600000001E-15</c:v>
                </c:pt>
                <c:pt idx="519">
                  <c:v>5.5217351520000004E-15</c:v>
                </c:pt>
                <c:pt idx="520">
                  <c:v>5.5029004380000004E-15</c:v>
                </c:pt>
                <c:pt idx="521">
                  <c:v>5.4849596399999992E-15</c:v>
                </c:pt>
                <c:pt idx="522">
                  <c:v>5.4608975999999997E-15</c:v>
                </c:pt>
                <c:pt idx="523">
                  <c:v>5.441994E-15</c:v>
                </c:pt>
                <c:pt idx="524">
                  <c:v>5.4118011059999994E-15</c:v>
                </c:pt>
                <c:pt idx="525">
                  <c:v>5.3727299280000002E-15</c:v>
                </c:pt>
                <c:pt idx="526">
                  <c:v>5.3397783900000005E-15</c:v>
                </c:pt>
                <c:pt idx="527">
                  <c:v>5.3012631059999994E-15</c:v>
                </c:pt>
                <c:pt idx="528">
                  <c:v>5.2429246739999992E-15</c:v>
                </c:pt>
                <c:pt idx="529">
                  <c:v>5.1729220799999993E-15</c:v>
                </c:pt>
                <c:pt idx="530">
                  <c:v>5.097637692E-15</c:v>
                </c:pt>
                <c:pt idx="531">
                  <c:v>4.9960692899999993E-15</c:v>
                </c:pt>
                <c:pt idx="532">
                  <c:v>4.89144267E-15</c:v>
                </c:pt>
                <c:pt idx="533">
                  <c:v>4.7802750840000002E-15</c:v>
                </c:pt>
                <c:pt idx="534">
                  <c:v>4.6526187527999999E-15</c:v>
                </c:pt>
                <c:pt idx="535">
                  <c:v>4.5064345867200001E-15</c:v>
                </c:pt>
                <c:pt idx="536">
                  <c:v>4.3405603668000003E-15</c:v>
                </c:pt>
                <c:pt idx="537">
                  <c:v>4.1804647531199993E-15</c:v>
                </c:pt>
                <c:pt idx="538">
                  <c:v>4.0221257324400001E-15</c:v>
                </c:pt>
                <c:pt idx="539">
                  <c:v>3.8526046236000002E-15</c:v>
                </c:pt>
                <c:pt idx="540">
                  <c:v>3.6790876301399992E-15</c:v>
                </c:pt>
                <c:pt idx="541">
                  <c:v>3.5117095968E-15</c:v>
                </c:pt>
                <c:pt idx="542">
                  <c:v>3.3535123050599999E-15</c:v>
                </c:pt>
                <c:pt idx="543">
                  <c:v>3.2082733029599999E-15</c:v>
                </c:pt>
                <c:pt idx="544">
                  <c:v>3.0917113023600001E-15</c:v>
                </c:pt>
                <c:pt idx="545">
                  <c:v>2.9526267677400001E-15</c:v>
                </c:pt>
                <c:pt idx="546">
                  <c:v>2.8250372880000005E-15</c:v>
                </c:pt>
                <c:pt idx="547">
                  <c:v>2.7132883362000001E-15</c:v>
                </c:pt>
                <c:pt idx="548">
                  <c:v>2.5679006524800001E-15</c:v>
                </c:pt>
                <c:pt idx="549">
                  <c:v>2.40756704568E-15</c:v>
                </c:pt>
                <c:pt idx="550">
                  <c:v>2.2654645192799999E-15</c:v>
                </c:pt>
                <c:pt idx="551">
                  <c:v>2.1523763275199999E-15</c:v>
                </c:pt>
                <c:pt idx="552">
                  <c:v>1.9973749616999998E-15</c:v>
                </c:pt>
                <c:pt idx="553">
                  <c:v>1.82254208544E-15</c:v>
                </c:pt>
                <c:pt idx="554">
                  <c:v>1.6802540474399999E-15</c:v>
                </c:pt>
                <c:pt idx="555">
                  <c:v>1.5565905089999999E-15</c:v>
                </c:pt>
                <c:pt idx="556">
                  <c:v>1.44091950876E-15</c:v>
                </c:pt>
                <c:pt idx="557">
                  <c:v>1.3209240056399999E-15</c:v>
                </c:pt>
                <c:pt idx="558">
                  <c:v>1.2286562533380001E-15</c:v>
                </c:pt>
                <c:pt idx="559">
                  <c:v>1.1142508346999999E-15</c:v>
                </c:pt>
                <c:pt idx="560">
                  <c:v>9.75137707584E-16</c:v>
                </c:pt>
                <c:pt idx="561">
                  <c:v>8.5075755929999993E-16</c:v>
                </c:pt>
                <c:pt idx="562">
                  <c:v>7.4372524313399994E-16</c:v>
                </c:pt>
                <c:pt idx="563">
                  <c:v>6.7978913156999995E-16</c:v>
                </c:pt>
                <c:pt idx="564">
                  <c:v>6.5646605412000004E-16</c:v>
                </c:pt>
                <c:pt idx="565">
                  <c:v>6.3089156271599997E-16</c:v>
                </c:pt>
                <c:pt idx="566">
                  <c:v>5.84620926228E-16</c:v>
                </c:pt>
                <c:pt idx="567">
                  <c:v>5.2418021525999991E-16</c:v>
                </c:pt>
                <c:pt idx="568">
                  <c:v>4.5526214482199998E-16</c:v>
                </c:pt>
                <c:pt idx="569">
                  <c:v>3.7236188406599998E-16</c:v>
                </c:pt>
                <c:pt idx="570">
                  <c:v>3.0598873641000002E-16</c:v>
                </c:pt>
                <c:pt idx="571">
                  <c:v>2.2091777846999999E-16</c:v>
                </c:pt>
                <c:pt idx="572">
                  <c:v>1.7368387379999999E-16</c:v>
                </c:pt>
                <c:pt idx="573">
                  <c:v>1.4894001779400001E-16</c:v>
                </c:pt>
                <c:pt idx="574">
                  <c:v>1.1164293464399998E-16</c:v>
                </c:pt>
                <c:pt idx="575">
                  <c:v>7.7010086430000003E-17</c:v>
                </c:pt>
                <c:pt idx="576">
                  <c:v>6.0750422424000005E-17</c:v>
                </c:pt>
                <c:pt idx="577">
                  <c:v>5.8486069115999999E-17</c:v>
                </c:pt>
                <c:pt idx="578">
                  <c:v>3.1942367711999996E-17</c:v>
                </c:pt>
                <c:pt idx="579">
                  <c:v>5.4030445739999988E-18</c:v>
                </c:pt>
                <c:pt idx="580">
                  <c:v>-1.1616172488000001E-17</c:v>
                </c:pt>
                <c:pt idx="581">
                  <c:v>-2.8694282273999994E-17</c:v>
                </c:pt>
                <c:pt idx="582">
                  <c:v>-2.5457566229999999E-17</c:v>
                </c:pt>
                <c:pt idx="583">
                  <c:v>-1.2119886144E-17</c:v>
                </c:pt>
                <c:pt idx="584">
                  <c:v>-7.5373106759999996E-18</c:v>
                </c:pt>
                <c:pt idx="585">
                  <c:v>-3.4217814870000006E-18</c:v>
                </c:pt>
                <c:pt idx="586">
                  <c:v>-2.3693272415999999E-18</c:v>
                </c:pt>
                <c:pt idx="587">
                  <c:v>-2.6339002650000004E-18</c:v>
                </c:pt>
                <c:pt idx="588">
                  <c:v>-5.6278227960000004E-18</c:v>
                </c:pt>
                <c:pt idx="589">
                  <c:v>-8.0216028054000007E-18</c:v>
                </c:pt>
                <c:pt idx="590">
                  <c:v>-1.1284286468399998E-17</c:v>
                </c:pt>
                <c:pt idx="591">
                  <c:v>-6.2942693741999993E-18</c:v>
                </c:pt>
                <c:pt idx="592">
                  <c:v>-4.8323657160000002E-18</c:v>
                </c:pt>
                <c:pt idx="593">
                  <c:v>-5.4989995679999996E-18</c:v>
                </c:pt>
                <c:pt idx="594">
                  <c:v>-4.3594290431999997E-18</c:v>
                </c:pt>
                <c:pt idx="595">
                  <c:v>-3.3136378362000004E-18</c:v>
                </c:pt>
                <c:pt idx="596">
                  <c:v>-2.5259418855000001E-18</c:v>
                </c:pt>
                <c:pt idx="597">
                  <c:v>-1.4431515753600001E-18</c:v>
                </c:pt>
                <c:pt idx="598">
                  <c:v>-1.2580285724999999E-18</c:v>
                </c:pt>
                <c:pt idx="599">
                  <c:v>-1.18134482148E-18</c:v>
                </c:pt>
                <c:pt idx="600">
                  <c:v>-1.2350109243599999E-18</c:v>
                </c:pt>
                <c:pt idx="601">
                  <c:v>-1.4631664507200001E-18</c:v>
                </c:pt>
                <c:pt idx="602">
                  <c:v>-1.4691210206400001E-18</c:v>
                </c:pt>
                <c:pt idx="603">
                  <c:v>-1.3738545662400003E-18</c:v>
                </c:pt>
                <c:pt idx="604">
                  <c:v>-1.3534496359200002E-18</c:v>
                </c:pt>
                <c:pt idx="605">
                  <c:v>-1.3406136750000001E-18</c:v>
                </c:pt>
                <c:pt idx="606">
                  <c:v>-1.3240617148800001E-18</c:v>
                </c:pt>
                <c:pt idx="607">
                  <c:v>-1.3078063169999998E-18</c:v>
                </c:pt>
                <c:pt idx="608">
                  <c:v>-1.2953224115999998E-18</c:v>
                </c:pt>
                <c:pt idx="609">
                  <c:v>-1.28265874578E-18</c:v>
                </c:pt>
                <c:pt idx="610">
                  <c:v>-1.2703999694400002E-18</c:v>
                </c:pt>
                <c:pt idx="611">
                  <c:v>-1.2578969041200001E-18</c:v>
                </c:pt>
                <c:pt idx="612">
                  <c:v>-1.2443863890599998E-18</c:v>
                </c:pt>
                <c:pt idx="613">
                  <c:v>-1.2301898975999999E-18</c:v>
                </c:pt>
                <c:pt idx="614">
                  <c:v>-1.21462233444E-18</c:v>
                </c:pt>
                <c:pt idx="615">
                  <c:v>-1.19796477048E-18</c:v>
                </c:pt>
                <c:pt idx="616">
                  <c:v>-1.18062323262E-18</c:v>
                </c:pt>
                <c:pt idx="617">
                  <c:v>-1.1620551715199999E-18</c:v>
                </c:pt>
                <c:pt idx="618">
                  <c:v>-1.1426366246400002E-18</c:v>
                </c:pt>
                <c:pt idx="619">
                  <c:v>-1.1226788125200001E-18</c:v>
                </c:pt>
                <c:pt idx="620">
                  <c:v>-1.1019047653799999E-18</c:v>
                </c:pt>
                <c:pt idx="621">
                  <c:v>-1.0802520693E-18</c:v>
                </c:pt>
                <c:pt idx="622">
                  <c:v>-1.0578429729E-18</c:v>
                </c:pt>
                <c:pt idx="623">
                  <c:v>-1.0348392941999999E-18</c:v>
                </c:pt>
                <c:pt idx="624">
                  <c:v>-1.0114966162799998E-18</c:v>
                </c:pt>
                <c:pt idx="625">
                  <c:v>-9.8510808011039996E-19</c:v>
                </c:pt>
                <c:pt idx="626">
                  <c:v>-9.5725384146000001E-19</c:v>
                </c:pt>
                <c:pt idx="627">
                  <c:v>-9.311172755399999E-19</c:v>
                </c:pt>
                <c:pt idx="628">
                  <c:v>-8.9871296471999993E-19</c:v>
                </c:pt>
                <c:pt idx="629">
                  <c:v>-8.6269353263999995E-19</c:v>
                </c:pt>
                <c:pt idx="630">
                  <c:v>-8.2505236391999983E-19</c:v>
                </c:pt>
                <c:pt idx="631">
                  <c:v>-7.8281118035999984E-19</c:v>
                </c:pt>
                <c:pt idx="632">
                  <c:v>-7.3433872943999995E-19</c:v>
                </c:pt>
                <c:pt idx="633">
                  <c:v>-6.7573643201999998E-19</c:v>
                </c:pt>
                <c:pt idx="634">
                  <c:v>-6.2457930144000007E-19</c:v>
                </c:pt>
                <c:pt idx="635">
                  <c:v>-5.6536909307999999E-19</c:v>
                </c:pt>
                <c:pt idx="636">
                  <c:v>-5.0775870600000007E-19</c:v>
                </c:pt>
                <c:pt idx="637">
                  <c:v>-4.4250764400000003E-19</c:v>
                </c:pt>
                <c:pt idx="638">
                  <c:v>-3.8932492859999999E-19</c:v>
                </c:pt>
                <c:pt idx="639">
                  <c:v>-3.3795753552000006E-19</c:v>
                </c:pt>
                <c:pt idx="640">
                  <c:v>-2.9155310640000003E-19</c:v>
                </c:pt>
                <c:pt idx="641">
                  <c:v>-2.4389854056E-19</c:v>
                </c:pt>
                <c:pt idx="642">
                  <c:v>-2.0962560888000001E-19</c:v>
                </c:pt>
                <c:pt idx="643">
                  <c:v>-1.739430774E-19</c:v>
                </c:pt>
                <c:pt idx="644">
                  <c:v>-1.4080929267599999E-19</c:v>
                </c:pt>
                <c:pt idx="645">
                  <c:v>-1.1136862578600001E-19</c:v>
                </c:pt>
                <c:pt idx="646">
                  <c:v>-8.7830957231999983E-20</c:v>
                </c:pt>
                <c:pt idx="647">
                  <c:v>-6.6079895147999998E-20</c:v>
                </c:pt>
                <c:pt idx="648">
                  <c:v>-5.2382540429999993E-20</c:v>
                </c:pt>
                <c:pt idx="649">
                  <c:v>-4.0727163797999998E-20</c:v>
                </c:pt>
                <c:pt idx="650">
                  <c:v>-3.2369563440000001E-20</c:v>
                </c:pt>
                <c:pt idx="651">
                  <c:v>-2.406373812E-20</c:v>
                </c:pt>
                <c:pt idx="652">
                  <c:v>-1.770400638E-20</c:v>
                </c:pt>
                <c:pt idx="653">
                  <c:v>-1.3274108560799998E-20</c:v>
                </c:pt>
                <c:pt idx="654">
                  <c:v>-9.4768591248000001E-21</c:v>
                </c:pt>
                <c:pt idx="655">
                  <c:v>-5.0505139007999997E-21</c:v>
                </c:pt>
                <c:pt idx="656">
                  <c:v>-3.1574627009999999E-21</c:v>
                </c:pt>
                <c:pt idx="657">
                  <c:v>-3.1625162099999999E-21</c:v>
                </c:pt>
                <c:pt idx="658">
                  <c:v>-1.2653615993400002E-21</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numCache>
            </c:numRef>
          </c:yVal>
          <c:smooth val="1"/>
          <c:extLst>
            <c:ext xmlns:c16="http://schemas.microsoft.com/office/drawing/2014/chart" uri="{C3380CC4-5D6E-409C-BE32-E72D297353CC}">
              <c16:uniqueId val="{00000000-A652-4BEC-966A-51BAD095AA35}"/>
            </c:ext>
          </c:extLst>
        </c:ser>
        <c:ser>
          <c:idx val="2"/>
          <c:order val="1"/>
          <c:tx>
            <c:strRef>
              <c:f>'Force 200 keV Gabs field'!$A$1:$R$1</c:f>
              <c:strCache>
                <c:ptCount val="1"/>
                <c:pt idx="0">
                  <c:v>200 keV Gab's fields 15 mm</c:v>
                </c:pt>
              </c:strCache>
            </c:strRef>
          </c:tx>
          <c:marker>
            <c:symbol val="none"/>
          </c:marker>
          <c:xVal>
            <c:numRef>
              <c:f>'Force 200 keV Gabs field'!$AE$3:$AE$870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-0.15</c:v>
                </c:pt>
                <c:pt idx="258">
                  <c:v>-0.1489</c:v>
                </c:pt>
                <c:pt idx="259">
                  <c:v>-0.1479</c:v>
                </c:pt>
                <c:pt idx="260">
                  <c:v>-0.14680000000000001</c:v>
                </c:pt>
                <c:pt idx="261">
                  <c:v>-0.14580000000000001</c:v>
                </c:pt>
                <c:pt idx="262">
                  <c:v>-0.1447</c:v>
                </c:pt>
                <c:pt idx="263">
                  <c:v>-0.14369999999999999</c:v>
                </c:pt>
                <c:pt idx="264">
                  <c:v>-0.14269999999999999</c:v>
                </c:pt>
                <c:pt idx="265">
                  <c:v>-0.1416</c:v>
                </c:pt>
                <c:pt idx="266">
                  <c:v>-0.1406</c:v>
                </c:pt>
                <c:pt idx="267">
                  <c:v>-0.13950000000000001</c:v>
                </c:pt>
                <c:pt idx="268">
                  <c:v>-0.13850000000000001</c:v>
                </c:pt>
                <c:pt idx="269">
                  <c:v>-0.13739999999999999</c:v>
                </c:pt>
                <c:pt idx="270">
                  <c:v>-0.13639999999999999</c:v>
                </c:pt>
                <c:pt idx="271">
                  <c:v>-0.13539999999999999</c:v>
                </c:pt>
                <c:pt idx="272">
                  <c:v>-0.1343</c:v>
                </c:pt>
                <c:pt idx="273">
                  <c:v>-0.1333</c:v>
                </c:pt>
                <c:pt idx="274">
                  <c:v>-0.13220000000000001</c:v>
                </c:pt>
                <c:pt idx="275">
                  <c:v>-0.13120000000000001</c:v>
                </c:pt>
                <c:pt idx="276">
                  <c:v>-0.13009999999999999</c:v>
                </c:pt>
                <c:pt idx="277">
                  <c:v>-0.12909999999999999</c:v>
                </c:pt>
                <c:pt idx="278">
                  <c:v>-0.12809999999999999</c:v>
                </c:pt>
                <c:pt idx="279">
                  <c:v>-0.127</c:v>
                </c:pt>
                <c:pt idx="280">
                  <c:v>-0.126</c:v>
                </c:pt>
                <c:pt idx="281">
                  <c:v>-0.1249</c:v>
                </c:pt>
                <c:pt idx="282">
                  <c:v>-0.1239</c:v>
                </c:pt>
                <c:pt idx="283">
                  <c:v>-0.12280000000000001</c:v>
                </c:pt>
                <c:pt idx="284">
                  <c:v>-0.12180000000000001</c:v>
                </c:pt>
                <c:pt idx="285">
                  <c:v>-0.1208</c:v>
                </c:pt>
                <c:pt idx="286">
                  <c:v>-0.1197</c:v>
                </c:pt>
                <c:pt idx="287">
                  <c:v>-0.1187</c:v>
                </c:pt>
                <c:pt idx="288">
                  <c:v>-0.1176</c:v>
                </c:pt>
                <c:pt idx="289">
                  <c:v>-0.1166</c:v>
                </c:pt>
                <c:pt idx="290">
                  <c:v>-0.11550000000000001</c:v>
                </c:pt>
                <c:pt idx="291">
                  <c:v>-0.1145</c:v>
                </c:pt>
                <c:pt idx="292">
                  <c:v>-0.1134</c:v>
                </c:pt>
                <c:pt idx="293">
                  <c:v>-0.1124</c:v>
                </c:pt>
                <c:pt idx="294">
                  <c:v>-0.1114</c:v>
                </c:pt>
                <c:pt idx="295">
                  <c:v>-0.1103</c:v>
                </c:pt>
                <c:pt idx="296">
                  <c:v>-0.10929999999999999</c:v>
                </c:pt>
                <c:pt idx="297">
                  <c:v>-0.1082</c:v>
                </c:pt>
                <c:pt idx="298">
                  <c:v>-0.1072</c:v>
                </c:pt>
                <c:pt idx="299">
                  <c:v>-0.1061</c:v>
                </c:pt>
                <c:pt idx="300">
                  <c:v>-0.1051</c:v>
                </c:pt>
                <c:pt idx="301">
                  <c:v>-0.104</c:v>
                </c:pt>
                <c:pt idx="302">
                  <c:v>-0.10299999999999999</c:v>
                </c:pt>
                <c:pt idx="303">
                  <c:v>-0.10199999999999999</c:v>
                </c:pt>
                <c:pt idx="304">
                  <c:v>-0.1009</c:v>
                </c:pt>
                <c:pt idx="305">
                  <c:v>-9.9860000000000004E-2</c:v>
                </c:pt>
                <c:pt idx="306">
                  <c:v>-9.8820000000000005E-2</c:v>
                </c:pt>
                <c:pt idx="307">
                  <c:v>-9.7769999999999996E-2</c:v>
                </c:pt>
                <c:pt idx="308">
                  <c:v>-9.672E-2</c:v>
                </c:pt>
                <c:pt idx="309">
                  <c:v>-9.5680000000000001E-2</c:v>
                </c:pt>
                <c:pt idx="310">
                  <c:v>-9.4630000000000006E-2</c:v>
                </c:pt>
                <c:pt idx="311">
                  <c:v>-9.3590000000000007E-2</c:v>
                </c:pt>
                <c:pt idx="312">
                  <c:v>-9.2539999999999997E-2</c:v>
                </c:pt>
                <c:pt idx="313">
                  <c:v>-9.1490000000000002E-2</c:v>
                </c:pt>
                <c:pt idx="314">
                  <c:v>-9.0450000000000003E-2</c:v>
                </c:pt>
                <c:pt idx="315">
                  <c:v>-8.9399999999999993E-2</c:v>
                </c:pt>
                <c:pt idx="316">
                  <c:v>-8.8359999999999994E-2</c:v>
                </c:pt>
                <c:pt idx="317">
                  <c:v>-8.7309999999999999E-2</c:v>
                </c:pt>
                <c:pt idx="318">
                  <c:v>-8.6260000000000003E-2</c:v>
                </c:pt>
                <c:pt idx="319">
                  <c:v>-8.5220000000000004E-2</c:v>
                </c:pt>
                <c:pt idx="320">
                  <c:v>-8.4169999999999995E-2</c:v>
                </c:pt>
                <c:pt idx="321">
                  <c:v>-8.3119999999999999E-2</c:v>
                </c:pt>
                <c:pt idx="322">
                  <c:v>-8.208E-2</c:v>
                </c:pt>
                <c:pt idx="323">
                  <c:v>-8.1030000000000005E-2</c:v>
                </c:pt>
                <c:pt idx="324">
                  <c:v>-7.9979999999999996E-2</c:v>
                </c:pt>
                <c:pt idx="325">
                  <c:v>-7.893E-2</c:v>
                </c:pt>
                <c:pt idx="326">
                  <c:v>-7.7890000000000001E-2</c:v>
                </c:pt>
                <c:pt idx="327">
                  <c:v>-7.6840000000000006E-2</c:v>
                </c:pt>
                <c:pt idx="328">
                  <c:v>-7.5789999999999996E-2</c:v>
                </c:pt>
                <c:pt idx="329">
                  <c:v>-7.4740000000000001E-2</c:v>
                </c:pt>
                <c:pt idx="330">
                  <c:v>-7.3700000000000002E-2</c:v>
                </c:pt>
                <c:pt idx="331">
                  <c:v>-7.2650000000000006E-2</c:v>
                </c:pt>
                <c:pt idx="332">
                  <c:v>-7.1599999999999997E-2</c:v>
                </c:pt>
                <c:pt idx="333">
                  <c:v>-7.0550000000000002E-2</c:v>
                </c:pt>
                <c:pt idx="334">
                  <c:v>-6.9510000000000002E-2</c:v>
                </c:pt>
                <c:pt idx="335">
                  <c:v>-6.8459999999999993E-2</c:v>
                </c:pt>
                <c:pt idx="336">
                  <c:v>-6.7409999999999998E-2</c:v>
                </c:pt>
                <c:pt idx="337">
                  <c:v>-6.6360000000000002E-2</c:v>
                </c:pt>
                <c:pt idx="338">
                  <c:v>-6.5310000000000007E-2</c:v>
                </c:pt>
                <c:pt idx="339">
                  <c:v>-6.4259999999999998E-2</c:v>
                </c:pt>
                <c:pt idx="340">
                  <c:v>-6.3219999999999998E-2</c:v>
                </c:pt>
                <c:pt idx="341">
                  <c:v>-6.2170000000000003E-2</c:v>
                </c:pt>
                <c:pt idx="342">
                  <c:v>-6.1120000000000001E-2</c:v>
                </c:pt>
                <c:pt idx="343">
                  <c:v>-6.0069999999999998E-2</c:v>
                </c:pt>
                <c:pt idx="344">
                  <c:v>-5.9020000000000003E-2</c:v>
                </c:pt>
                <c:pt idx="345">
                  <c:v>-5.7970000000000001E-2</c:v>
                </c:pt>
                <c:pt idx="346">
                  <c:v>-5.6919999999999998E-2</c:v>
                </c:pt>
                <c:pt idx="347">
                  <c:v>-5.5879999999999999E-2</c:v>
                </c:pt>
                <c:pt idx="348">
                  <c:v>-5.4829999999999997E-2</c:v>
                </c:pt>
                <c:pt idx="349">
                  <c:v>-5.3780000000000001E-2</c:v>
                </c:pt>
                <c:pt idx="350">
                  <c:v>-5.2729999999999999E-2</c:v>
                </c:pt>
                <c:pt idx="351">
                  <c:v>-5.1679999999999997E-2</c:v>
                </c:pt>
                <c:pt idx="352">
                  <c:v>-5.0630000000000001E-2</c:v>
                </c:pt>
                <c:pt idx="353">
                  <c:v>-4.9579999999999999E-2</c:v>
                </c:pt>
                <c:pt idx="354">
                  <c:v>-4.8529999999999997E-2</c:v>
                </c:pt>
                <c:pt idx="355">
                  <c:v>-4.7480000000000001E-2</c:v>
                </c:pt>
                <c:pt idx="356">
                  <c:v>-4.6429999999999999E-2</c:v>
                </c:pt>
                <c:pt idx="357">
                  <c:v>-4.5379999999999997E-2</c:v>
                </c:pt>
                <c:pt idx="358">
                  <c:v>-4.4330000000000001E-2</c:v>
                </c:pt>
                <c:pt idx="359">
                  <c:v>-4.3290000000000002E-2</c:v>
                </c:pt>
                <c:pt idx="360">
                  <c:v>-4.224E-2</c:v>
                </c:pt>
                <c:pt idx="361">
                  <c:v>-4.1189999999999997E-2</c:v>
                </c:pt>
                <c:pt idx="362">
                  <c:v>-4.0140000000000002E-2</c:v>
                </c:pt>
                <c:pt idx="363">
                  <c:v>-3.909E-2</c:v>
                </c:pt>
                <c:pt idx="364">
                  <c:v>-3.8039999999999997E-2</c:v>
                </c:pt>
                <c:pt idx="365">
                  <c:v>-3.6990000000000002E-2</c:v>
                </c:pt>
                <c:pt idx="366">
                  <c:v>-3.594E-2</c:v>
                </c:pt>
                <c:pt idx="367">
                  <c:v>-3.4889999999999997E-2</c:v>
                </c:pt>
                <c:pt idx="368">
                  <c:v>-3.3840000000000002E-2</c:v>
                </c:pt>
                <c:pt idx="369">
                  <c:v>-3.279E-2</c:v>
                </c:pt>
                <c:pt idx="370">
                  <c:v>-3.1739999999999997E-2</c:v>
                </c:pt>
                <c:pt idx="371">
                  <c:v>-3.0689999999999999E-2</c:v>
                </c:pt>
                <c:pt idx="372">
                  <c:v>-2.964E-2</c:v>
                </c:pt>
                <c:pt idx="373">
                  <c:v>-2.8590000000000001E-2</c:v>
                </c:pt>
                <c:pt idx="374">
                  <c:v>-2.7539999999999999E-2</c:v>
                </c:pt>
                <c:pt idx="375">
                  <c:v>-2.649E-2</c:v>
                </c:pt>
                <c:pt idx="376">
                  <c:v>-2.5440000000000001E-2</c:v>
                </c:pt>
                <c:pt idx="377">
                  <c:v>-2.4389999999999998E-2</c:v>
                </c:pt>
                <c:pt idx="378">
                  <c:v>-2.334E-2</c:v>
                </c:pt>
                <c:pt idx="379">
                  <c:v>-2.2290000000000001E-2</c:v>
                </c:pt>
                <c:pt idx="380">
                  <c:v>-2.1239999999999998E-2</c:v>
                </c:pt>
                <c:pt idx="381">
                  <c:v>-2.019E-2</c:v>
                </c:pt>
                <c:pt idx="382">
                  <c:v>-1.9140000000000001E-2</c:v>
                </c:pt>
                <c:pt idx="383">
                  <c:v>-1.8089999999999998E-2</c:v>
                </c:pt>
                <c:pt idx="384">
                  <c:v>-1.704E-2</c:v>
                </c:pt>
                <c:pt idx="385">
                  <c:v>-1.5980000000000001E-2</c:v>
                </c:pt>
                <c:pt idx="386">
                  <c:v>-1.4930000000000001E-2</c:v>
                </c:pt>
                <c:pt idx="387">
                  <c:v>-1.388E-2</c:v>
                </c:pt>
                <c:pt idx="388">
                  <c:v>-1.2829999999999999E-2</c:v>
                </c:pt>
                <c:pt idx="389">
                  <c:v>-1.1780000000000001E-2</c:v>
                </c:pt>
                <c:pt idx="390">
                  <c:v>-1.073E-2</c:v>
                </c:pt>
                <c:pt idx="391">
                  <c:v>-9.6819999999999996E-3</c:v>
                </c:pt>
                <c:pt idx="392">
                  <c:v>-8.6320000000000008E-3</c:v>
                </c:pt>
                <c:pt idx="393">
                  <c:v>-7.5820000000000002E-3</c:v>
                </c:pt>
                <c:pt idx="394">
                  <c:v>-6.5310000000000003E-3</c:v>
                </c:pt>
                <c:pt idx="395">
                  <c:v>-5.4809999999999998E-3</c:v>
                </c:pt>
                <c:pt idx="396">
                  <c:v>-4.4299999999999999E-3</c:v>
                </c:pt>
                <c:pt idx="397">
                  <c:v>-3.3800000000000002E-3</c:v>
                </c:pt>
                <c:pt idx="398">
                  <c:v>-2.3289999999999999E-3</c:v>
                </c:pt>
                <c:pt idx="399">
                  <c:v>-1.279E-3</c:v>
                </c:pt>
                <c:pt idx="400">
                  <c:v>-2.2819999999999999E-4</c:v>
                </c:pt>
                <c:pt idx="401">
                  <c:v>8.2229999999999998E-4</c:v>
                </c:pt>
                <c:pt idx="402">
                  <c:v>1.8730000000000001E-3</c:v>
                </c:pt>
                <c:pt idx="403">
                  <c:v>2.9229999999999998E-3</c:v>
                </c:pt>
                <c:pt idx="404">
                  <c:v>3.9740000000000001E-3</c:v>
                </c:pt>
                <c:pt idx="405">
                  <c:v>5.0239999999999998E-3</c:v>
                </c:pt>
                <c:pt idx="406">
                  <c:v>6.0749999999999997E-3</c:v>
                </c:pt>
                <c:pt idx="407">
                  <c:v>7.1250000000000003E-3</c:v>
                </c:pt>
                <c:pt idx="408">
                  <c:v>8.1759999999999992E-3</c:v>
                </c:pt>
                <c:pt idx="409">
                  <c:v>9.2259999999999998E-3</c:v>
                </c:pt>
                <c:pt idx="410">
                  <c:v>1.0279999999999999E-2</c:v>
                </c:pt>
                <c:pt idx="411">
                  <c:v>1.133E-2</c:v>
                </c:pt>
                <c:pt idx="412">
                  <c:v>1.238E-2</c:v>
                </c:pt>
                <c:pt idx="413">
                  <c:v>1.3429999999999999E-2</c:v>
                </c:pt>
                <c:pt idx="414">
                  <c:v>1.448E-2</c:v>
                </c:pt>
                <c:pt idx="415">
                  <c:v>1.553E-2</c:v>
                </c:pt>
                <c:pt idx="416">
                  <c:v>1.6580000000000001E-2</c:v>
                </c:pt>
                <c:pt idx="417">
                  <c:v>1.763E-2</c:v>
                </c:pt>
                <c:pt idx="418">
                  <c:v>1.8679999999999999E-2</c:v>
                </c:pt>
                <c:pt idx="419">
                  <c:v>1.9730000000000001E-2</c:v>
                </c:pt>
                <c:pt idx="420">
                  <c:v>2.078E-2</c:v>
                </c:pt>
                <c:pt idx="421">
                  <c:v>2.1829999999999999E-2</c:v>
                </c:pt>
                <c:pt idx="422">
                  <c:v>2.2880000000000001E-2</c:v>
                </c:pt>
                <c:pt idx="423">
                  <c:v>2.393E-2</c:v>
                </c:pt>
                <c:pt idx="424">
                  <c:v>2.4979999999999999E-2</c:v>
                </c:pt>
                <c:pt idx="425">
                  <c:v>2.6030000000000001E-2</c:v>
                </c:pt>
                <c:pt idx="426">
                  <c:v>2.708E-2</c:v>
                </c:pt>
                <c:pt idx="427">
                  <c:v>2.8129999999999999E-2</c:v>
                </c:pt>
                <c:pt idx="428">
                  <c:v>2.9180000000000001E-2</c:v>
                </c:pt>
                <c:pt idx="429">
                  <c:v>3.023E-2</c:v>
                </c:pt>
                <c:pt idx="430">
                  <c:v>3.1280000000000002E-2</c:v>
                </c:pt>
                <c:pt idx="431">
                  <c:v>3.2329999999999998E-2</c:v>
                </c:pt>
                <c:pt idx="432">
                  <c:v>3.338E-2</c:v>
                </c:pt>
                <c:pt idx="433">
                  <c:v>3.4430000000000002E-2</c:v>
                </c:pt>
                <c:pt idx="434">
                  <c:v>3.5479999999999998E-2</c:v>
                </c:pt>
                <c:pt idx="435">
                  <c:v>3.653E-2</c:v>
                </c:pt>
                <c:pt idx="436">
                  <c:v>3.7580000000000002E-2</c:v>
                </c:pt>
                <c:pt idx="437">
                  <c:v>3.8629999999999998E-2</c:v>
                </c:pt>
                <c:pt idx="438">
                  <c:v>3.968E-2</c:v>
                </c:pt>
                <c:pt idx="439">
                  <c:v>4.0730000000000002E-2</c:v>
                </c:pt>
                <c:pt idx="440">
                  <c:v>4.1779999999999998E-2</c:v>
                </c:pt>
                <c:pt idx="441">
                  <c:v>4.283E-2</c:v>
                </c:pt>
                <c:pt idx="442">
                  <c:v>4.3880000000000002E-2</c:v>
                </c:pt>
                <c:pt idx="443">
                  <c:v>4.4929999999999998E-2</c:v>
                </c:pt>
                <c:pt idx="444">
                  <c:v>4.598E-2</c:v>
                </c:pt>
                <c:pt idx="445">
                  <c:v>4.7030000000000002E-2</c:v>
                </c:pt>
                <c:pt idx="446">
                  <c:v>4.8079999999999998E-2</c:v>
                </c:pt>
                <c:pt idx="447">
                  <c:v>4.913E-2</c:v>
                </c:pt>
                <c:pt idx="448">
                  <c:v>5.0169999999999999E-2</c:v>
                </c:pt>
                <c:pt idx="449">
                  <c:v>5.1220000000000002E-2</c:v>
                </c:pt>
                <c:pt idx="450">
                  <c:v>5.2269999999999997E-2</c:v>
                </c:pt>
                <c:pt idx="451">
                  <c:v>5.3319999999999999E-2</c:v>
                </c:pt>
                <c:pt idx="452">
                  <c:v>5.4370000000000002E-2</c:v>
                </c:pt>
                <c:pt idx="453">
                  <c:v>5.5419999999999997E-2</c:v>
                </c:pt>
                <c:pt idx="454">
                  <c:v>5.6469999999999999E-2</c:v>
                </c:pt>
                <c:pt idx="455">
                  <c:v>5.7520000000000002E-2</c:v>
                </c:pt>
                <c:pt idx="456">
                  <c:v>5.8569999999999997E-2</c:v>
                </c:pt>
                <c:pt idx="457">
                  <c:v>5.9619999999999999E-2</c:v>
                </c:pt>
                <c:pt idx="458">
                  <c:v>6.0659999999999999E-2</c:v>
                </c:pt>
                <c:pt idx="459">
                  <c:v>6.1710000000000001E-2</c:v>
                </c:pt>
                <c:pt idx="460">
                  <c:v>6.2759999999999996E-2</c:v>
                </c:pt>
                <c:pt idx="461">
                  <c:v>6.3810000000000006E-2</c:v>
                </c:pt>
                <c:pt idx="462">
                  <c:v>6.4860000000000001E-2</c:v>
                </c:pt>
                <c:pt idx="463">
                  <c:v>6.5909999999999996E-2</c:v>
                </c:pt>
                <c:pt idx="464">
                  <c:v>6.6949999999999996E-2</c:v>
                </c:pt>
                <c:pt idx="465">
                  <c:v>6.8000000000000005E-2</c:v>
                </c:pt>
                <c:pt idx="466">
                  <c:v>6.905E-2</c:v>
                </c:pt>
                <c:pt idx="467">
                  <c:v>7.0099999999999996E-2</c:v>
                </c:pt>
                <c:pt idx="468">
                  <c:v>7.1150000000000005E-2</c:v>
                </c:pt>
                <c:pt idx="469">
                  <c:v>7.2190000000000004E-2</c:v>
                </c:pt>
                <c:pt idx="470">
                  <c:v>7.324E-2</c:v>
                </c:pt>
                <c:pt idx="471">
                  <c:v>7.4289999999999995E-2</c:v>
                </c:pt>
                <c:pt idx="472">
                  <c:v>7.5340000000000004E-2</c:v>
                </c:pt>
                <c:pt idx="473">
                  <c:v>7.6380000000000003E-2</c:v>
                </c:pt>
                <c:pt idx="474">
                  <c:v>7.7429999999999999E-2</c:v>
                </c:pt>
                <c:pt idx="475">
                  <c:v>7.8479999999999994E-2</c:v>
                </c:pt>
                <c:pt idx="476">
                  <c:v>7.9530000000000003E-2</c:v>
                </c:pt>
                <c:pt idx="477">
                  <c:v>8.0570000000000003E-2</c:v>
                </c:pt>
                <c:pt idx="478">
                  <c:v>8.1619999999999998E-2</c:v>
                </c:pt>
                <c:pt idx="479">
                  <c:v>8.2669999999999993E-2</c:v>
                </c:pt>
                <c:pt idx="480">
                  <c:v>8.3710000000000007E-2</c:v>
                </c:pt>
                <c:pt idx="481">
                  <c:v>8.4760000000000002E-2</c:v>
                </c:pt>
                <c:pt idx="482">
                  <c:v>8.5809999999999997E-2</c:v>
                </c:pt>
                <c:pt idx="483">
                  <c:v>8.6860000000000007E-2</c:v>
                </c:pt>
                <c:pt idx="484">
                  <c:v>8.7900000000000006E-2</c:v>
                </c:pt>
                <c:pt idx="485">
                  <c:v>8.8950000000000001E-2</c:v>
                </c:pt>
                <c:pt idx="486">
                  <c:v>8.9990000000000001E-2</c:v>
                </c:pt>
                <c:pt idx="487">
                  <c:v>9.1039999999999996E-2</c:v>
                </c:pt>
                <c:pt idx="488">
                  <c:v>9.2090000000000005E-2</c:v>
                </c:pt>
                <c:pt idx="489">
                  <c:v>9.3130000000000004E-2</c:v>
                </c:pt>
                <c:pt idx="490">
                  <c:v>9.418E-2</c:v>
                </c:pt>
                <c:pt idx="491">
                  <c:v>9.5229999999999995E-2</c:v>
                </c:pt>
                <c:pt idx="492">
                  <c:v>9.6269999999999994E-2</c:v>
                </c:pt>
                <c:pt idx="493">
                  <c:v>9.7320000000000004E-2</c:v>
                </c:pt>
                <c:pt idx="494">
                  <c:v>9.8360000000000003E-2</c:v>
                </c:pt>
                <c:pt idx="495">
                  <c:v>9.9409999999999998E-2</c:v>
                </c:pt>
                <c:pt idx="496">
                  <c:v>0.10050000000000001</c:v>
                </c:pt>
                <c:pt idx="497">
                  <c:v>0.10150000000000001</c:v>
                </c:pt>
                <c:pt idx="498">
                  <c:v>0.10249999999999999</c:v>
                </c:pt>
                <c:pt idx="499">
                  <c:v>0.1036</c:v>
                </c:pt>
                <c:pt idx="500">
                  <c:v>0.1046</c:v>
                </c:pt>
                <c:pt idx="501">
                  <c:v>0.1057</c:v>
                </c:pt>
                <c:pt idx="502">
                  <c:v>0.1067</c:v>
                </c:pt>
                <c:pt idx="503">
                  <c:v>0.10780000000000001</c:v>
                </c:pt>
                <c:pt idx="504">
                  <c:v>0.10879999999999999</c:v>
                </c:pt>
                <c:pt idx="505">
                  <c:v>0.1099</c:v>
                </c:pt>
                <c:pt idx="506">
                  <c:v>0.1109</c:v>
                </c:pt>
                <c:pt idx="507">
                  <c:v>0.1119</c:v>
                </c:pt>
                <c:pt idx="508">
                  <c:v>0.113</c:v>
                </c:pt>
                <c:pt idx="509">
                  <c:v>0.114</c:v>
                </c:pt>
                <c:pt idx="510">
                  <c:v>0.11509999999999999</c:v>
                </c:pt>
                <c:pt idx="511">
                  <c:v>0.11609999999999999</c:v>
                </c:pt>
                <c:pt idx="512">
                  <c:v>0.1172</c:v>
                </c:pt>
                <c:pt idx="513">
                  <c:v>0.1182</c:v>
                </c:pt>
                <c:pt idx="514">
                  <c:v>0.1193</c:v>
                </c:pt>
                <c:pt idx="515">
                  <c:v>0.1203</c:v>
                </c:pt>
                <c:pt idx="516">
                  <c:v>0.12130000000000001</c:v>
                </c:pt>
                <c:pt idx="517">
                  <c:v>0.12239999999999999</c:v>
                </c:pt>
                <c:pt idx="518">
                  <c:v>0.1234</c:v>
                </c:pt>
                <c:pt idx="519">
                  <c:v>0.1245</c:v>
                </c:pt>
                <c:pt idx="520">
                  <c:v>0.1255</c:v>
                </c:pt>
                <c:pt idx="521">
                  <c:v>0.12659999999999999</c:v>
                </c:pt>
                <c:pt idx="522">
                  <c:v>0.12759999999999999</c:v>
                </c:pt>
                <c:pt idx="523">
                  <c:v>0.12859999999999999</c:v>
                </c:pt>
                <c:pt idx="524">
                  <c:v>0.12970000000000001</c:v>
                </c:pt>
                <c:pt idx="525">
                  <c:v>0.13070000000000001</c:v>
                </c:pt>
                <c:pt idx="526">
                  <c:v>0.1318</c:v>
                </c:pt>
                <c:pt idx="527">
                  <c:v>0.1328</c:v>
                </c:pt>
                <c:pt idx="528">
                  <c:v>0.13389999999999999</c:v>
                </c:pt>
                <c:pt idx="529">
                  <c:v>0.13489999999999999</c:v>
                </c:pt>
                <c:pt idx="530">
                  <c:v>0.13589999999999999</c:v>
                </c:pt>
                <c:pt idx="531">
                  <c:v>0.13700000000000001</c:v>
                </c:pt>
                <c:pt idx="532">
                  <c:v>0.13800000000000001</c:v>
                </c:pt>
                <c:pt idx="533">
                  <c:v>0.1391</c:v>
                </c:pt>
                <c:pt idx="534">
                  <c:v>0.1401</c:v>
                </c:pt>
                <c:pt idx="535">
                  <c:v>0.14119999999999999</c:v>
                </c:pt>
                <c:pt idx="536">
                  <c:v>0.14219999999999999</c:v>
                </c:pt>
                <c:pt idx="537">
                  <c:v>0.14319999999999999</c:v>
                </c:pt>
                <c:pt idx="538">
                  <c:v>0.14430000000000001</c:v>
                </c:pt>
                <c:pt idx="539">
                  <c:v>0.14530000000000001</c:v>
                </c:pt>
                <c:pt idx="540">
                  <c:v>0.1464</c:v>
                </c:pt>
                <c:pt idx="541">
                  <c:v>0.1474</c:v>
                </c:pt>
                <c:pt idx="542">
                  <c:v>0.14849999999999999</c:v>
                </c:pt>
                <c:pt idx="543">
                  <c:v>0.14949999999999999</c:v>
                </c:pt>
                <c:pt idx="544">
                  <c:v>0.15049999999999999</c:v>
                </c:pt>
                <c:pt idx="545">
                  <c:v>0.15160000000000001</c:v>
                </c:pt>
                <c:pt idx="546">
                  <c:v>0.15260000000000001</c:v>
                </c:pt>
                <c:pt idx="547">
                  <c:v>0.1537</c:v>
                </c:pt>
                <c:pt idx="548">
                  <c:v>0.1547</c:v>
                </c:pt>
                <c:pt idx="549">
                  <c:v>0.15579999999999999</c:v>
                </c:pt>
                <c:pt idx="550">
                  <c:v>0.15679999999999999</c:v>
                </c:pt>
                <c:pt idx="551">
                  <c:v>0.1578</c:v>
                </c:pt>
                <c:pt idx="552">
                  <c:v>0.15890000000000001</c:v>
                </c:pt>
                <c:pt idx="553">
                  <c:v>0.15989999999999999</c:v>
                </c:pt>
                <c:pt idx="554">
                  <c:v>0.161</c:v>
                </c:pt>
                <c:pt idx="555">
                  <c:v>0.16200000000000001</c:v>
                </c:pt>
                <c:pt idx="556">
                  <c:v>0.16300000000000001</c:v>
                </c:pt>
                <c:pt idx="557">
                  <c:v>0.1641</c:v>
                </c:pt>
                <c:pt idx="558">
                  <c:v>0.1651</c:v>
                </c:pt>
                <c:pt idx="559">
                  <c:v>0.16619999999999999</c:v>
                </c:pt>
                <c:pt idx="560">
                  <c:v>0.16719999999999999</c:v>
                </c:pt>
                <c:pt idx="561">
                  <c:v>0.16830000000000001</c:v>
                </c:pt>
                <c:pt idx="562">
                  <c:v>0.16930000000000001</c:v>
                </c:pt>
                <c:pt idx="563">
                  <c:v>0.17030000000000001</c:v>
                </c:pt>
                <c:pt idx="564">
                  <c:v>0.1714</c:v>
                </c:pt>
                <c:pt idx="565">
                  <c:v>0.1724</c:v>
                </c:pt>
                <c:pt idx="566">
                  <c:v>0.17349999999999999</c:v>
                </c:pt>
                <c:pt idx="567">
                  <c:v>0.17449999999999999</c:v>
                </c:pt>
                <c:pt idx="568">
                  <c:v>0.17560000000000001</c:v>
                </c:pt>
                <c:pt idx="569">
                  <c:v>0.17660000000000001</c:v>
                </c:pt>
                <c:pt idx="570">
                  <c:v>0.17760000000000001</c:v>
                </c:pt>
                <c:pt idx="571">
                  <c:v>0.1787</c:v>
                </c:pt>
                <c:pt idx="572">
                  <c:v>0.1797</c:v>
                </c:pt>
                <c:pt idx="573">
                  <c:v>0.18079999999999999</c:v>
                </c:pt>
                <c:pt idx="574">
                  <c:v>0.18179999999999999</c:v>
                </c:pt>
                <c:pt idx="575">
                  <c:v>0.18279999999999999</c:v>
                </c:pt>
                <c:pt idx="576">
                  <c:v>0.18390000000000001</c:v>
                </c:pt>
                <c:pt idx="577">
                  <c:v>0.18490000000000001</c:v>
                </c:pt>
                <c:pt idx="578">
                  <c:v>0.186</c:v>
                </c:pt>
                <c:pt idx="579">
                  <c:v>0.187</c:v>
                </c:pt>
                <c:pt idx="580">
                  <c:v>0.18809999999999999</c:v>
                </c:pt>
                <c:pt idx="581">
                  <c:v>0.18909999999999999</c:v>
                </c:pt>
                <c:pt idx="582">
                  <c:v>0.19009999999999999</c:v>
                </c:pt>
                <c:pt idx="583">
                  <c:v>0.19120000000000001</c:v>
                </c:pt>
                <c:pt idx="584">
                  <c:v>0.19220000000000001</c:v>
                </c:pt>
                <c:pt idx="585">
                  <c:v>0.1933</c:v>
                </c:pt>
                <c:pt idx="586">
                  <c:v>0.1943</c:v>
                </c:pt>
                <c:pt idx="587">
                  <c:v>0.19539999999999999</c:v>
                </c:pt>
                <c:pt idx="588">
                  <c:v>0.19639999999999999</c:v>
                </c:pt>
                <c:pt idx="589">
                  <c:v>0.19739999999999999</c:v>
                </c:pt>
                <c:pt idx="590">
                  <c:v>0.19850000000000001</c:v>
                </c:pt>
                <c:pt idx="591">
                  <c:v>0.19950000000000001</c:v>
                </c:pt>
                <c:pt idx="592">
                  <c:v>0.2006</c:v>
                </c:pt>
                <c:pt idx="593">
                  <c:v>0.2016</c:v>
                </c:pt>
                <c:pt idx="594">
                  <c:v>0.20269999999999999</c:v>
                </c:pt>
                <c:pt idx="595">
                  <c:v>0.20369999999999999</c:v>
                </c:pt>
                <c:pt idx="596">
                  <c:v>0.20469999999999999</c:v>
                </c:pt>
                <c:pt idx="597">
                  <c:v>0.20580000000000001</c:v>
                </c:pt>
                <c:pt idx="598">
                  <c:v>0.20680000000000001</c:v>
                </c:pt>
                <c:pt idx="599">
                  <c:v>0.2079</c:v>
                </c:pt>
                <c:pt idx="600">
                  <c:v>0.2089</c:v>
                </c:pt>
                <c:pt idx="601">
                  <c:v>0.2099</c:v>
                </c:pt>
                <c:pt idx="602">
                  <c:v>0.21099999999999999</c:v>
                </c:pt>
                <c:pt idx="603">
                  <c:v>0.21199999999999999</c:v>
                </c:pt>
                <c:pt idx="604">
                  <c:v>0.21310000000000001</c:v>
                </c:pt>
                <c:pt idx="605">
                  <c:v>0.21410000000000001</c:v>
                </c:pt>
                <c:pt idx="606">
                  <c:v>0.2152</c:v>
                </c:pt>
                <c:pt idx="607">
                  <c:v>0.2162</c:v>
                </c:pt>
                <c:pt idx="608">
                  <c:v>0.2172</c:v>
                </c:pt>
                <c:pt idx="609">
                  <c:v>0.21829999999999999</c:v>
                </c:pt>
                <c:pt idx="610">
                  <c:v>0.21929999999999999</c:v>
                </c:pt>
                <c:pt idx="611">
                  <c:v>0.22040000000000001</c:v>
                </c:pt>
                <c:pt idx="612">
                  <c:v>0.22140000000000001</c:v>
                </c:pt>
                <c:pt idx="613">
                  <c:v>0.2225</c:v>
                </c:pt>
                <c:pt idx="614">
                  <c:v>0.2235</c:v>
                </c:pt>
                <c:pt idx="615">
                  <c:v>0.22450000000000001</c:v>
                </c:pt>
                <c:pt idx="616">
                  <c:v>0.22559999999999999</c:v>
                </c:pt>
                <c:pt idx="617">
                  <c:v>0.2266</c:v>
                </c:pt>
                <c:pt idx="618">
                  <c:v>0.22770000000000001</c:v>
                </c:pt>
                <c:pt idx="619">
                  <c:v>0.22869999999999999</c:v>
                </c:pt>
                <c:pt idx="620">
                  <c:v>0.2298</c:v>
                </c:pt>
                <c:pt idx="621">
                  <c:v>0.23080000000000001</c:v>
                </c:pt>
                <c:pt idx="622">
                  <c:v>0.23180000000000001</c:v>
                </c:pt>
                <c:pt idx="623">
                  <c:v>0.2329</c:v>
                </c:pt>
                <c:pt idx="624">
                  <c:v>0.2339</c:v>
                </c:pt>
                <c:pt idx="625">
                  <c:v>0.23499999999999999</c:v>
                </c:pt>
                <c:pt idx="626">
                  <c:v>0.23599999999999999</c:v>
                </c:pt>
                <c:pt idx="627">
                  <c:v>0.23699999999999999</c:v>
                </c:pt>
                <c:pt idx="628">
                  <c:v>0.23810000000000001</c:v>
                </c:pt>
                <c:pt idx="629">
                  <c:v>0.23910000000000001</c:v>
                </c:pt>
                <c:pt idx="630">
                  <c:v>0.2402</c:v>
                </c:pt>
                <c:pt idx="631">
                  <c:v>0.2412</c:v>
                </c:pt>
                <c:pt idx="632">
                  <c:v>0.24229999999999999</c:v>
                </c:pt>
                <c:pt idx="633">
                  <c:v>0.24329999999999999</c:v>
                </c:pt>
                <c:pt idx="634">
                  <c:v>0.24429999999999999</c:v>
                </c:pt>
                <c:pt idx="635">
                  <c:v>0.24540000000000001</c:v>
                </c:pt>
                <c:pt idx="636">
                  <c:v>0.24640000000000001</c:v>
                </c:pt>
                <c:pt idx="637">
                  <c:v>0.2475</c:v>
                </c:pt>
                <c:pt idx="638">
                  <c:v>0.2485</c:v>
                </c:pt>
                <c:pt idx="639">
                  <c:v>0.24959999999999999</c:v>
                </c:pt>
                <c:pt idx="640">
                  <c:v>0.25059999999999999</c:v>
                </c:pt>
                <c:pt idx="641">
                  <c:v>0.25159999999999999</c:v>
                </c:pt>
                <c:pt idx="642">
                  <c:v>0.25269999999999998</c:v>
                </c:pt>
                <c:pt idx="643">
                  <c:v>0.25369999999999998</c:v>
                </c:pt>
                <c:pt idx="644">
                  <c:v>0.25480000000000003</c:v>
                </c:pt>
                <c:pt idx="645">
                  <c:v>0.25580000000000003</c:v>
                </c:pt>
                <c:pt idx="646">
                  <c:v>0.25690000000000002</c:v>
                </c:pt>
                <c:pt idx="647">
                  <c:v>0.25790000000000002</c:v>
                </c:pt>
                <c:pt idx="648">
                  <c:v>0.25890000000000002</c:v>
                </c:pt>
                <c:pt idx="649">
                  <c:v>0.26</c:v>
                </c:pt>
                <c:pt idx="650">
                  <c:v>0.26100000000000001</c:v>
                </c:pt>
                <c:pt idx="651">
                  <c:v>0.2621</c:v>
                </c:pt>
                <c:pt idx="652">
                  <c:v>0.2631</c:v>
                </c:pt>
                <c:pt idx="653">
                  <c:v>0.2641</c:v>
                </c:pt>
                <c:pt idx="654">
                  <c:v>0.26519999999999999</c:v>
                </c:pt>
                <c:pt idx="655">
                  <c:v>0.26619999999999999</c:v>
                </c:pt>
                <c:pt idx="656">
                  <c:v>0.26729999999999998</c:v>
                </c:pt>
                <c:pt idx="657">
                  <c:v>0.26829999999999998</c:v>
                </c:pt>
                <c:pt idx="658">
                  <c:v>0.26939999999999997</c:v>
                </c:pt>
                <c:pt idx="659">
                  <c:v>0.27039999999999997</c:v>
                </c:pt>
                <c:pt idx="660">
                  <c:v>0.27139999999999997</c:v>
                </c:pt>
                <c:pt idx="661">
                  <c:v>0.27250000000000002</c:v>
                </c:pt>
                <c:pt idx="662">
                  <c:v>0.27350000000000002</c:v>
                </c:pt>
                <c:pt idx="663">
                  <c:v>0.27460000000000001</c:v>
                </c:pt>
                <c:pt idx="664">
                  <c:v>0.27560000000000001</c:v>
                </c:pt>
                <c:pt idx="665">
                  <c:v>0.2767</c:v>
                </c:pt>
                <c:pt idx="666">
                  <c:v>0.2777</c:v>
                </c:pt>
                <c:pt idx="667">
                  <c:v>0.2787</c:v>
                </c:pt>
                <c:pt idx="668">
                  <c:v>0.27979999999999999</c:v>
                </c:pt>
                <c:pt idx="669">
                  <c:v>0.28079999999999999</c:v>
                </c:pt>
                <c:pt idx="670">
                  <c:v>0.28189999999999998</c:v>
                </c:pt>
                <c:pt idx="671">
                  <c:v>0.28289999999999998</c:v>
                </c:pt>
                <c:pt idx="672">
                  <c:v>0.28399999999999997</c:v>
                </c:pt>
                <c:pt idx="673">
                  <c:v>0.28499999999999998</c:v>
                </c:pt>
                <c:pt idx="674">
                  <c:v>0.28599999999999998</c:v>
                </c:pt>
                <c:pt idx="675">
                  <c:v>0.28710000000000002</c:v>
                </c:pt>
                <c:pt idx="676">
                  <c:v>0.28810000000000002</c:v>
                </c:pt>
                <c:pt idx="677">
                  <c:v>0.28920000000000001</c:v>
                </c:pt>
                <c:pt idx="678">
                  <c:v>0.29020000000000001</c:v>
                </c:pt>
                <c:pt idx="679">
                  <c:v>0.29120000000000001</c:v>
                </c:pt>
                <c:pt idx="680">
                  <c:v>0.2923</c:v>
                </c:pt>
                <c:pt idx="681">
                  <c:v>0.29330000000000001</c:v>
                </c:pt>
                <c:pt idx="682">
                  <c:v>0.2944</c:v>
                </c:pt>
                <c:pt idx="683">
                  <c:v>0.2954</c:v>
                </c:pt>
                <c:pt idx="684">
                  <c:v>0.29649999999999999</c:v>
                </c:pt>
                <c:pt idx="685">
                  <c:v>0.29749999999999999</c:v>
                </c:pt>
                <c:pt idx="686">
                  <c:v>0.29849999999999999</c:v>
                </c:pt>
                <c:pt idx="687">
                  <c:v>0.29959999999999998</c:v>
                </c:pt>
                <c:pt idx="688">
                  <c:v>0.30059999999999998</c:v>
                </c:pt>
                <c:pt idx="689">
                  <c:v>0.30170000000000002</c:v>
                </c:pt>
                <c:pt idx="690">
                  <c:v>0.30270000000000002</c:v>
                </c:pt>
                <c:pt idx="691">
                  <c:v>0.30380000000000001</c:v>
                </c:pt>
                <c:pt idx="692">
                  <c:v>0.30480000000000002</c:v>
                </c:pt>
                <c:pt idx="693">
                  <c:v>0.30580000000000002</c:v>
                </c:pt>
                <c:pt idx="694">
                  <c:v>0.30690000000000001</c:v>
                </c:pt>
                <c:pt idx="695">
                  <c:v>0.30790000000000001</c:v>
                </c:pt>
                <c:pt idx="696">
                  <c:v>0.309</c:v>
                </c:pt>
                <c:pt idx="697">
                  <c:v>0.31</c:v>
                </c:pt>
                <c:pt idx="698">
                  <c:v>0.311</c:v>
                </c:pt>
                <c:pt idx="699">
                  <c:v>0.31209999999999999</c:v>
                </c:pt>
                <c:pt idx="700">
                  <c:v>0.31309999999999999</c:v>
                </c:pt>
                <c:pt idx="701">
                  <c:v>0.31419999999999998</c:v>
                </c:pt>
                <c:pt idx="702">
                  <c:v>0.31519999999999998</c:v>
                </c:pt>
                <c:pt idx="703">
                  <c:v>0.31630000000000003</c:v>
                </c:pt>
                <c:pt idx="704">
                  <c:v>0.31730000000000003</c:v>
                </c:pt>
                <c:pt idx="705">
                  <c:v>0.31830000000000003</c:v>
                </c:pt>
                <c:pt idx="706">
                  <c:v>0.31940000000000002</c:v>
                </c:pt>
                <c:pt idx="707">
                  <c:v>0.32040000000000002</c:v>
                </c:pt>
                <c:pt idx="708">
                  <c:v>0.32150000000000001</c:v>
                </c:pt>
                <c:pt idx="709">
                  <c:v>0.32250000000000001</c:v>
                </c:pt>
                <c:pt idx="710">
                  <c:v>0.3236</c:v>
                </c:pt>
                <c:pt idx="711">
                  <c:v>0.3246</c:v>
                </c:pt>
                <c:pt idx="712">
                  <c:v>0.3256</c:v>
                </c:pt>
                <c:pt idx="713">
                  <c:v>0.32669999999999999</c:v>
                </c:pt>
                <c:pt idx="714">
                  <c:v>0.32769999999999999</c:v>
                </c:pt>
                <c:pt idx="715">
                  <c:v>0.32879999999999998</c:v>
                </c:pt>
                <c:pt idx="716">
                  <c:v>0.32979999999999998</c:v>
                </c:pt>
                <c:pt idx="717">
                  <c:v>0.33090000000000003</c:v>
                </c:pt>
                <c:pt idx="718">
                  <c:v>0.33189999999999997</c:v>
                </c:pt>
                <c:pt idx="719">
                  <c:v>0.33289999999999997</c:v>
                </c:pt>
                <c:pt idx="720">
                  <c:v>0.33400000000000002</c:v>
                </c:pt>
                <c:pt idx="721">
                  <c:v>0.33500000000000002</c:v>
                </c:pt>
                <c:pt idx="722">
                  <c:v>0.33610000000000001</c:v>
                </c:pt>
                <c:pt idx="723">
                  <c:v>0.33710000000000001</c:v>
                </c:pt>
                <c:pt idx="724">
                  <c:v>0.33810000000000001</c:v>
                </c:pt>
                <c:pt idx="725">
                  <c:v>0.3392</c:v>
                </c:pt>
                <c:pt idx="726">
                  <c:v>0.3402</c:v>
                </c:pt>
                <c:pt idx="727">
                  <c:v>0.34129999999999999</c:v>
                </c:pt>
                <c:pt idx="728">
                  <c:v>0.34229999999999999</c:v>
                </c:pt>
                <c:pt idx="729">
                  <c:v>0.34339999999999998</c:v>
                </c:pt>
                <c:pt idx="730">
                  <c:v>0.34439999999999998</c:v>
                </c:pt>
                <c:pt idx="731">
                  <c:v>0.34539999999999998</c:v>
                </c:pt>
                <c:pt idx="732">
                  <c:v>0.34649999999999997</c:v>
                </c:pt>
                <c:pt idx="733">
                  <c:v>0.34749999999999998</c:v>
                </c:pt>
                <c:pt idx="734">
                  <c:v>0.34860000000000002</c:v>
                </c:pt>
                <c:pt idx="735">
                  <c:v>0.34960000000000002</c:v>
                </c:pt>
                <c:pt idx="736">
                  <c:v>0.35070000000000001</c:v>
                </c:pt>
                <c:pt idx="737">
                  <c:v>0.35170000000000001</c:v>
                </c:pt>
                <c:pt idx="738">
                  <c:v>0.35270000000000001</c:v>
                </c:pt>
                <c:pt idx="739">
                  <c:v>0.3538</c:v>
                </c:pt>
                <c:pt idx="740">
                  <c:v>0.3548</c:v>
                </c:pt>
                <c:pt idx="741">
                  <c:v>0.35589999999999999</c:v>
                </c:pt>
                <c:pt idx="742">
                  <c:v>0.3569</c:v>
                </c:pt>
                <c:pt idx="743">
                  <c:v>0.35799999999999998</c:v>
                </c:pt>
                <c:pt idx="744">
                  <c:v>0.35899999999999999</c:v>
                </c:pt>
                <c:pt idx="745">
                  <c:v>0.36</c:v>
                </c:pt>
                <c:pt idx="746">
                  <c:v>0.36109999999999998</c:v>
                </c:pt>
                <c:pt idx="747">
                  <c:v>0.36209999999999998</c:v>
                </c:pt>
                <c:pt idx="748">
                  <c:v>0.36320000000000002</c:v>
                </c:pt>
                <c:pt idx="749">
                  <c:v>0.36420000000000002</c:v>
                </c:pt>
                <c:pt idx="750">
                  <c:v>0.36520000000000002</c:v>
                </c:pt>
                <c:pt idx="751">
                  <c:v>0.36630000000000001</c:v>
                </c:pt>
                <c:pt idx="752">
                  <c:v>0.36730000000000002</c:v>
                </c:pt>
                <c:pt idx="753">
                  <c:v>0.36840000000000001</c:v>
                </c:pt>
                <c:pt idx="754">
                  <c:v>0.36940000000000001</c:v>
                </c:pt>
                <c:pt idx="755">
                  <c:v>0.3705</c:v>
                </c:pt>
                <c:pt idx="756">
                  <c:v>0.3715</c:v>
                </c:pt>
                <c:pt idx="757">
                  <c:v>0.3725</c:v>
                </c:pt>
                <c:pt idx="758">
                  <c:v>0.37359999999999999</c:v>
                </c:pt>
                <c:pt idx="759">
                  <c:v>0.37459999999999999</c:v>
                </c:pt>
                <c:pt idx="760">
                  <c:v>0.37569999999999998</c:v>
                </c:pt>
                <c:pt idx="761">
                  <c:v>0.37669999999999998</c:v>
                </c:pt>
                <c:pt idx="762">
                  <c:v>0.37780000000000002</c:v>
                </c:pt>
                <c:pt idx="763">
                  <c:v>0.37880000000000003</c:v>
                </c:pt>
                <c:pt idx="764">
                  <c:v>0.37980000000000003</c:v>
                </c:pt>
                <c:pt idx="765">
                  <c:v>0.38090000000000002</c:v>
                </c:pt>
                <c:pt idx="766">
                  <c:v>0.38190000000000002</c:v>
                </c:pt>
                <c:pt idx="767">
                  <c:v>0.38300000000000001</c:v>
                </c:pt>
                <c:pt idx="768">
                  <c:v>0.38400000000000001</c:v>
                </c:pt>
                <c:pt idx="769">
                  <c:v>0.3851</c:v>
                </c:pt>
                <c:pt idx="770">
                  <c:v>0.3861</c:v>
                </c:pt>
                <c:pt idx="771">
                  <c:v>0.3871</c:v>
                </c:pt>
                <c:pt idx="772">
                  <c:v>0.38819999999999999</c:v>
                </c:pt>
                <c:pt idx="773">
                  <c:v>0.38919999999999999</c:v>
                </c:pt>
                <c:pt idx="774">
                  <c:v>0.39029999999999998</c:v>
                </c:pt>
                <c:pt idx="775">
                  <c:v>0.39129999999999998</c:v>
                </c:pt>
                <c:pt idx="776">
                  <c:v>0.39229999999999998</c:v>
                </c:pt>
                <c:pt idx="777">
                  <c:v>0.39340000000000003</c:v>
                </c:pt>
                <c:pt idx="778">
                  <c:v>0.39439999999999997</c:v>
                </c:pt>
                <c:pt idx="779">
                  <c:v>0.39550000000000002</c:v>
                </c:pt>
                <c:pt idx="780">
                  <c:v>0.39650000000000002</c:v>
                </c:pt>
                <c:pt idx="781">
                  <c:v>0.39760000000000001</c:v>
                </c:pt>
                <c:pt idx="782">
                  <c:v>0.39860000000000001</c:v>
                </c:pt>
                <c:pt idx="783">
                  <c:v>0.39960000000000001</c:v>
                </c:pt>
                <c:pt idx="784">
                  <c:v>0.4007</c:v>
                </c:pt>
                <c:pt idx="785">
                  <c:v>0.4017</c:v>
                </c:pt>
                <c:pt idx="786">
                  <c:v>0.40279999999999999</c:v>
                </c:pt>
                <c:pt idx="787">
                  <c:v>0.40379999999999999</c:v>
                </c:pt>
                <c:pt idx="788">
                  <c:v>0.40489999999999998</c:v>
                </c:pt>
                <c:pt idx="789">
                  <c:v>0.40589999999999998</c:v>
                </c:pt>
                <c:pt idx="790">
                  <c:v>0.40689999999999998</c:v>
                </c:pt>
                <c:pt idx="791">
                  <c:v>0.40799999999999997</c:v>
                </c:pt>
                <c:pt idx="792">
                  <c:v>0.40899999999999997</c:v>
                </c:pt>
                <c:pt idx="793">
                  <c:v>0.41010000000000002</c:v>
                </c:pt>
                <c:pt idx="794">
                  <c:v>0.41110000000000002</c:v>
                </c:pt>
                <c:pt idx="795">
                  <c:v>0.41220000000000001</c:v>
                </c:pt>
                <c:pt idx="796">
                  <c:v>0.41320000000000001</c:v>
                </c:pt>
                <c:pt idx="797">
                  <c:v>0.41420000000000001</c:v>
                </c:pt>
                <c:pt idx="798">
                  <c:v>0.4153</c:v>
                </c:pt>
                <c:pt idx="799">
                  <c:v>0.4163</c:v>
                </c:pt>
                <c:pt idx="800">
                  <c:v>0.41739999999999999</c:v>
                </c:pt>
                <c:pt idx="801">
                  <c:v>0.41839999999999999</c:v>
                </c:pt>
                <c:pt idx="802">
                  <c:v>0.4194</c:v>
                </c:pt>
                <c:pt idx="803">
                  <c:v>0.42049999999999998</c:v>
                </c:pt>
                <c:pt idx="804">
                  <c:v>0.42149999999999999</c:v>
                </c:pt>
                <c:pt idx="805">
                  <c:v>0.42259999999999998</c:v>
                </c:pt>
                <c:pt idx="806">
                  <c:v>0.42359999999999998</c:v>
                </c:pt>
                <c:pt idx="807">
                  <c:v>0.42470000000000002</c:v>
                </c:pt>
                <c:pt idx="808">
                  <c:v>0.42570000000000002</c:v>
                </c:pt>
                <c:pt idx="809">
                  <c:v>0.42670000000000002</c:v>
                </c:pt>
                <c:pt idx="810">
                  <c:v>0.42780000000000001</c:v>
                </c:pt>
                <c:pt idx="811">
                  <c:v>0.42880000000000001</c:v>
                </c:pt>
                <c:pt idx="812">
                  <c:v>0.4299</c:v>
                </c:pt>
                <c:pt idx="813">
                  <c:v>0.43090000000000001</c:v>
                </c:pt>
                <c:pt idx="814">
                  <c:v>0.432</c:v>
                </c:pt>
                <c:pt idx="815">
                  <c:v>0.433</c:v>
                </c:pt>
                <c:pt idx="816">
                  <c:v>0.434</c:v>
                </c:pt>
                <c:pt idx="817">
                  <c:v>0.43509999999999999</c:v>
                </c:pt>
                <c:pt idx="818">
                  <c:v>0.43609999999999999</c:v>
                </c:pt>
                <c:pt idx="819">
                  <c:v>0.43719999999999998</c:v>
                </c:pt>
                <c:pt idx="820">
                  <c:v>0.43819999999999998</c:v>
                </c:pt>
                <c:pt idx="821">
                  <c:v>0.43919999999999998</c:v>
                </c:pt>
                <c:pt idx="822">
                  <c:v>0.44030000000000002</c:v>
                </c:pt>
                <c:pt idx="823">
                  <c:v>0.44130000000000003</c:v>
                </c:pt>
                <c:pt idx="824">
                  <c:v>0.44240000000000002</c:v>
                </c:pt>
                <c:pt idx="825">
                  <c:v>0.44340000000000002</c:v>
                </c:pt>
                <c:pt idx="826">
                  <c:v>0.44450000000000001</c:v>
                </c:pt>
                <c:pt idx="827">
                  <c:v>0.44550000000000001</c:v>
                </c:pt>
                <c:pt idx="828">
                  <c:v>0.44650000000000001</c:v>
                </c:pt>
                <c:pt idx="829">
                  <c:v>0.4476</c:v>
                </c:pt>
                <c:pt idx="830">
                  <c:v>0.4486</c:v>
                </c:pt>
                <c:pt idx="831">
                  <c:v>0.44969999999999999</c:v>
                </c:pt>
                <c:pt idx="832">
                  <c:v>0.45069999999999999</c:v>
                </c:pt>
                <c:pt idx="833">
                  <c:v>0.45179999999999998</c:v>
                </c:pt>
                <c:pt idx="834">
                  <c:v>0.45279999999999998</c:v>
                </c:pt>
                <c:pt idx="835">
                  <c:v>0.45379999999999998</c:v>
                </c:pt>
                <c:pt idx="836">
                  <c:v>0.45490000000000003</c:v>
                </c:pt>
                <c:pt idx="837">
                  <c:v>0.45590000000000003</c:v>
                </c:pt>
                <c:pt idx="838">
                  <c:v>0.45700000000000002</c:v>
                </c:pt>
                <c:pt idx="839">
                  <c:v>0.45800000000000002</c:v>
                </c:pt>
                <c:pt idx="840">
                  <c:v>0.45910000000000001</c:v>
                </c:pt>
                <c:pt idx="841">
                  <c:v>0.46010000000000001</c:v>
                </c:pt>
                <c:pt idx="842">
                  <c:v>0.46110000000000001</c:v>
                </c:pt>
                <c:pt idx="843">
                  <c:v>0.4622</c:v>
                </c:pt>
                <c:pt idx="844">
                  <c:v>0.4632</c:v>
                </c:pt>
                <c:pt idx="845">
                  <c:v>0.46429999999999999</c:v>
                </c:pt>
                <c:pt idx="846">
                  <c:v>0.46529999999999999</c:v>
                </c:pt>
                <c:pt idx="847">
                  <c:v>0.46629999999999999</c:v>
                </c:pt>
                <c:pt idx="848">
                  <c:v>0.46739999999999998</c:v>
                </c:pt>
                <c:pt idx="849">
                  <c:v>0.46839999999999998</c:v>
                </c:pt>
                <c:pt idx="850">
                  <c:v>0.46949999999999997</c:v>
                </c:pt>
                <c:pt idx="851">
                  <c:v>0.47049999999999997</c:v>
                </c:pt>
                <c:pt idx="852">
                  <c:v>0.47160000000000002</c:v>
                </c:pt>
                <c:pt idx="853">
                  <c:v>0.47260000000000002</c:v>
                </c:pt>
                <c:pt idx="854">
                  <c:v>0.47360000000000002</c:v>
                </c:pt>
                <c:pt idx="855">
                  <c:v>0.47470000000000001</c:v>
                </c:pt>
                <c:pt idx="856">
                  <c:v>0.47570000000000001</c:v>
                </c:pt>
                <c:pt idx="857">
                  <c:v>0.4768</c:v>
                </c:pt>
                <c:pt idx="858">
                  <c:v>0.4778</c:v>
                </c:pt>
                <c:pt idx="859">
                  <c:v>0.47889999999999999</c:v>
                </c:pt>
                <c:pt idx="860">
                  <c:v>0.47989999999999999</c:v>
                </c:pt>
                <c:pt idx="861">
                  <c:v>0.48089999999999999</c:v>
                </c:pt>
                <c:pt idx="862">
                  <c:v>0.48199999999999998</c:v>
                </c:pt>
                <c:pt idx="863">
                  <c:v>0.48299999999999998</c:v>
                </c:pt>
                <c:pt idx="864">
                  <c:v>0.48409999999999997</c:v>
                </c:pt>
                <c:pt idx="865">
                  <c:v>0.48509999999999998</c:v>
                </c:pt>
                <c:pt idx="866">
                  <c:v>0.48620000000000002</c:v>
                </c:pt>
                <c:pt idx="867">
                  <c:v>0.48720000000000002</c:v>
                </c:pt>
              </c:numCache>
            </c:numRef>
          </c:xVal>
          <c:yVal>
            <c:numRef>
              <c:f>'Force 200 keV Gabs field'!$AH$3:$AH$870</c:f>
              <c:numCache>
                <c:formatCode>0.00E+00</c:formatCode>
                <c:ptCount val="8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6.4694930904000003E-24</c:v>
                </c:pt>
                <c:pt idx="147">
                  <c:v>2.6191248587999996E-23</c:v>
                </c:pt>
                <c:pt idx="148">
                  <c:v>3.3571024991999996E-23</c:v>
                </c:pt>
                <c:pt idx="149">
                  <c:v>6.2472252023999998E-23</c:v>
                </c:pt>
                <c:pt idx="150">
                  <c:v>1.3339003498199998E-22</c:v>
                </c:pt>
                <c:pt idx="151">
                  <c:v>2.5703305020000001E-22</c:v>
                </c:pt>
                <c:pt idx="152">
                  <c:v>4.6447832106000001E-22</c:v>
                </c:pt>
                <c:pt idx="153">
                  <c:v>8.2563927263999987E-22</c:v>
                </c:pt>
                <c:pt idx="154">
                  <c:v>1.5216623112599999E-21</c:v>
                </c:pt>
                <c:pt idx="155">
                  <c:v>2.8809168101999997E-21</c:v>
                </c:pt>
                <c:pt idx="156">
                  <c:v>4.9606282439999995E-21</c:v>
                </c:pt>
                <c:pt idx="157">
                  <c:v>8.0181280673999994E-21</c:v>
                </c:pt>
                <c:pt idx="158">
                  <c:v>1.3160389949999999E-20</c:v>
                </c:pt>
                <c:pt idx="159">
                  <c:v>2.0544784919999998E-20</c:v>
                </c:pt>
                <c:pt idx="160">
                  <c:v>2.9588215895999996E-20</c:v>
                </c:pt>
                <c:pt idx="161">
                  <c:v>4.1547495132000002E-20</c:v>
                </c:pt>
                <c:pt idx="162">
                  <c:v>5.6730062447999989E-20</c:v>
                </c:pt>
                <c:pt idx="163">
                  <c:v>7.4783570760000002E-20</c:v>
                </c:pt>
                <c:pt idx="164">
                  <c:v>9.338646735E-20</c:v>
                </c:pt>
                <c:pt idx="165">
                  <c:v>1.174742595E-19</c:v>
                </c:pt>
                <c:pt idx="166">
                  <c:v>1.43926113438E-19</c:v>
                </c:pt>
                <c:pt idx="167">
                  <c:v>1.7099454833999998E-19</c:v>
                </c:pt>
                <c:pt idx="168">
                  <c:v>2.0132185013999998E-19</c:v>
                </c:pt>
                <c:pt idx="169">
                  <c:v>2.3097174623999997E-19</c:v>
                </c:pt>
                <c:pt idx="170">
                  <c:v>2.5860009456000003E-19</c:v>
                </c:pt>
                <c:pt idx="171">
                  <c:v>2.8940083542000001E-19</c:v>
                </c:pt>
                <c:pt idx="172">
                  <c:v>3.1846785983999999E-19</c:v>
                </c:pt>
                <c:pt idx="173">
                  <c:v>3.4810050239999996E-19</c:v>
                </c:pt>
                <c:pt idx="174">
                  <c:v>3.7659916925999999E-19</c:v>
                </c:pt>
                <c:pt idx="175">
                  <c:v>4.0583522070000001E-19</c:v>
                </c:pt>
                <c:pt idx="176">
                  <c:v>4.3378081307999995E-19</c:v>
                </c:pt>
                <c:pt idx="177">
                  <c:v>4.6248762779999998E-19</c:v>
                </c:pt>
                <c:pt idx="178">
                  <c:v>4.8834929052000002E-19</c:v>
                </c:pt>
                <c:pt idx="179">
                  <c:v>5.1441246882000001E-19</c:v>
                </c:pt>
                <c:pt idx="180">
                  <c:v>5.4080280756000001E-19</c:v>
                </c:pt>
                <c:pt idx="181">
                  <c:v>5.6509920414000005E-19</c:v>
                </c:pt>
                <c:pt idx="182">
                  <c:v>5.8890628583999995E-19</c:v>
                </c:pt>
                <c:pt idx="183">
                  <c:v>6.1217334935999999E-19</c:v>
                </c:pt>
                <c:pt idx="184">
                  <c:v>6.3529994951999999E-19</c:v>
                </c:pt>
                <c:pt idx="185">
                  <c:v>6.5768642568000002E-19</c:v>
                </c:pt>
                <c:pt idx="186">
                  <c:v>6.7991013863999988E-19</c:v>
                </c:pt>
                <c:pt idx="187">
                  <c:v>7.021008504E-19</c:v>
                </c:pt>
                <c:pt idx="188">
                  <c:v>7.2414110231999997E-19</c:v>
                </c:pt>
                <c:pt idx="189">
                  <c:v>7.4583602712E-19</c:v>
                </c:pt>
                <c:pt idx="190">
                  <c:v>7.6726362618000003E-19</c:v>
                </c:pt>
                <c:pt idx="191">
                  <c:v>7.8837172235999994E-19</c:v>
                </c:pt>
                <c:pt idx="192">
                  <c:v>8.0986155911999998E-19</c:v>
                </c:pt>
                <c:pt idx="193">
                  <c:v>8.3047487759999991E-19</c:v>
                </c:pt>
                <c:pt idx="194">
                  <c:v>8.4920084784000007E-19</c:v>
                </c:pt>
                <c:pt idx="195">
                  <c:v>8.6657482619999995E-19</c:v>
                </c:pt>
                <c:pt idx="196">
                  <c:v>8.8211477088000015E-19</c:v>
                </c:pt>
                <c:pt idx="197">
                  <c:v>8.9115238979999997E-19</c:v>
                </c:pt>
                <c:pt idx="198">
                  <c:v>8.8134882264000001E-19</c:v>
                </c:pt>
                <c:pt idx="199">
                  <c:v>8.6298634620000006E-19</c:v>
                </c:pt>
                <c:pt idx="200">
                  <c:v>8.8165922615999998E-19</c:v>
                </c:pt>
                <c:pt idx="201">
                  <c:v>9.2228495291999992E-19</c:v>
                </c:pt>
                <c:pt idx="202">
                  <c:v>9.3762105912000002E-19</c:v>
                </c:pt>
                <c:pt idx="203">
                  <c:v>1.0132336809E-18</c:v>
                </c:pt>
                <c:pt idx="204">
                  <c:v>7.5338061408000013E-19</c:v>
                </c:pt>
                <c:pt idx="205">
                  <c:v>1.7970915600000004E-19</c:v>
                </c:pt>
                <c:pt idx="206">
                  <c:v>3.8326408200000013E-19</c:v>
                </c:pt>
                <c:pt idx="207">
                  <c:v>5.6093166521999997E-19</c:v>
                </c:pt>
                <c:pt idx="208">
                  <c:v>-1.0245895219800001E-18</c:v>
                </c:pt>
                <c:pt idx="209">
                  <c:v>-3.0955883345999998E-18</c:v>
                </c:pt>
                <c:pt idx="210">
                  <c:v>-5.3805276950399998E-18</c:v>
                </c:pt>
                <c:pt idx="211">
                  <c:v>-9.0098086325400006E-18</c:v>
                </c:pt>
                <c:pt idx="212">
                  <c:v>-1.4675963652000002E-17</c:v>
                </c:pt>
                <c:pt idx="213">
                  <c:v>-2.2030363815299998E-17</c:v>
                </c:pt>
                <c:pt idx="214">
                  <c:v>-2.8030658451840001E-17</c:v>
                </c:pt>
                <c:pt idx="215">
                  <c:v>-3.2839144163099999E-17</c:v>
                </c:pt>
                <c:pt idx="216">
                  <c:v>-4.1786477342819997E-17</c:v>
                </c:pt>
                <c:pt idx="217">
                  <c:v>-5.4392416951139995E-17</c:v>
                </c:pt>
                <c:pt idx="218">
                  <c:v>-6.4161433825200007E-17</c:v>
                </c:pt>
                <c:pt idx="219">
                  <c:v>-7.5008426198400002E-17</c:v>
                </c:pt>
                <c:pt idx="220">
                  <c:v>-8.1254026331999987E-17</c:v>
                </c:pt>
                <c:pt idx="221">
                  <c:v>-8.3406644625600016E-17</c:v>
                </c:pt>
                <c:pt idx="222">
                  <c:v>-8.3493675678599998E-17</c:v>
                </c:pt>
                <c:pt idx="223">
                  <c:v>-8.5068824075999983E-17</c:v>
                </c:pt>
                <c:pt idx="224">
                  <c:v>-8.9715238282800002E-17</c:v>
                </c:pt>
                <c:pt idx="225">
                  <c:v>-1.06374580623E-16</c:v>
                </c:pt>
                <c:pt idx="226">
                  <c:v>-1.2366132511680001E-16</c:v>
                </c:pt>
                <c:pt idx="227">
                  <c:v>-1.4348694051719999E-16</c:v>
                </c:pt>
                <c:pt idx="228">
                  <c:v>-1.536599952E-16</c:v>
                </c:pt>
                <c:pt idx="229">
                  <c:v>-1.7609707533600002E-16</c:v>
                </c:pt>
                <c:pt idx="230">
                  <c:v>-2.2049279510399999E-16</c:v>
                </c:pt>
                <c:pt idx="231">
                  <c:v>-2.7826711804799999E-16</c:v>
                </c:pt>
                <c:pt idx="232">
                  <c:v>-3.0941471433600002E-16</c:v>
                </c:pt>
                <c:pt idx="233">
                  <c:v>-3.4609999528799995E-16</c:v>
                </c:pt>
                <c:pt idx="234">
                  <c:v>-3.8641111488000001E-16</c:v>
                </c:pt>
                <c:pt idx="235">
                  <c:v>-4.0514404581000003E-16</c:v>
                </c:pt>
                <c:pt idx="236">
                  <c:v>-4.0725860731199999E-16</c:v>
                </c:pt>
                <c:pt idx="237">
                  <c:v>-4.8735371480399996E-16</c:v>
                </c:pt>
                <c:pt idx="238">
                  <c:v>-5.7773033654400004E-16</c:v>
                </c:pt>
                <c:pt idx="239">
                  <c:v>-6.3891370267199996E-16</c:v>
                </c:pt>
                <c:pt idx="240">
                  <c:v>-6.9458001789599993E-16</c:v>
                </c:pt>
                <c:pt idx="241">
                  <c:v>-7.4860579060200009E-16</c:v>
                </c:pt>
                <c:pt idx="242">
                  <c:v>-7.6007109473999987E-16</c:v>
                </c:pt>
                <c:pt idx="243">
                  <c:v>-7.8152737440599995E-16</c:v>
                </c:pt>
                <c:pt idx="244">
                  <c:v>-8.1772627454099996E-16</c:v>
                </c:pt>
                <c:pt idx="245">
                  <c:v>-8.6825998121400007E-16</c:v>
                </c:pt>
                <c:pt idx="246">
                  <c:v>-9.2852741025000007E-16</c:v>
                </c:pt>
                <c:pt idx="247">
                  <c:v>-9.9883535346000006E-16</c:v>
                </c:pt>
                <c:pt idx="248">
                  <c:v>-1.081560663E-15</c:v>
                </c:pt>
                <c:pt idx="249">
                  <c:v>-1.16592579576E-15</c:v>
                </c:pt>
                <c:pt idx="250">
                  <c:v>-1.24023354048E-15</c:v>
                </c:pt>
                <c:pt idx="251">
                  <c:v>-1.32033209868E-15</c:v>
                </c:pt>
                <c:pt idx="252">
                  <c:v>-1.39898453148E-15</c:v>
                </c:pt>
                <c:pt idx="253">
                  <c:v>-1.4921324690400001E-15</c:v>
                </c:pt>
                <c:pt idx="254">
                  <c:v>-1.5990890698799997E-15</c:v>
                </c:pt>
                <c:pt idx="255">
                  <c:v>-1.7132994626399999E-15</c:v>
                </c:pt>
                <c:pt idx="256">
                  <c:v>-1.8355765341600004E-15</c:v>
                </c:pt>
                <c:pt idx="257">
                  <c:v>-1.9755099205200002E-15</c:v>
                </c:pt>
                <c:pt idx="258">
                  <c:v>-2.1179759887800003E-15</c:v>
                </c:pt>
                <c:pt idx="259">
                  <c:v>-2.2596530079599996E-15</c:v>
                </c:pt>
                <c:pt idx="260">
                  <c:v>-2.4072784934399998E-15</c:v>
                </c:pt>
                <c:pt idx="261">
                  <c:v>-2.5695287971199998E-15</c:v>
                </c:pt>
                <c:pt idx="262">
                  <c:v>-2.7371821661999999E-15</c:v>
                </c:pt>
                <c:pt idx="263">
                  <c:v>-2.9002329892800004E-15</c:v>
                </c:pt>
                <c:pt idx="264">
                  <c:v>-3.0722250549600003E-15</c:v>
                </c:pt>
                <c:pt idx="265">
                  <c:v>-3.2563628118000001E-15</c:v>
                </c:pt>
                <c:pt idx="266">
                  <c:v>-3.4463955601800001E-15</c:v>
                </c:pt>
                <c:pt idx="267">
                  <c:v>-3.6372884864399992E-15</c:v>
                </c:pt>
                <c:pt idx="268">
                  <c:v>-3.8347817327999995E-15</c:v>
                </c:pt>
                <c:pt idx="269">
                  <c:v>-4.0526995499999998E-15</c:v>
                </c:pt>
                <c:pt idx="270">
                  <c:v>-4.2674909039999998E-15</c:v>
                </c:pt>
                <c:pt idx="271">
                  <c:v>-4.4903598623999995E-15</c:v>
                </c:pt>
                <c:pt idx="272">
                  <c:v>-4.7180822399999991E-15</c:v>
                </c:pt>
                <c:pt idx="273">
                  <c:v>-4.9607147519999999E-15</c:v>
                </c:pt>
                <c:pt idx="274">
                  <c:v>-5.1985588860000003E-15</c:v>
                </c:pt>
                <c:pt idx="275">
                  <c:v>-5.4471460319999991E-15</c:v>
                </c:pt>
                <c:pt idx="276">
                  <c:v>-5.7025528919999997E-15</c:v>
                </c:pt>
                <c:pt idx="277">
                  <c:v>-5.9555952000000001E-15</c:v>
                </c:pt>
                <c:pt idx="278">
                  <c:v>-6.214643406E-15</c:v>
                </c:pt>
                <c:pt idx="279">
                  <c:v>-6.4748050019999999E-15</c:v>
                </c:pt>
                <c:pt idx="280">
                  <c:v>-6.7257422819999989E-15</c:v>
                </c:pt>
                <c:pt idx="281">
                  <c:v>-6.9705711360000001E-15</c:v>
                </c:pt>
                <c:pt idx="282">
                  <c:v>-7.2033929999999999E-15</c:v>
                </c:pt>
                <c:pt idx="283">
                  <c:v>-7.4357855280000003E-15</c:v>
                </c:pt>
                <c:pt idx="284">
                  <c:v>-7.6626671759999988E-15</c:v>
                </c:pt>
                <c:pt idx="285">
                  <c:v>-7.8646697640000006E-15</c:v>
                </c:pt>
                <c:pt idx="286">
                  <c:v>-8.0608474799999997E-15</c:v>
                </c:pt>
                <c:pt idx="287">
                  <c:v>-8.2497425039999998E-15</c:v>
                </c:pt>
                <c:pt idx="288">
                  <c:v>-8.4147068519999994E-15</c:v>
                </c:pt>
                <c:pt idx="289">
                  <c:v>-8.5648078440000005E-15</c:v>
                </c:pt>
                <c:pt idx="290">
                  <c:v>-8.7010323119999995E-15</c:v>
                </c:pt>
                <c:pt idx="291">
                  <c:v>-8.8296296580000017E-15</c:v>
                </c:pt>
                <c:pt idx="292">
                  <c:v>-8.9339967539999991E-15</c:v>
                </c:pt>
                <c:pt idx="293">
                  <c:v>-9.0293365799999984E-15</c:v>
                </c:pt>
                <c:pt idx="294">
                  <c:v>-9.1166167439999981E-15</c:v>
                </c:pt>
                <c:pt idx="295">
                  <c:v>-9.1858663980000003E-15</c:v>
                </c:pt>
                <c:pt idx="296">
                  <c:v>-9.2454431760000003E-15</c:v>
                </c:pt>
                <c:pt idx="297">
                  <c:v>-9.2914285859999994E-15</c:v>
                </c:pt>
                <c:pt idx="298">
                  <c:v>-9.3312078479999994E-15</c:v>
                </c:pt>
                <c:pt idx="299">
                  <c:v>-9.3577369679999988E-15</c:v>
                </c:pt>
                <c:pt idx="300">
                  <c:v>-9.3762160379999992E-15</c:v>
                </c:pt>
                <c:pt idx="301">
                  <c:v>-9.381110148E-15</c:v>
                </c:pt>
                <c:pt idx="302">
                  <c:v>-9.3850911180000012E-15</c:v>
                </c:pt>
                <c:pt idx="303">
                  <c:v>-9.3768264000000004E-15</c:v>
                </c:pt>
                <c:pt idx="304">
                  <c:v>-9.3620495519999999E-15</c:v>
                </c:pt>
                <c:pt idx="305">
                  <c:v>-9.3465037439999989E-15</c:v>
                </c:pt>
                <c:pt idx="306">
                  <c:v>-9.3185408339999989E-15</c:v>
                </c:pt>
                <c:pt idx="307">
                  <c:v>-9.2832322733999995E-15</c:v>
                </c:pt>
                <c:pt idx="308">
                  <c:v>-9.2415171545999995E-15</c:v>
                </c:pt>
                <c:pt idx="309">
                  <c:v>-9.2066677272000011E-15</c:v>
                </c:pt>
                <c:pt idx="310">
                  <c:v>-9.158356854000001E-15</c:v>
                </c:pt>
                <c:pt idx="311">
                  <c:v>-9.1037823049799994E-15</c:v>
                </c:pt>
                <c:pt idx="312">
                  <c:v>-9.0490566873600006E-15</c:v>
                </c:pt>
                <c:pt idx="313">
                  <c:v>-8.9880091772400013E-15</c:v>
                </c:pt>
                <c:pt idx="314">
                  <c:v>-8.9268534199800005E-15</c:v>
                </c:pt>
                <c:pt idx="315">
                  <c:v>-8.8655959998000004E-15</c:v>
                </c:pt>
                <c:pt idx="316">
                  <c:v>-8.7980273564399997E-15</c:v>
                </c:pt>
                <c:pt idx="317">
                  <c:v>-8.7235852423680006E-15</c:v>
                </c:pt>
                <c:pt idx="318">
                  <c:v>-8.6496395736779992E-15</c:v>
                </c:pt>
                <c:pt idx="319">
                  <c:v>-8.5689285083999996E-15</c:v>
                </c:pt>
                <c:pt idx="320">
                  <c:v>-8.4947911203600005E-15</c:v>
                </c:pt>
                <c:pt idx="321">
                  <c:v>-8.4205284078600001E-15</c:v>
                </c:pt>
                <c:pt idx="322">
                  <c:v>-8.333476112340001E-15</c:v>
                </c:pt>
                <c:pt idx="323">
                  <c:v>-8.246423063879998E-15</c:v>
                </c:pt>
                <c:pt idx="324">
                  <c:v>-8.1656797487399996E-15</c:v>
                </c:pt>
                <c:pt idx="325">
                  <c:v>-8.0723320577999998E-15</c:v>
                </c:pt>
                <c:pt idx="326">
                  <c:v>-7.9913717517600008E-15</c:v>
                </c:pt>
                <c:pt idx="327">
                  <c:v>-7.8979497119999988E-15</c:v>
                </c:pt>
                <c:pt idx="328">
                  <c:v>-7.8045221773799993E-15</c:v>
                </c:pt>
                <c:pt idx="329">
                  <c:v>-7.7110872094799996E-15</c:v>
                </c:pt>
                <c:pt idx="330">
                  <c:v>-7.6172951557800006E-15</c:v>
                </c:pt>
                <c:pt idx="331">
                  <c:v>-7.5237803922600014E-15</c:v>
                </c:pt>
                <c:pt idx="332">
                  <c:v>-7.4240250217200001E-15</c:v>
                </c:pt>
                <c:pt idx="333">
                  <c:v>-7.3304980029000016E-15</c:v>
                </c:pt>
                <c:pt idx="334">
                  <c:v>-7.230733738055999E-15</c:v>
                </c:pt>
                <c:pt idx="335">
                  <c:v>-7.1364644197199993E-15</c:v>
                </c:pt>
                <c:pt idx="336">
                  <c:v>-7.0366208110200005E-15</c:v>
                </c:pt>
                <c:pt idx="337">
                  <c:v>-6.9367751517599999E-15</c:v>
                </c:pt>
                <c:pt idx="338">
                  <c:v>-6.8369276502E-15</c:v>
                </c:pt>
                <c:pt idx="339">
                  <c:v>-6.730844908320001E-15</c:v>
                </c:pt>
                <c:pt idx="340">
                  <c:v>-6.6310073712000003E-15</c:v>
                </c:pt>
                <c:pt idx="341">
                  <c:v>-6.5311789014000001E-15</c:v>
                </c:pt>
                <c:pt idx="342">
                  <c:v>-6.4251229769999991E-15</c:v>
                </c:pt>
                <c:pt idx="343">
                  <c:v>-6.3239433804000007E-15</c:v>
                </c:pt>
                <c:pt idx="344">
                  <c:v>-6.2221902677999989E-15</c:v>
                </c:pt>
                <c:pt idx="345">
                  <c:v>-6.1173214254000001E-15</c:v>
                </c:pt>
                <c:pt idx="346">
                  <c:v>-6.0124583502000001E-15</c:v>
                </c:pt>
                <c:pt idx="347">
                  <c:v>-5.9069758616999995E-15</c:v>
                </c:pt>
                <c:pt idx="348">
                  <c:v>-5.8014954718199993E-15</c:v>
                </c:pt>
                <c:pt idx="349">
                  <c:v>-5.6953963414799986E-15</c:v>
                </c:pt>
                <c:pt idx="350">
                  <c:v>-5.589298476719999E-15</c:v>
                </c:pt>
                <c:pt idx="351">
                  <c:v>-5.4825752392199997E-15</c:v>
                </c:pt>
                <c:pt idx="352">
                  <c:v>-5.375225605302E-15</c:v>
                </c:pt>
                <c:pt idx="353">
                  <c:v>-5.2678762405199988E-15</c:v>
                </c:pt>
                <c:pt idx="354">
                  <c:v>-5.1605180182800009E-15</c:v>
                </c:pt>
                <c:pt idx="355">
                  <c:v>-5.0525336062799996E-15</c:v>
                </c:pt>
                <c:pt idx="356">
                  <c:v>-4.9445440037999995E-15</c:v>
                </c:pt>
                <c:pt idx="357">
                  <c:v>-4.8365459427600003E-15</c:v>
                </c:pt>
                <c:pt idx="358">
                  <c:v>-4.7279194972200003E-15</c:v>
                </c:pt>
                <c:pt idx="359">
                  <c:v>-4.6186696333799998E-15</c:v>
                </c:pt>
                <c:pt idx="360">
                  <c:v>-4.5094107342599995E-15</c:v>
                </c:pt>
                <c:pt idx="361">
                  <c:v>-4.4001457475399999E-15</c:v>
                </c:pt>
                <c:pt idx="362">
                  <c:v>-4.2908813054999995E-15</c:v>
                </c:pt>
                <c:pt idx="363">
                  <c:v>-4.1809879663199999E-15</c:v>
                </c:pt>
                <c:pt idx="364">
                  <c:v>-4.0710878506799997E-15</c:v>
                </c:pt>
                <c:pt idx="365">
                  <c:v>-3.9611830876380002E-15</c:v>
                </c:pt>
                <c:pt idx="366">
                  <c:v>-3.85064800488E-15</c:v>
                </c:pt>
                <c:pt idx="367">
                  <c:v>-3.7429917946199996E-15</c:v>
                </c:pt>
                <c:pt idx="368">
                  <c:v>-3.6323709231600002E-15</c:v>
                </c:pt>
                <c:pt idx="369">
                  <c:v>-3.5211252716999997E-15</c:v>
                </c:pt>
                <c:pt idx="370">
                  <c:v>-3.4105110965999997E-15</c:v>
                </c:pt>
                <c:pt idx="371">
                  <c:v>-3.2992763867999992E-15</c:v>
                </c:pt>
                <c:pt idx="372">
                  <c:v>-3.1880455217999998E-15</c:v>
                </c:pt>
                <c:pt idx="373">
                  <c:v>-3.0761983674000001E-15</c:v>
                </c:pt>
                <c:pt idx="374">
                  <c:v>-2.9643568199999997E-15</c:v>
                </c:pt>
                <c:pt idx="375">
                  <c:v>-2.8531490237999998E-15</c:v>
                </c:pt>
                <c:pt idx="376">
                  <c:v>-2.7406947113999996E-15</c:v>
                </c:pt>
                <c:pt idx="377">
                  <c:v>-2.6288669411999996E-15</c:v>
                </c:pt>
                <c:pt idx="378">
                  <c:v>-2.5170457391999993E-15</c:v>
                </c:pt>
                <c:pt idx="379">
                  <c:v>-2.4046044029999998E-15</c:v>
                </c:pt>
                <c:pt idx="380">
                  <c:v>-2.2921674722999997E-15</c:v>
                </c:pt>
                <c:pt idx="381">
                  <c:v>-2.1797315989199995E-15</c:v>
                </c:pt>
                <c:pt idx="382">
                  <c:v>-2.0673091502999997E-15</c:v>
                </c:pt>
                <c:pt idx="383">
                  <c:v>-1.9548800213399997E-15</c:v>
                </c:pt>
                <c:pt idx="384">
                  <c:v>-1.8424503316799997E-15</c:v>
                </c:pt>
                <c:pt idx="385">
                  <c:v>-1.7293938643259998E-15</c:v>
                </c:pt>
                <c:pt idx="386">
                  <c:v>-1.61633370276E-15</c:v>
                </c:pt>
                <c:pt idx="387">
                  <c:v>-1.5038881532999998E-15</c:v>
                </c:pt>
                <c:pt idx="388">
                  <c:v>-1.39082248566E-15</c:v>
                </c:pt>
                <c:pt idx="389">
                  <c:v>-1.2777588044999999E-15</c:v>
                </c:pt>
                <c:pt idx="390">
                  <c:v>-1.1646851268599998E-15</c:v>
                </c:pt>
                <c:pt idx="391">
                  <c:v>-1.0516131313199999E-15</c:v>
                </c:pt>
                <c:pt idx="392">
                  <c:v>-9.379119502799998E-16</c:v>
                </c:pt>
                <c:pt idx="393">
                  <c:v>-8.2483058303999997E-16</c:v>
                </c:pt>
                <c:pt idx="394">
                  <c:v>-7.1174944007999984E-16</c:v>
                </c:pt>
                <c:pt idx="395">
                  <c:v>-5.9841562967999992E-16</c:v>
                </c:pt>
                <c:pt idx="396">
                  <c:v>-4.8508202754E-16</c:v>
                </c:pt>
                <c:pt idx="397">
                  <c:v>-3.7168490609999993E-16</c:v>
                </c:pt>
                <c:pt idx="398">
                  <c:v>-2.583454887E-16</c:v>
                </c:pt>
                <c:pt idx="399">
                  <c:v>-1.4493595175999999E-16</c:v>
                </c:pt>
                <c:pt idx="400">
                  <c:v>-3.156358122E-17</c:v>
                </c:pt>
                <c:pt idx="401">
                  <c:v>8.1825514199999994E-17</c:v>
                </c:pt>
                <c:pt idx="402">
                  <c:v>1.9524254849999997E-16</c:v>
                </c:pt>
                <c:pt idx="403">
                  <c:v>3.0859587125999997E-16</c:v>
                </c:pt>
                <c:pt idx="404">
                  <c:v>4.2195497724E-16</c:v>
                </c:pt>
                <c:pt idx="405">
                  <c:v>5.353130480076E-16</c:v>
                </c:pt>
                <c:pt idx="406">
                  <c:v>6.4854600641999991E-16</c:v>
                </c:pt>
                <c:pt idx="407">
                  <c:v>7.6227948377999991E-16</c:v>
                </c:pt>
                <c:pt idx="408">
                  <c:v>8.7538701167999975E-16</c:v>
                </c:pt>
                <c:pt idx="409">
                  <c:v>9.8848789127999979E-16</c:v>
                </c:pt>
                <c:pt idx="410">
                  <c:v>1.1015833240800001E-15</c:v>
                </c:pt>
                <c:pt idx="411">
                  <c:v>1.2146715799199998E-15</c:v>
                </c:pt>
                <c:pt idx="412">
                  <c:v>1.3277568720600001E-15</c:v>
                </c:pt>
                <c:pt idx="413">
                  <c:v>1.44083638098E-15</c:v>
                </c:pt>
                <c:pt idx="414">
                  <c:v>1.5539118528599997E-15</c:v>
                </c:pt>
                <c:pt idx="415">
                  <c:v>1.66698319158E-15</c:v>
                </c:pt>
                <c:pt idx="416">
                  <c:v>1.7794305512999999E-15</c:v>
                </c:pt>
                <c:pt idx="417">
                  <c:v>1.8924927586200003E-15</c:v>
                </c:pt>
                <c:pt idx="418">
                  <c:v>2.004930032148E-15</c:v>
                </c:pt>
                <c:pt idx="419">
                  <c:v>2.1173739091199996E-15</c:v>
                </c:pt>
                <c:pt idx="420">
                  <c:v>2.2298168473199995E-15</c:v>
                </c:pt>
                <c:pt idx="421">
                  <c:v>2.3422611151799996E-15</c:v>
                </c:pt>
                <c:pt idx="422">
                  <c:v>2.4547101730199997E-15</c:v>
                </c:pt>
                <c:pt idx="423">
                  <c:v>2.5671615697799995E-15</c:v>
                </c:pt>
                <c:pt idx="424">
                  <c:v>2.6789895642600002E-15</c:v>
                </c:pt>
                <c:pt idx="425">
                  <c:v>2.7908204263199996E-15</c:v>
                </c:pt>
                <c:pt idx="426">
                  <c:v>2.9032811787600001E-15</c:v>
                </c:pt>
                <c:pt idx="427">
                  <c:v>3.0151216207800005E-15</c:v>
                </c:pt>
                <c:pt idx="428">
                  <c:v>3.12633931734E-15</c:v>
                </c:pt>
                <c:pt idx="429">
                  <c:v>3.2381852061600002E-15</c:v>
                </c:pt>
                <c:pt idx="430">
                  <c:v>3.3494154143399995E-15</c:v>
                </c:pt>
                <c:pt idx="431">
                  <c:v>3.4606494577079998E-15</c:v>
                </c:pt>
                <c:pt idx="432">
                  <c:v>3.5718769985579999E-15</c:v>
                </c:pt>
                <c:pt idx="433">
                  <c:v>3.68310647142E-15</c:v>
                </c:pt>
                <c:pt idx="434">
                  <c:v>3.7937092242599996E-15</c:v>
                </c:pt>
                <c:pt idx="435">
                  <c:v>3.9043073152800001E-15</c:v>
                </c:pt>
                <c:pt idx="436">
                  <c:v>4.0149017857799991E-15</c:v>
                </c:pt>
                <c:pt idx="437">
                  <c:v>4.1254990117199991E-15</c:v>
                </c:pt>
                <c:pt idx="438">
                  <c:v>4.2322125090600002E-15</c:v>
                </c:pt>
                <c:pt idx="439">
                  <c:v>4.3421002732800001E-15</c:v>
                </c:pt>
                <c:pt idx="440">
                  <c:v>4.4519795468999994E-15</c:v>
                </c:pt>
                <c:pt idx="441">
                  <c:v>4.5612320860800001E-15</c:v>
                </c:pt>
                <c:pt idx="442">
                  <c:v>4.6704804920999998E-15</c:v>
                </c:pt>
                <c:pt idx="443">
                  <c:v>4.7797263509399995E-15</c:v>
                </c:pt>
                <c:pt idx="444">
                  <c:v>4.8883469651999995E-15</c:v>
                </c:pt>
                <c:pt idx="445">
                  <c:v>4.9969683484199999E-15</c:v>
                </c:pt>
                <c:pt idx="446">
                  <c:v>5.10496632936E-15</c:v>
                </c:pt>
                <c:pt idx="447">
                  <c:v>5.2129643583600002E-15</c:v>
                </c:pt>
                <c:pt idx="448">
                  <c:v>5.3209633806000003E-15</c:v>
                </c:pt>
                <c:pt idx="449">
                  <c:v>5.4283392088200001E-15</c:v>
                </c:pt>
                <c:pt idx="450">
                  <c:v>5.5357190900999993E-15</c:v>
                </c:pt>
                <c:pt idx="451">
                  <c:v>5.6424779560799992E-15</c:v>
                </c:pt>
                <c:pt idx="452">
                  <c:v>5.7492358448399996E-15</c:v>
                </c:pt>
                <c:pt idx="453">
                  <c:v>5.8553727182999998E-15</c:v>
                </c:pt>
                <c:pt idx="454">
                  <c:v>5.9615055387E-15</c:v>
                </c:pt>
                <c:pt idx="455">
                  <c:v>6.067013082479999E-15</c:v>
                </c:pt>
                <c:pt idx="456">
                  <c:v>6.17252043402E-15</c:v>
                </c:pt>
                <c:pt idx="457">
                  <c:v>6.2742813003000003E-15</c:v>
                </c:pt>
                <c:pt idx="458">
                  <c:v>6.3804082894199997E-15</c:v>
                </c:pt>
                <c:pt idx="459">
                  <c:v>6.4865334522600008E-15</c:v>
                </c:pt>
                <c:pt idx="460">
                  <c:v>6.5813460921E-15</c:v>
                </c:pt>
                <c:pt idx="461">
                  <c:v>6.6873870698400006E-15</c:v>
                </c:pt>
                <c:pt idx="462">
                  <c:v>6.7871863512000006E-15</c:v>
                </c:pt>
                <c:pt idx="463">
                  <c:v>6.8932199597400013E-15</c:v>
                </c:pt>
                <c:pt idx="464">
                  <c:v>6.99301712646E-15</c:v>
                </c:pt>
                <c:pt idx="465">
                  <c:v>7.0928182331387997E-15</c:v>
                </c:pt>
                <c:pt idx="466">
                  <c:v>7.1926215909479996E-15</c:v>
                </c:pt>
                <c:pt idx="467">
                  <c:v>7.2924257552040002E-15</c:v>
                </c:pt>
                <c:pt idx="468">
                  <c:v>7.3865379974400019E-15</c:v>
                </c:pt>
                <c:pt idx="469">
                  <c:v>7.48626490044E-15</c:v>
                </c:pt>
                <c:pt idx="470">
                  <c:v>7.5797582131800011E-15</c:v>
                </c:pt>
                <c:pt idx="471">
                  <c:v>7.6794870706199999E-15</c:v>
                </c:pt>
                <c:pt idx="472">
                  <c:v>7.7669914825799997E-15</c:v>
                </c:pt>
                <c:pt idx="473">
                  <c:v>7.8604161496199993E-15</c:v>
                </c:pt>
                <c:pt idx="474">
                  <c:v>7.9538449978799984E-15</c:v>
                </c:pt>
                <c:pt idx="475">
                  <c:v>8.047273173299999E-15</c:v>
                </c:pt>
                <c:pt idx="476">
                  <c:v>8.1281932210800005E-15</c:v>
                </c:pt>
                <c:pt idx="477">
                  <c:v>8.2215455898599989E-15</c:v>
                </c:pt>
                <c:pt idx="478">
                  <c:v>8.3022563683799992E-15</c:v>
                </c:pt>
                <c:pt idx="479">
                  <c:v>8.3893174268399992E-15</c:v>
                </c:pt>
                <c:pt idx="480">
                  <c:v>8.4636108817200001E-15</c:v>
                </c:pt>
                <c:pt idx="481">
                  <c:v>8.5506023012400003E-15</c:v>
                </c:pt>
                <c:pt idx="482">
                  <c:v>8.6247082420199998E-15</c:v>
                </c:pt>
                <c:pt idx="483">
                  <c:v>8.7054298340399988E-15</c:v>
                </c:pt>
                <c:pt idx="484">
                  <c:v>8.7731439550200005E-15</c:v>
                </c:pt>
                <c:pt idx="485">
                  <c:v>8.8469440099199995E-15</c:v>
                </c:pt>
                <c:pt idx="486">
                  <c:v>8.9151373051199988E-15</c:v>
                </c:pt>
                <c:pt idx="487">
                  <c:v>8.9825571867600002E-15</c:v>
                </c:pt>
                <c:pt idx="488">
                  <c:v>9.0436675914000003E-15</c:v>
                </c:pt>
                <c:pt idx="489">
                  <c:v>9.0984825205199988E-15</c:v>
                </c:pt>
                <c:pt idx="490">
                  <c:v>9.1531871038799994E-15</c:v>
                </c:pt>
                <c:pt idx="491">
                  <c:v>9.2016007613999995E-15</c:v>
                </c:pt>
                <c:pt idx="492">
                  <c:v>9.2426949449999986E-15</c:v>
                </c:pt>
                <c:pt idx="493">
                  <c:v>9.2846694275999991E-15</c:v>
                </c:pt>
                <c:pt idx="494">
                  <c:v>9.326507099400001E-15</c:v>
                </c:pt>
                <c:pt idx="495">
                  <c:v>9.3547461941999995E-15</c:v>
                </c:pt>
                <c:pt idx="496">
                  <c:v>9.3766357619999991E-15</c:v>
                </c:pt>
                <c:pt idx="497">
                  <c:v>9.3921716375999982E-15</c:v>
                </c:pt>
                <c:pt idx="498">
                  <c:v>9.407358918000001E-15</c:v>
                </c:pt>
                <c:pt idx="499">
                  <c:v>9.4099910040000008E-15</c:v>
                </c:pt>
                <c:pt idx="500">
                  <c:v>9.4064521859999996E-15</c:v>
                </c:pt>
                <c:pt idx="501">
                  <c:v>9.4024407780000014E-15</c:v>
                </c:pt>
                <c:pt idx="502">
                  <c:v>9.377979840000001E-15</c:v>
                </c:pt>
                <c:pt idx="503">
                  <c:v>9.3468657959999991E-15</c:v>
                </c:pt>
                <c:pt idx="504">
                  <c:v>9.3089752919999992E-15</c:v>
                </c:pt>
                <c:pt idx="505">
                  <c:v>9.2581502399999999E-15</c:v>
                </c:pt>
                <c:pt idx="506">
                  <c:v>9.1918738979999995E-15</c:v>
                </c:pt>
                <c:pt idx="507">
                  <c:v>9.1183821480000002E-15</c:v>
                </c:pt>
                <c:pt idx="508">
                  <c:v>9.0244088279999982E-15</c:v>
                </c:pt>
                <c:pt idx="509">
                  <c:v>8.9153046180000004E-15</c:v>
                </c:pt>
                <c:pt idx="510">
                  <c:v>8.8036468200000008E-15</c:v>
                </c:pt>
                <c:pt idx="511">
                  <c:v>8.6632315200000015E-15</c:v>
                </c:pt>
                <c:pt idx="512">
                  <c:v>8.5161759300000002E-15</c:v>
                </c:pt>
                <c:pt idx="513">
                  <c:v>8.3415707460000006E-15</c:v>
                </c:pt>
                <c:pt idx="514">
                  <c:v>8.1579767399999999E-15</c:v>
                </c:pt>
                <c:pt idx="515">
                  <c:v>7.9657527599999992E-15</c:v>
                </c:pt>
                <c:pt idx="516">
                  <c:v>7.7511792780000002E-15</c:v>
                </c:pt>
                <c:pt idx="517">
                  <c:v>7.5330653759999995E-15</c:v>
                </c:pt>
                <c:pt idx="518">
                  <c:v>7.308605952E-15</c:v>
                </c:pt>
                <c:pt idx="519">
                  <c:v>7.0768478160000005E-15</c:v>
                </c:pt>
                <c:pt idx="520">
                  <c:v>6.8270543640000001E-15</c:v>
                </c:pt>
                <c:pt idx="521">
                  <c:v>6.5901826440000001E-15</c:v>
                </c:pt>
                <c:pt idx="522">
                  <c:v>6.3457911360000002E-15</c:v>
                </c:pt>
                <c:pt idx="523">
                  <c:v>6.0947449200000008E-15</c:v>
                </c:pt>
                <c:pt idx="524">
                  <c:v>5.8493793960000008E-15</c:v>
                </c:pt>
                <c:pt idx="525">
                  <c:v>5.60463705E-15</c:v>
                </c:pt>
                <c:pt idx="526">
                  <c:v>5.3627254380000005E-15</c:v>
                </c:pt>
                <c:pt idx="527">
                  <c:v>5.1120140399999993E-15</c:v>
                </c:pt>
                <c:pt idx="528">
                  <c:v>4.8686189760000003E-15</c:v>
                </c:pt>
                <c:pt idx="529">
                  <c:v>4.6394153891999996E-15</c:v>
                </c:pt>
                <c:pt idx="530">
                  <c:v>4.4157856410000002E-15</c:v>
                </c:pt>
                <c:pt idx="531">
                  <c:v>4.1919405839999996E-15</c:v>
                </c:pt>
                <c:pt idx="532">
                  <c:v>3.9764177567999988E-15</c:v>
                </c:pt>
                <c:pt idx="533">
                  <c:v>3.762645226739999E-15</c:v>
                </c:pt>
                <c:pt idx="534">
                  <c:v>3.5553244312799997E-15</c:v>
                </c:pt>
                <c:pt idx="535">
                  <c:v>3.3553962730800004E-15</c:v>
                </c:pt>
                <c:pt idx="536">
                  <c:v>3.1719069257399997E-15</c:v>
                </c:pt>
                <c:pt idx="537">
                  <c:v>2.9911578794999997E-15</c:v>
                </c:pt>
                <c:pt idx="538">
                  <c:v>2.8188763324200001E-15</c:v>
                </c:pt>
                <c:pt idx="539">
                  <c:v>2.6576387490600002E-15</c:v>
                </c:pt>
                <c:pt idx="540">
                  <c:v>2.5011101966400009E-15</c:v>
                </c:pt>
                <c:pt idx="541">
                  <c:v>2.3472804374999997E-15</c:v>
                </c:pt>
                <c:pt idx="542">
                  <c:v>2.2125769883999999E-15</c:v>
                </c:pt>
                <c:pt idx="543">
                  <c:v>2.0758464806400003E-15</c:v>
                </c:pt>
                <c:pt idx="544">
                  <c:v>1.9512253467E-15</c:v>
                </c:pt>
                <c:pt idx="545">
                  <c:v>1.8191691545399999E-15</c:v>
                </c:pt>
                <c:pt idx="546">
                  <c:v>1.6964899009200001E-15</c:v>
                </c:pt>
                <c:pt idx="547">
                  <c:v>1.5637839696E-15</c:v>
                </c:pt>
                <c:pt idx="548">
                  <c:v>1.4350301082E-15</c:v>
                </c:pt>
                <c:pt idx="549">
                  <c:v>1.2924746963999999E-15</c:v>
                </c:pt>
                <c:pt idx="550">
                  <c:v>1.1421796060799999E-15</c:v>
                </c:pt>
                <c:pt idx="551">
                  <c:v>9.9113023007999992E-16</c:v>
                </c:pt>
                <c:pt idx="552">
                  <c:v>8.4322655729999992E-16</c:v>
                </c:pt>
                <c:pt idx="553">
                  <c:v>6.8153075387999995E-16</c:v>
                </c:pt>
                <c:pt idx="554">
                  <c:v>5.3338813479000002E-16</c:v>
                </c:pt>
                <c:pt idx="555">
                  <c:v>4.0058469453599999E-16</c:v>
                </c:pt>
                <c:pt idx="556">
                  <c:v>2.7170509375799996E-16</c:v>
                </c:pt>
                <c:pt idx="557">
                  <c:v>1.6988391217799999E-16</c:v>
                </c:pt>
                <c:pt idx="558">
                  <c:v>9.6903456497999997E-17</c:v>
                </c:pt>
                <c:pt idx="559">
                  <c:v>4.1387918309999985E-17</c:v>
                </c:pt>
                <c:pt idx="560">
                  <c:v>2.9233704510000011E-17</c:v>
                </c:pt>
                <c:pt idx="561">
                  <c:v>4.4843321772000008E-17</c:v>
                </c:pt>
                <c:pt idx="562">
                  <c:v>7.4274887699999984E-17</c:v>
                </c:pt>
                <c:pt idx="563">
                  <c:v>1.0504967615999999E-16</c:v>
                </c:pt>
                <c:pt idx="564">
                  <c:v>1.6034932241999999E-16</c:v>
                </c:pt>
                <c:pt idx="565">
                  <c:v>1.91080949796E-16</c:v>
                </c:pt>
                <c:pt idx="566">
                  <c:v>2.0269563883200001E-16</c:v>
                </c:pt>
                <c:pt idx="567">
                  <c:v>1.9967655448799999E-16</c:v>
                </c:pt>
                <c:pt idx="568">
                  <c:v>1.91479934304E-16</c:v>
                </c:pt>
                <c:pt idx="569">
                  <c:v>2.1024334007999999E-16</c:v>
                </c:pt>
                <c:pt idx="570">
                  <c:v>2.1080331277200002E-16</c:v>
                </c:pt>
                <c:pt idx="571">
                  <c:v>2.2530357386999997E-16</c:v>
                </c:pt>
                <c:pt idx="572">
                  <c:v>2.43871319376E-16</c:v>
                </c:pt>
                <c:pt idx="573">
                  <c:v>2.4925419268740001E-16</c:v>
                </c:pt>
                <c:pt idx="574">
                  <c:v>2.2286485728000001E-16</c:v>
                </c:pt>
                <c:pt idx="575">
                  <c:v>1.76730408414E-16</c:v>
                </c:pt>
                <c:pt idx="576">
                  <c:v>1.5861625767359999E-16</c:v>
                </c:pt>
                <c:pt idx="577">
                  <c:v>1.3966838880660001E-16</c:v>
                </c:pt>
                <c:pt idx="578">
                  <c:v>1.1590416284939999E-16</c:v>
                </c:pt>
                <c:pt idx="579">
                  <c:v>1.0873061222580001E-16</c:v>
                </c:pt>
                <c:pt idx="580">
                  <c:v>9.8623067007600002E-17</c:v>
                </c:pt>
                <c:pt idx="581">
                  <c:v>9.2702609594999988E-17</c:v>
                </c:pt>
                <c:pt idx="582">
                  <c:v>9.1831665474000006E-17</c:v>
                </c:pt>
                <c:pt idx="583">
                  <c:v>8.9608400262000017E-17</c:v>
                </c:pt>
                <c:pt idx="584">
                  <c:v>7.9431838641E-17</c:v>
                </c:pt>
                <c:pt idx="585">
                  <c:v>7.0203215808179998E-17</c:v>
                </c:pt>
                <c:pt idx="586">
                  <c:v>6.0019623922320002E-17</c:v>
                </c:pt>
                <c:pt idx="587">
                  <c:v>4.4744688169919997E-17</c:v>
                </c:pt>
                <c:pt idx="588">
                  <c:v>2.4820858891440001E-17</c:v>
                </c:pt>
                <c:pt idx="589">
                  <c:v>1.098404949672E-17</c:v>
                </c:pt>
                <c:pt idx="590">
                  <c:v>1.1383810670340001E-17</c:v>
                </c:pt>
                <c:pt idx="591">
                  <c:v>1.1292465960000001E-17</c:v>
                </c:pt>
                <c:pt idx="592">
                  <c:v>5.8522213920599996E-18</c:v>
                </c:pt>
                <c:pt idx="593">
                  <c:v>4.0698989103600004E-18</c:v>
                </c:pt>
                <c:pt idx="594">
                  <c:v>4.7447175725999998E-18</c:v>
                </c:pt>
                <c:pt idx="595">
                  <c:v>4.6234399888799995E-18</c:v>
                </c:pt>
                <c:pt idx="596">
                  <c:v>2.1003168223799997E-18</c:v>
                </c:pt>
                <c:pt idx="597">
                  <c:v>-3.5217826524000004E-19</c:v>
                </c:pt>
                <c:pt idx="598">
                  <c:v>-1.850830329600001E-19</c:v>
                </c:pt>
                <c:pt idx="599">
                  <c:v>-3.8677755636000005E-19</c:v>
                </c:pt>
                <c:pt idx="600">
                  <c:v>-1.6390677168000001E-18</c:v>
                </c:pt>
                <c:pt idx="601">
                  <c:v>-2.1604712174999999E-18</c:v>
                </c:pt>
                <c:pt idx="602">
                  <c:v>-1.96372770714E-18</c:v>
                </c:pt>
                <c:pt idx="603">
                  <c:v>-1.6325689795200001E-18</c:v>
                </c:pt>
                <c:pt idx="604">
                  <c:v>-1.3020519650399998E-18</c:v>
                </c:pt>
                <c:pt idx="605">
                  <c:v>-1.0799827250399999E-18</c:v>
                </c:pt>
                <c:pt idx="606">
                  <c:v>-9.6622838963999993E-19</c:v>
                </c:pt>
                <c:pt idx="607">
                  <c:v>-8.844280108199999E-19</c:v>
                </c:pt>
                <c:pt idx="608">
                  <c:v>-8.1087564113999995E-19</c:v>
                </c:pt>
                <c:pt idx="609">
                  <c:v>-7.4838043565999996E-19</c:v>
                </c:pt>
                <c:pt idx="610">
                  <c:v>-6.9432528708000003E-19</c:v>
                </c:pt>
                <c:pt idx="611">
                  <c:v>-6.4750957649999997E-19</c:v>
                </c:pt>
                <c:pt idx="612">
                  <c:v>-6.0679626839999998E-19</c:v>
                </c:pt>
                <c:pt idx="613">
                  <c:v>-5.7119141790000002E-19</c:v>
                </c:pt>
                <c:pt idx="614">
                  <c:v>-5.4006758568000003E-19</c:v>
                </c:pt>
                <c:pt idx="615">
                  <c:v>-5.1158094983999996E-19</c:v>
                </c:pt>
                <c:pt idx="616">
                  <c:v>-4.8445024680000001E-19</c:v>
                </c:pt>
                <c:pt idx="617">
                  <c:v>-4.5844312247999986E-19</c:v>
                </c:pt>
                <c:pt idx="618">
                  <c:v>-4.3343029547999998E-19</c:v>
                </c:pt>
                <c:pt idx="619">
                  <c:v>-4.0872457187999998E-19</c:v>
                </c:pt>
                <c:pt idx="620">
                  <c:v>-3.8338367130000006E-19</c:v>
                </c:pt>
                <c:pt idx="621">
                  <c:v>-3.576479514119999E-19</c:v>
                </c:pt>
                <c:pt idx="622">
                  <c:v>-3.3130761749999999E-19</c:v>
                </c:pt>
                <c:pt idx="623">
                  <c:v>-3.047367654E-19</c:v>
                </c:pt>
                <c:pt idx="624">
                  <c:v>-2.77740463752E-19</c:v>
                </c:pt>
                <c:pt idx="625">
                  <c:v>-2.4961840145999997E-19</c:v>
                </c:pt>
                <c:pt idx="626">
                  <c:v>-2.2131630000000001E-19</c:v>
                </c:pt>
                <c:pt idx="627">
                  <c:v>-1.9297906668000002E-19</c:v>
                </c:pt>
                <c:pt idx="628">
                  <c:v>-1.6365787214399999E-19</c:v>
                </c:pt>
                <c:pt idx="629">
                  <c:v>-1.33736859972E-19</c:v>
                </c:pt>
                <c:pt idx="630">
                  <c:v>-1.0461470111999999E-19</c:v>
                </c:pt>
                <c:pt idx="631">
                  <c:v>-7.5937145328E-20</c:v>
                </c:pt>
                <c:pt idx="632">
                  <c:v>-4.8561525324000002E-20</c:v>
                </c:pt>
                <c:pt idx="633">
                  <c:v>-2.3637445919999999E-20</c:v>
                </c:pt>
                <c:pt idx="634">
                  <c:v>-1.856634696E-21</c:v>
                </c:pt>
                <c:pt idx="635">
                  <c:v>1.620633663E-20</c:v>
                </c:pt>
                <c:pt idx="636">
                  <c:v>3.0467949390000001E-20</c:v>
                </c:pt>
                <c:pt idx="637">
                  <c:v>3.9921644556000002E-20</c:v>
                </c:pt>
                <c:pt idx="638">
                  <c:v>4.6307444039999991E-20</c:v>
                </c:pt>
                <c:pt idx="639">
                  <c:v>4.9163457599999998E-20</c:v>
                </c:pt>
                <c:pt idx="640">
                  <c:v>4.9881767166000004E-20</c:v>
                </c:pt>
                <c:pt idx="641">
                  <c:v>4.6833047424000002E-20</c:v>
                </c:pt>
                <c:pt idx="642">
                  <c:v>4.4826330960000003E-20</c:v>
                </c:pt>
                <c:pt idx="643">
                  <c:v>3.96860256E-20</c:v>
                </c:pt>
                <c:pt idx="644">
                  <c:v>3.3966378566999996E-20</c:v>
                </c:pt>
                <c:pt idx="645">
                  <c:v>2.8580974415999997E-20</c:v>
                </c:pt>
                <c:pt idx="646">
                  <c:v>2.2680883710000001E-20</c:v>
                </c:pt>
                <c:pt idx="647">
                  <c:v>1.7348167256399998E-20</c:v>
                </c:pt>
                <c:pt idx="648">
                  <c:v>1.4688344709E-20</c:v>
                </c:pt>
                <c:pt idx="649">
                  <c:v>1.16906757408E-20</c:v>
                </c:pt>
                <c:pt idx="650">
                  <c:v>8.9598805883999994E-21</c:v>
                </c:pt>
                <c:pt idx="651">
                  <c:v>7.1124109344000009E-21</c:v>
                </c:pt>
                <c:pt idx="652">
                  <c:v>5.4205518707999998E-21</c:v>
                </c:pt>
                <c:pt idx="653">
                  <c:v>3.8918367064799998E-21</c:v>
                </c:pt>
                <c:pt idx="654">
                  <c:v>2.9302300227599998E-21</c:v>
                </c:pt>
                <c:pt idx="655">
                  <c:v>1.5659365770000001E-21</c:v>
                </c:pt>
                <c:pt idx="656">
                  <c:v>9.8000587799999998E-22</c:v>
                </c:pt>
                <c:pt idx="657">
                  <c:v>9.8278956126000011E-22</c:v>
                </c:pt>
                <c:pt idx="658">
                  <c:v>3.9364610893199998E-22</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numCache>
            </c:numRef>
          </c:yVal>
          <c:smooth val="1"/>
          <c:extLst>
            <c:ext xmlns:c16="http://schemas.microsoft.com/office/drawing/2014/chart" uri="{C3380CC4-5D6E-409C-BE32-E72D297353CC}">
              <c16:uniqueId val="{00000001-A652-4BEC-966A-51BAD095AA35}"/>
            </c:ext>
          </c:extLst>
        </c:ser>
        <c:ser>
          <c:idx val="0"/>
          <c:order val="2"/>
          <c:tx>
            <c:strRef>
              <c:f>'Force 200 keV Spline surveyed'!$A$1:$Q$1</c:f>
              <c:strCache>
                <c:ptCount val="1"/>
                <c:pt idx="0">
                  <c:v>200 keV Spline surveyed</c:v>
                </c:pt>
              </c:strCache>
            </c:strRef>
          </c:tx>
          <c:marker>
            <c:symbol val="none"/>
          </c:marker>
          <c:xVal>
            <c:numRef>
              <c:f>'Force 200 keV Spline surveyed'!$AD$3:$AD$870</c:f>
              <c:numCache>
                <c:formatCode>0.00E+00</c:formatCode>
                <c:ptCount val="868"/>
                <c:pt idx="0">
                  <c:v>-0.41310000000000002</c:v>
                </c:pt>
                <c:pt idx="1">
                  <c:v>-0.41260000000000002</c:v>
                </c:pt>
                <c:pt idx="2">
                  <c:v>-0.41210000000000002</c:v>
                </c:pt>
                <c:pt idx="3">
                  <c:v>-0.41139999999999999</c:v>
                </c:pt>
                <c:pt idx="4">
                  <c:v>-0.41089999999999999</c:v>
                </c:pt>
                <c:pt idx="5">
                  <c:v>-0.41039999999999999</c:v>
                </c:pt>
                <c:pt idx="6">
                  <c:v>-0.40970000000000001</c:v>
                </c:pt>
                <c:pt idx="7">
                  <c:v>-0.40899999999999997</c:v>
                </c:pt>
                <c:pt idx="8">
                  <c:v>-0.4083</c:v>
                </c:pt>
                <c:pt idx="9">
                  <c:v>-0.40739999999999998</c:v>
                </c:pt>
                <c:pt idx="10">
                  <c:v>-0.40660000000000002</c:v>
                </c:pt>
                <c:pt idx="11">
                  <c:v>-0.40570000000000001</c:v>
                </c:pt>
                <c:pt idx="12">
                  <c:v>-0.40479999999999999</c:v>
                </c:pt>
                <c:pt idx="13">
                  <c:v>-0.40389999999999998</c:v>
                </c:pt>
                <c:pt idx="14">
                  <c:v>-0.40289999999999998</c:v>
                </c:pt>
                <c:pt idx="15">
                  <c:v>-0.40200000000000002</c:v>
                </c:pt>
                <c:pt idx="16">
                  <c:v>-0.40100000000000002</c:v>
                </c:pt>
                <c:pt idx="17">
                  <c:v>-0.4</c:v>
                </c:pt>
                <c:pt idx="18">
                  <c:v>-0.39900000000000002</c:v>
                </c:pt>
                <c:pt idx="19">
                  <c:v>-0.39800000000000002</c:v>
                </c:pt>
                <c:pt idx="20">
                  <c:v>-0.39700000000000002</c:v>
                </c:pt>
                <c:pt idx="21">
                  <c:v>-0.39589999999999997</c:v>
                </c:pt>
                <c:pt idx="22">
                  <c:v>-0.39489999999999997</c:v>
                </c:pt>
                <c:pt idx="23">
                  <c:v>-0.39389999999999997</c:v>
                </c:pt>
                <c:pt idx="24">
                  <c:v>-0.39279999999999998</c:v>
                </c:pt>
                <c:pt idx="25">
                  <c:v>-0.39179999999999998</c:v>
                </c:pt>
                <c:pt idx="26">
                  <c:v>-0.39069999999999999</c:v>
                </c:pt>
                <c:pt idx="27">
                  <c:v>-0.38969999999999999</c:v>
                </c:pt>
                <c:pt idx="28">
                  <c:v>-0.3886</c:v>
                </c:pt>
                <c:pt idx="29">
                  <c:v>-0.3876</c:v>
                </c:pt>
                <c:pt idx="30">
                  <c:v>-0.3866</c:v>
                </c:pt>
                <c:pt idx="31">
                  <c:v>-0.38550000000000001</c:v>
                </c:pt>
                <c:pt idx="32">
                  <c:v>-0.38450000000000001</c:v>
                </c:pt>
                <c:pt idx="33">
                  <c:v>-0.38340000000000002</c:v>
                </c:pt>
                <c:pt idx="34">
                  <c:v>-0.38240000000000002</c:v>
                </c:pt>
                <c:pt idx="35">
                  <c:v>-0.38129999999999997</c:v>
                </c:pt>
                <c:pt idx="36">
                  <c:v>-0.38030000000000003</c:v>
                </c:pt>
                <c:pt idx="37">
                  <c:v>-0.37930000000000003</c:v>
                </c:pt>
                <c:pt idx="38">
                  <c:v>-0.37819999999999998</c:v>
                </c:pt>
                <c:pt idx="39">
                  <c:v>-0.37719999999999998</c:v>
                </c:pt>
                <c:pt idx="40">
                  <c:v>-0.37609999999999999</c:v>
                </c:pt>
                <c:pt idx="41">
                  <c:v>-0.37509999999999999</c:v>
                </c:pt>
                <c:pt idx="42">
                  <c:v>-0.37409999999999999</c:v>
                </c:pt>
                <c:pt idx="43">
                  <c:v>-0.373</c:v>
                </c:pt>
                <c:pt idx="44">
                  <c:v>-0.372</c:v>
                </c:pt>
                <c:pt idx="45">
                  <c:v>-0.37090000000000001</c:v>
                </c:pt>
                <c:pt idx="46">
                  <c:v>-0.36990000000000001</c:v>
                </c:pt>
                <c:pt idx="47">
                  <c:v>-0.36880000000000002</c:v>
                </c:pt>
                <c:pt idx="48">
                  <c:v>-0.36780000000000002</c:v>
                </c:pt>
                <c:pt idx="49">
                  <c:v>-0.36680000000000001</c:v>
                </c:pt>
                <c:pt idx="50">
                  <c:v>-0.36570000000000003</c:v>
                </c:pt>
                <c:pt idx="51">
                  <c:v>-0.36470000000000002</c:v>
                </c:pt>
                <c:pt idx="52">
                  <c:v>-0.36359999999999998</c:v>
                </c:pt>
                <c:pt idx="53">
                  <c:v>-0.36259999999999998</c:v>
                </c:pt>
                <c:pt idx="54">
                  <c:v>-0.36149999999999999</c:v>
                </c:pt>
                <c:pt idx="55">
                  <c:v>-0.36049999999999999</c:v>
                </c:pt>
                <c:pt idx="56">
                  <c:v>-0.35949999999999999</c:v>
                </c:pt>
                <c:pt idx="57">
                  <c:v>-0.3584</c:v>
                </c:pt>
                <c:pt idx="58">
                  <c:v>-0.3574</c:v>
                </c:pt>
                <c:pt idx="59">
                  <c:v>-0.35630000000000001</c:v>
                </c:pt>
                <c:pt idx="60">
                  <c:v>-0.3553</c:v>
                </c:pt>
                <c:pt idx="61">
                  <c:v>-0.35420000000000001</c:v>
                </c:pt>
                <c:pt idx="62">
                  <c:v>-0.35320000000000001</c:v>
                </c:pt>
                <c:pt idx="63">
                  <c:v>-0.35220000000000001</c:v>
                </c:pt>
                <c:pt idx="64">
                  <c:v>-0.35110000000000002</c:v>
                </c:pt>
                <c:pt idx="65">
                  <c:v>-0.35010000000000002</c:v>
                </c:pt>
                <c:pt idx="66">
                  <c:v>-0.34899999999999998</c:v>
                </c:pt>
                <c:pt idx="67">
                  <c:v>-0.34799999999999998</c:v>
                </c:pt>
                <c:pt idx="68">
                  <c:v>-0.34699999999999998</c:v>
                </c:pt>
                <c:pt idx="69">
                  <c:v>-0.34589999999999999</c:v>
                </c:pt>
                <c:pt idx="70">
                  <c:v>-0.34489999999999998</c:v>
                </c:pt>
                <c:pt idx="71">
                  <c:v>-0.34379999999999999</c:v>
                </c:pt>
                <c:pt idx="72">
                  <c:v>-0.34279999999999999</c:v>
                </c:pt>
                <c:pt idx="73">
                  <c:v>-0.3417</c:v>
                </c:pt>
                <c:pt idx="74">
                  <c:v>-0.3407</c:v>
                </c:pt>
                <c:pt idx="75">
                  <c:v>-0.3397</c:v>
                </c:pt>
                <c:pt idx="76">
                  <c:v>-0.33860000000000001</c:v>
                </c:pt>
                <c:pt idx="77">
                  <c:v>-0.33760000000000001</c:v>
                </c:pt>
                <c:pt idx="78">
                  <c:v>-0.33650000000000002</c:v>
                </c:pt>
                <c:pt idx="79">
                  <c:v>-0.33550000000000002</c:v>
                </c:pt>
                <c:pt idx="80">
                  <c:v>-0.33439999999999998</c:v>
                </c:pt>
                <c:pt idx="81">
                  <c:v>-0.33339999999999997</c:v>
                </c:pt>
                <c:pt idx="82">
                  <c:v>-0.33239999999999997</c:v>
                </c:pt>
                <c:pt idx="83">
                  <c:v>-0.33129999999999998</c:v>
                </c:pt>
                <c:pt idx="84">
                  <c:v>-0.33029999999999998</c:v>
                </c:pt>
                <c:pt idx="85">
                  <c:v>-0.32919999999999999</c:v>
                </c:pt>
                <c:pt idx="86">
                  <c:v>-0.32819999999999999</c:v>
                </c:pt>
                <c:pt idx="87">
                  <c:v>-0.3271</c:v>
                </c:pt>
                <c:pt idx="88">
                  <c:v>-0.3261</c:v>
                </c:pt>
                <c:pt idx="89">
                  <c:v>-0.3251</c:v>
                </c:pt>
                <c:pt idx="90">
                  <c:v>-0.32400000000000001</c:v>
                </c:pt>
                <c:pt idx="91">
                  <c:v>-0.32300000000000001</c:v>
                </c:pt>
                <c:pt idx="92">
                  <c:v>-0.32190000000000002</c:v>
                </c:pt>
                <c:pt idx="93">
                  <c:v>-0.32090000000000002</c:v>
                </c:pt>
                <c:pt idx="94">
                  <c:v>-0.31990000000000002</c:v>
                </c:pt>
                <c:pt idx="95">
                  <c:v>-0.31879999999999997</c:v>
                </c:pt>
                <c:pt idx="96">
                  <c:v>-0.31780000000000003</c:v>
                </c:pt>
                <c:pt idx="97">
                  <c:v>-0.31669999999999998</c:v>
                </c:pt>
                <c:pt idx="98">
                  <c:v>-0.31569999999999998</c:v>
                </c:pt>
                <c:pt idx="99">
                  <c:v>-0.31459999999999999</c:v>
                </c:pt>
                <c:pt idx="100">
                  <c:v>-0.31359999999999999</c:v>
                </c:pt>
                <c:pt idx="101">
                  <c:v>-0.31259999999999999</c:v>
                </c:pt>
                <c:pt idx="102">
                  <c:v>-0.3115</c:v>
                </c:pt>
                <c:pt idx="103">
                  <c:v>-0.3105</c:v>
                </c:pt>
                <c:pt idx="104">
                  <c:v>-0.30940000000000001</c:v>
                </c:pt>
                <c:pt idx="105">
                  <c:v>-0.30840000000000001</c:v>
                </c:pt>
                <c:pt idx="106">
                  <c:v>-0.30730000000000002</c:v>
                </c:pt>
                <c:pt idx="107">
                  <c:v>-0.30630000000000002</c:v>
                </c:pt>
                <c:pt idx="108">
                  <c:v>-0.30530000000000002</c:v>
                </c:pt>
                <c:pt idx="109">
                  <c:v>-0.30420000000000003</c:v>
                </c:pt>
                <c:pt idx="110">
                  <c:v>-0.30320000000000003</c:v>
                </c:pt>
                <c:pt idx="111">
                  <c:v>-0.30209999999999998</c:v>
                </c:pt>
                <c:pt idx="112">
                  <c:v>-0.30109999999999998</c:v>
                </c:pt>
                <c:pt idx="113">
                  <c:v>-0.3</c:v>
                </c:pt>
                <c:pt idx="114">
                  <c:v>-0.29899999999999999</c:v>
                </c:pt>
                <c:pt idx="115">
                  <c:v>-0.29799999999999999</c:v>
                </c:pt>
                <c:pt idx="116">
                  <c:v>-0.2969</c:v>
                </c:pt>
                <c:pt idx="117">
                  <c:v>-0.2959</c:v>
                </c:pt>
                <c:pt idx="118">
                  <c:v>-0.29480000000000001</c:v>
                </c:pt>
                <c:pt idx="119">
                  <c:v>-0.29380000000000001</c:v>
                </c:pt>
                <c:pt idx="120">
                  <c:v>-0.29270000000000002</c:v>
                </c:pt>
                <c:pt idx="121">
                  <c:v>-0.29170000000000001</c:v>
                </c:pt>
                <c:pt idx="122">
                  <c:v>-0.29070000000000001</c:v>
                </c:pt>
                <c:pt idx="123">
                  <c:v>-0.28960000000000002</c:v>
                </c:pt>
                <c:pt idx="124">
                  <c:v>-0.28860000000000002</c:v>
                </c:pt>
                <c:pt idx="125">
                  <c:v>-0.28749999999999998</c:v>
                </c:pt>
                <c:pt idx="126">
                  <c:v>-0.28649999999999998</c:v>
                </c:pt>
                <c:pt idx="127">
                  <c:v>-0.28549999999999998</c:v>
                </c:pt>
                <c:pt idx="128">
                  <c:v>-0.28439999999999999</c:v>
                </c:pt>
                <c:pt idx="129">
                  <c:v>-0.28339999999999999</c:v>
                </c:pt>
                <c:pt idx="130">
                  <c:v>-0.2823</c:v>
                </c:pt>
                <c:pt idx="131">
                  <c:v>-0.28129999999999999</c:v>
                </c:pt>
                <c:pt idx="132">
                  <c:v>-0.2802</c:v>
                </c:pt>
                <c:pt idx="133">
                  <c:v>-0.2792</c:v>
                </c:pt>
                <c:pt idx="134">
                  <c:v>-0.2782</c:v>
                </c:pt>
                <c:pt idx="135">
                  <c:v>-0.27710000000000001</c:v>
                </c:pt>
                <c:pt idx="136">
                  <c:v>-0.27610000000000001</c:v>
                </c:pt>
                <c:pt idx="137">
                  <c:v>-0.27500000000000002</c:v>
                </c:pt>
                <c:pt idx="138">
                  <c:v>-0.27400000000000002</c:v>
                </c:pt>
                <c:pt idx="139">
                  <c:v>-0.27289999999999998</c:v>
                </c:pt>
                <c:pt idx="140">
                  <c:v>-0.27189999999999998</c:v>
                </c:pt>
                <c:pt idx="141">
                  <c:v>-0.27089999999999997</c:v>
                </c:pt>
                <c:pt idx="142">
                  <c:v>-0.26979999999999998</c:v>
                </c:pt>
                <c:pt idx="143">
                  <c:v>-0.26879999999999998</c:v>
                </c:pt>
                <c:pt idx="144">
                  <c:v>-0.26769999999999999</c:v>
                </c:pt>
                <c:pt idx="145">
                  <c:v>-0.26669999999999999</c:v>
                </c:pt>
                <c:pt idx="146">
                  <c:v>-0.2656</c:v>
                </c:pt>
                <c:pt idx="147">
                  <c:v>-0.2646</c:v>
                </c:pt>
                <c:pt idx="148">
                  <c:v>-0.2636</c:v>
                </c:pt>
                <c:pt idx="149">
                  <c:v>-0.26250000000000001</c:v>
                </c:pt>
                <c:pt idx="150">
                  <c:v>-0.26150000000000001</c:v>
                </c:pt>
                <c:pt idx="151">
                  <c:v>-0.26040000000000002</c:v>
                </c:pt>
                <c:pt idx="152">
                  <c:v>-0.25940000000000002</c:v>
                </c:pt>
                <c:pt idx="153">
                  <c:v>-0.25840000000000002</c:v>
                </c:pt>
                <c:pt idx="154">
                  <c:v>-0.25729999999999997</c:v>
                </c:pt>
                <c:pt idx="155">
                  <c:v>-0.25629999999999997</c:v>
                </c:pt>
                <c:pt idx="156">
                  <c:v>-0.25519999999999998</c:v>
                </c:pt>
                <c:pt idx="157">
                  <c:v>-0.25419999999999998</c:v>
                </c:pt>
                <c:pt idx="158">
                  <c:v>-0.25309999999999999</c:v>
                </c:pt>
                <c:pt idx="159">
                  <c:v>-0.25209999999999999</c:v>
                </c:pt>
                <c:pt idx="160">
                  <c:v>-0.25109999999999999</c:v>
                </c:pt>
                <c:pt idx="161">
                  <c:v>-0.25</c:v>
                </c:pt>
                <c:pt idx="162">
                  <c:v>-0.249</c:v>
                </c:pt>
                <c:pt idx="163">
                  <c:v>-0.24790000000000001</c:v>
                </c:pt>
                <c:pt idx="164">
                  <c:v>-0.24690000000000001</c:v>
                </c:pt>
                <c:pt idx="165">
                  <c:v>-0.24579999999999999</c:v>
                </c:pt>
                <c:pt idx="166">
                  <c:v>-0.24479999999999999</c:v>
                </c:pt>
                <c:pt idx="167">
                  <c:v>-0.24379999999999999</c:v>
                </c:pt>
                <c:pt idx="168">
                  <c:v>-0.2427</c:v>
                </c:pt>
                <c:pt idx="169">
                  <c:v>-0.2417</c:v>
                </c:pt>
                <c:pt idx="170">
                  <c:v>-0.24060000000000001</c:v>
                </c:pt>
                <c:pt idx="171">
                  <c:v>-0.23960000000000001</c:v>
                </c:pt>
                <c:pt idx="172">
                  <c:v>-0.23849999999999999</c:v>
                </c:pt>
                <c:pt idx="173">
                  <c:v>-0.23749999999999999</c:v>
                </c:pt>
                <c:pt idx="174">
                  <c:v>-0.23649999999999999</c:v>
                </c:pt>
                <c:pt idx="175">
                  <c:v>-0.2354</c:v>
                </c:pt>
                <c:pt idx="176">
                  <c:v>-0.2344</c:v>
                </c:pt>
                <c:pt idx="177">
                  <c:v>-0.23330000000000001</c:v>
                </c:pt>
                <c:pt idx="178">
                  <c:v>-0.23230000000000001</c:v>
                </c:pt>
                <c:pt idx="179">
                  <c:v>-0.23130000000000001</c:v>
                </c:pt>
                <c:pt idx="180">
                  <c:v>-0.23019999999999999</c:v>
                </c:pt>
                <c:pt idx="181">
                  <c:v>-0.22919999999999999</c:v>
                </c:pt>
                <c:pt idx="182">
                  <c:v>-0.2281</c:v>
                </c:pt>
                <c:pt idx="183">
                  <c:v>-0.2271</c:v>
                </c:pt>
                <c:pt idx="184">
                  <c:v>-0.22600000000000001</c:v>
                </c:pt>
                <c:pt idx="185">
                  <c:v>-0.22500000000000001</c:v>
                </c:pt>
                <c:pt idx="186">
                  <c:v>-0.224</c:v>
                </c:pt>
                <c:pt idx="187">
                  <c:v>-0.22289999999999999</c:v>
                </c:pt>
                <c:pt idx="188">
                  <c:v>-0.22189999999999999</c:v>
                </c:pt>
                <c:pt idx="189">
                  <c:v>-0.2208</c:v>
                </c:pt>
                <c:pt idx="190">
                  <c:v>-0.2198</c:v>
                </c:pt>
                <c:pt idx="191">
                  <c:v>-0.21870000000000001</c:v>
                </c:pt>
                <c:pt idx="192">
                  <c:v>-0.2177</c:v>
                </c:pt>
                <c:pt idx="193">
                  <c:v>-0.2167</c:v>
                </c:pt>
                <c:pt idx="194">
                  <c:v>-0.21560000000000001</c:v>
                </c:pt>
                <c:pt idx="195">
                  <c:v>-0.21460000000000001</c:v>
                </c:pt>
                <c:pt idx="196">
                  <c:v>-0.2135</c:v>
                </c:pt>
                <c:pt idx="197">
                  <c:v>-0.21249999999999999</c:v>
                </c:pt>
                <c:pt idx="198">
                  <c:v>-0.2114</c:v>
                </c:pt>
                <c:pt idx="199">
                  <c:v>-0.2104</c:v>
                </c:pt>
                <c:pt idx="200">
                  <c:v>-0.2094</c:v>
                </c:pt>
                <c:pt idx="201">
                  <c:v>-0.20830000000000001</c:v>
                </c:pt>
                <c:pt idx="202">
                  <c:v>-0.20730000000000001</c:v>
                </c:pt>
                <c:pt idx="203">
                  <c:v>-0.20619999999999999</c:v>
                </c:pt>
                <c:pt idx="204">
                  <c:v>-0.20519999999999999</c:v>
                </c:pt>
                <c:pt idx="205">
                  <c:v>-0.2041</c:v>
                </c:pt>
                <c:pt idx="206">
                  <c:v>-0.2031</c:v>
                </c:pt>
                <c:pt idx="207">
                  <c:v>-0.2021</c:v>
                </c:pt>
                <c:pt idx="208">
                  <c:v>-0.20100000000000001</c:v>
                </c:pt>
                <c:pt idx="209">
                  <c:v>-0.2</c:v>
                </c:pt>
                <c:pt idx="210">
                  <c:v>-0.19889999999999999</c:v>
                </c:pt>
                <c:pt idx="211">
                  <c:v>-0.19789999999999999</c:v>
                </c:pt>
                <c:pt idx="212">
                  <c:v>-0.19689999999999999</c:v>
                </c:pt>
                <c:pt idx="213">
                  <c:v>-0.1958</c:v>
                </c:pt>
                <c:pt idx="214">
                  <c:v>-0.1948</c:v>
                </c:pt>
                <c:pt idx="215">
                  <c:v>-0.19370000000000001</c:v>
                </c:pt>
                <c:pt idx="216">
                  <c:v>-0.19270000000000001</c:v>
                </c:pt>
                <c:pt idx="217">
                  <c:v>-0.19159999999999999</c:v>
                </c:pt>
                <c:pt idx="218">
                  <c:v>-0.19059999999999999</c:v>
                </c:pt>
                <c:pt idx="219">
                  <c:v>-0.18959999999999999</c:v>
                </c:pt>
                <c:pt idx="220">
                  <c:v>-0.1885</c:v>
                </c:pt>
                <c:pt idx="221">
                  <c:v>-0.1875</c:v>
                </c:pt>
                <c:pt idx="222">
                  <c:v>-0.18640000000000001</c:v>
                </c:pt>
                <c:pt idx="223">
                  <c:v>-0.18540000000000001</c:v>
                </c:pt>
                <c:pt idx="224">
                  <c:v>-0.18429999999999999</c:v>
                </c:pt>
                <c:pt idx="225">
                  <c:v>-0.18329999999999999</c:v>
                </c:pt>
                <c:pt idx="226">
                  <c:v>-0.18229999999999999</c:v>
                </c:pt>
                <c:pt idx="227">
                  <c:v>-0.1812</c:v>
                </c:pt>
                <c:pt idx="228">
                  <c:v>-0.1802</c:v>
                </c:pt>
                <c:pt idx="229">
                  <c:v>-0.17910000000000001</c:v>
                </c:pt>
                <c:pt idx="230">
                  <c:v>-0.17810000000000001</c:v>
                </c:pt>
                <c:pt idx="231">
                  <c:v>-0.17699999999999999</c:v>
                </c:pt>
                <c:pt idx="232">
                  <c:v>-0.17599999999999999</c:v>
                </c:pt>
                <c:pt idx="233">
                  <c:v>-0.17499999999999999</c:v>
                </c:pt>
                <c:pt idx="234">
                  <c:v>-0.1739</c:v>
                </c:pt>
                <c:pt idx="235">
                  <c:v>-0.1729</c:v>
                </c:pt>
                <c:pt idx="236">
                  <c:v>-0.17180000000000001</c:v>
                </c:pt>
                <c:pt idx="237">
                  <c:v>-0.17080000000000001</c:v>
                </c:pt>
                <c:pt idx="238">
                  <c:v>-0.16980000000000001</c:v>
                </c:pt>
                <c:pt idx="239">
                  <c:v>-0.16869999999999999</c:v>
                </c:pt>
                <c:pt idx="240">
                  <c:v>-0.16769999999999999</c:v>
                </c:pt>
                <c:pt idx="241">
                  <c:v>-0.1666</c:v>
                </c:pt>
                <c:pt idx="242">
                  <c:v>-0.1656</c:v>
                </c:pt>
                <c:pt idx="243">
                  <c:v>-0.16450000000000001</c:v>
                </c:pt>
                <c:pt idx="244">
                  <c:v>-0.16350000000000001</c:v>
                </c:pt>
                <c:pt idx="245">
                  <c:v>-0.16250000000000001</c:v>
                </c:pt>
                <c:pt idx="246">
                  <c:v>-0.16139999999999999</c:v>
                </c:pt>
                <c:pt idx="247">
                  <c:v>-0.16039999999999999</c:v>
                </c:pt>
                <c:pt idx="248">
                  <c:v>-0.1593</c:v>
                </c:pt>
                <c:pt idx="249">
                  <c:v>-0.1583</c:v>
                </c:pt>
                <c:pt idx="250">
                  <c:v>-0.15720000000000001</c:v>
                </c:pt>
                <c:pt idx="251">
                  <c:v>-0.15620000000000001</c:v>
                </c:pt>
                <c:pt idx="252">
                  <c:v>-0.1552</c:v>
                </c:pt>
                <c:pt idx="253">
                  <c:v>-0.15409999999999999</c:v>
                </c:pt>
                <c:pt idx="254">
                  <c:v>-0.15310000000000001</c:v>
                </c:pt>
                <c:pt idx="255">
                  <c:v>-0.152</c:v>
                </c:pt>
                <c:pt idx="256">
                  <c:v>-0.151</c:v>
                </c:pt>
                <c:pt idx="257">
                  <c:v>-0.14990000000000001</c:v>
                </c:pt>
                <c:pt idx="258">
                  <c:v>-0.1489</c:v>
                </c:pt>
                <c:pt idx="259">
                  <c:v>-0.1479</c:v>
                </c:pt>
                <c:pt idx="260">
                  <c:v>-0.14680000000000001</c:v>
                </c:pt>
                <c:pt idx="261">
                  <c:v>-0.14580000000000001</c:v>
                </c:pt>
                <c:pt idx="262">
                  <c:v>-0.1447</c:v>
                </c:pt>
                <c:pt idx="263">
                  <c:v>-0.14369999999999999</c:v>
                </c:pt>
                <c:pt idx="264">
                  <c:v>-0.1426</c:v>
                </c:pt>
                <c:pt idx="265">
                  <c:v>-0.1416</c:v>
                </c:pt>
                <c:pt idx="266">
                  <c:v>-0.1406</c:v>
                </c:pt>
                <c:pt idx="267">
                  <c:v>-0.13950000000000001</c:v>
                </c:pt>
                <c:pt idx="268">
                  <c:v>-0.13850000000000001</c:v>
                </c:pt>
                <c:pt idx="269">
                  <c:v>-0.13739999999999999</c:v>
                </c:pt>
                <c:pt idx="270">
                  <c:v>-0.13639999999999999</c:v>
                </c:pt>
                <c:pt idx="271">
                  <c:v>-0.1353</c:v>
                </c:pt>
                <c:pt idx="272">
                  <c:v>-0.1343</c:v>
                </c:pt>
                <c:pt idx="273">
                  <c:v>-0.1333</c:v>
                </c:pt>
                <c:pt idx="274">
                  <c:v>-0.13220000000000001</c:v>
                </c:pt>
                <c:pt idx="275">
                  <c:v>-0.13120000000000001</c:v>
                </c:pt>
                <c:pt idx="276">
                  <c:v>-0.13009999999999999</c:v>
                </c:pt>
                <c:pt idx="277">
                  <c:v>-0.12909999999999999</c:v>
                </c:pt>
                <c:pt idx="278">
                  <c:v>-0.128</c:v>
                </c:pt>
                <c:pt idx="279">
                  <c:v>-0.127</c:v>
                </c:pt>
                <c:pt idx="280">
                  <c:v>-0.12590000000000001</c:v>
                </c:pt>
                <c:pt idx="281">
                  <c:v>-0.1249</c:v>
                </c:pt>
                <c:pt idx="282">
                  <c:v>-0.1239</c:v>
                </c:pt>
                <c:pt idx="283">
                  <c:v>-0.12280000000000001</c:v>
                </c:pt>
                <c:pt idx="284">
                  <c:v>-0.12180000000000001</c:v>
                </c:pt>
                <c:pt idx="285">
                  <c:v>-0.1207</c:v>
                </c:pt>
                <c:pt idx="286">
                  <c:v>-0.1197</c:v>
                </c:pt>
                <c:pt idx="287">
                  <c:v>-0.1186</c:v>
                </c:pt>
                <c:pt idx="288">
                  <c:v>-0.1176</c:v>
                </c:pt>
                <c:pt idx="289">
                  <c:v>-0.11650000000000001</c:v>
                </c:pt>
                <c:pt idx="290">
                  <c:v>-0.11550000000000001</c:v>
                </c:pt>
                <c:pt idx="291">
                  <c:v>-0.1145</c:v>
                </c:pt>
                <c:pt idx="292">
                  <c:v>-0.1134</c:v>
                </c:pt>
                <c:pt idx="293">
                  <c:v>-0.1124</c:v>
                </c:pt>
                <c:pt idx="294">
                  <c:v>-0.1113</c:v>
                </c:pt>
                <c:pt idx="295">
                  <c:v>-0.1103</c:v>
                </c:pt>
                <c:pt idx="296">
                  <c:v>-0.10920000000000001</c:v>
                </c:pt>
                <c:pt idx="297">
                  <c:v>-0.1082</c:v>
                </c:pt>
                <c:pt idx="298">
                  <c:v>-0.1071</c:v>
                </c:pt>
                <c:pt idx="299">
                  <c:v>-0.1061</c:v>
                </c:pt>
                <c:pt idx="300">
                  <c:v>-0.1051</c:v>
                </c:pt>
                <c:pt idx="301">
                  <c:v>-0.104</c:v>
                </c:pt>
                <c:pt idx="302">
                  <c:v>-0.10299999999999999</c:v>
                </c:pt>
                <c:pt idx="303">
                  <c:v>-0.1019</c:v>
                </c:pt>
                <c:pt idx="304">
                  <c:v>-0.1009</c:v>
                </c:pt>
                <c:pt idx="305">
                  <c:v>-9.9830000000000002E-2</c:v>
                </c:pt>
                <c:pt idx="306">
                  <c:v>-9.8790000000000003E-2</c:v>
                </c:pt>
                <c:pt idx="307">
                  <c:v>-9.7739999999999994E-2</c:v>
                </c:pt>
                <c:pt idx="308">
                  <c:v>-9.6699999999999994E-2</c:v>
                </c:pt>
                <c:pt idx="309">
                  <c:v>-9.5649999999999999E-2</c:v>
                </c:pt>
                <c:pt idx="310">
                  <c:v>-9.461E-2</c:v>
                </c:pt>
                <c:pt idx="311">
                  <c:v>-9.3560000000000004E-2</c:v>
                </c:pt>
                <c:pt idx="312">
                  <c:v>-9.2520000000000005E-2</c:v>
                </c:pt>
                <c:pt idx="313">
                  <c:v>-9.1469999999999996E-2</c:v>
                </c:pt>
                <c:pt idx="314">
                  <c:v>-9.0429999999999996E-2</c:v>
                </c:pt>
                <c:pt idx="315">
                  <c:v>-8.9380000000000001E-2</c:v>
                </c:pt>
                <c:pt idx="316">
                  <c:v>-8.8330000000000006E-2</c:v>
                </c:pt>
                <c:pt idx="317">
                  <c:v>-8.7290000000000006E-2</c:v>
                </c:pt>
                <c:pt idx="318">
                  <c:v>-8.6239999999999997E-2</c:v>
                </c:pt>
                <c:pt idx="319">
                  <c:v>-8.5199999999999998E-2</c:v>
                </c:pt>
                <c:pt idx="320">
                  <c:v>-8.4150000000000003E-2</c:v>
                </c:pt>
                <c:pt idx="321">
                  <c:v>-8.3110000000000003E-2</c:v>
                </c:pt>
                <c:pt idx="322">
                  <c:v>-8.2059999999999994E-2</c:v>
                </c:pt>
                <c:pt idx="323">
                  <c:v>-8.1019999999999995E-2</c:v>
                </c:pt>
                <c:pt idx="324">
                  <c:v>-7.9969999999999999E-2</c:v>
                </c:pt>
                <c:pt idx="325">
                  <c:v>-7.8920000000000004E-2</c:v>
                </c:pt>
                <c:pt idx="326">
                  <c:v>-7.7880000000000005E-2</c:v>
                </c:pt>
                <c:pt idx="327">
                  <c:v>-7.6829999999999996E-2</c:v>
                </c:pt>
                <c:pt idx="328">
                  <c:v>-7.5789999999999996E-2</c:v>
                </c:pt>
                <c:pt idx="329">
                  <c:v>-7.4740000000000001E-2</c:v>
                </c:pt>
                <c:pt idx="330">
                  <c:v>-7.3690000000000005E-2</c:v>
                </c:pt>
                <c:pt idx="331">
                  <c:v>-7.2650000000000006E-2</c:v>
                </c:pt>
                <c:pt idx="332">
                  <c:v>-7.1599999999999997E-2</c:v>
                </c:pt>
                <c:pt idx="333">
                  <c:v>-7.0559999999999998E-2</c:v>
                </c:pt>
                <c:pt idx="334">
                  <c:v>-6.9510000000000002E-2</c:v>
                </c:pt>
                <c:pt idx="335">
                  <c:v>-6.8470000000000003E-2</c:v>
                </c:pt>
                <c:pt idx="336">
                  <c:v>-6.7419999999999994E-2</c:v>
                </c:pt>
                <c:pt idx="337">
                  <c:v>-6.6369999999999998E-2</c:v>
                </c:pt>
                <c:pt idx="338">
                  <c:v>-6.5329999999999999E-2</c:v>
                </c:pt>
                <c:pt idx="339">
                  <c:v>-6.4280000000000004E-2</c:v>
                </c:pt>
                <c:pt idx="340">
                  <c:v>-6.3240000000000005E-2</c:v>
                </c:pt>
                <c:pt idx="341">
                  <c:v>-6.2190000000000002E-2</c:v>
                </c:pt>
                <c:pt idx="342">
                  <c:v>-6.114E-2</c:v>
                </c:pt>
                <c:pt idx="343">
                  <c:v>-6.0100000000000001E-2</c:v>
                </c:pt>
                <c:pt idx="344">
                  <c:v>-5.9049999999999998E-2</c:v>
                </c:pt>
                <c:pt idx="345">
                  <c:v>-5.8009999999999999E-2</c:v>
                </c:pt>
                <c:pt idx="346">
                  <c:v>-5.6959999999999997E-2</c:v>
                </c:pt>
                <c:pt idx="347">
                  <c:v>-5.5910000000000001E-2</c:v>
                </c:pt>
                <c:pt idx="348">
                  <c:v>-5.4870000000000002E-2</c:v>
                </c:pt>
                <c:pt idx="349">
                  <c:v>-5.382E-2</c:v>
                </c:pt>
                <c:pt idx="350">
                  <c:v>-5.2780000000000001E-2</c:v>
                </c:pt>
                <c:pt idx="351">
                  <c:v>-5.1729999999999998E-2</c:v>
                </c:pt>
                <c:pt idx="352">
                  <c:v>-5.0680000000000003E-2</c:v>
                </c:pt>
                <c:pt idx="353">
                  <c:v>-4.9639999999999997E-2</c:v>
                </c:pt>
                <c:pt idx="354">
                  <c:v>-4.8590000000000001E-2</c:v>
                </c:pt>
                <c:pt idx="355">
                  <c:v>-4.7550000000000002E-2</c:v>
                </c:pt>
                <c:pt idx="356">
                  <c:v>-4.65E-2</c:v>
                </c:pt>
                <c:pt idx="357">
                  <c:v>-4.5449999999999997E-2</c:v>
                </c:pt>
                <c:pt idx="358">
                  <c:v>-4.4409999999999998E-2</c:v>
                </c:pt>
                <c:pt idx="359">
                  <c:v>-4.3360000000000003E-2</c:v>
                </c:pt>
                <c:pt idx="360">
                  <c:v>-4.231E-2</c:v>
                </c:pt>
                <c:pt idx="361">
                  <c:v>-4.1270000000000001E-2</c:v>
                </c:pt>
                <c:pt idx="362">
                  <c:v>-4.0219999999999999E-2</c:v>
                </c:pt>
                <c:pt idx="363">
                  <c:v>-3.918E-2</c:v>
                </c:pt>
                <c:pt idx="364">
                  <c:v>-3.8129999999999997E-2</c:v>
                </c:pt>
                <c:pt idx="365">
                  <c:v>-3.7080000000000002E-2</c:v>
                </c:pt>
                <c:pt idx="366">
                  <c:v>-3.6040000000000003E-2</c:v>
                </c:pt>
                <c:pt idx="367">
                  <c:v>-3.499E-2</c:v>
                </c:pt>
                <c:pt idx="368">
                  <c:v>-3.3950000000000001E-2</c:v>
                </c:pt>
                <c:pt idx="369">
                  <c:v>-3.2899999999999999E-2</c:v>
                </c:pt>
                <c:pt idx="370">
                  <c:v>-3.1859999999999999E-2</c:v>
                </c:pt>
                <c:pt idx="371">
                  <c:v>-3.0810000000000001E-2</c:v>
                </c:pt>
                <c:pt idx="372">
                  <c:v>-2.9760000000000002E-2</c:v>
                </c:pt>
                <c:pt idx="373">
                  <c:v>-2.8719999999999999E-2</c:v>
                </c:pt>
                <c:pt idx="374">
                  <c:v>-2.767E-2</c:v>
                </c:pt>
                <c:pt idx="375">
                  <c:v>-2.6630000000000001E-2</c:v>
                </c:pt>
                <c:pt idx="376">
                  <c:v>-2.5579999999999999E-2</c:v>
                </c:pt>
                <c:pt idx="377">
                  <c:v>-2.453E-2</c:v>
                </c:pt>
                <c:pt idx="378">
                  <c:v>-2.349E-2</c:v>
                </c:pt>
                <c:pt idx="379">
                  <c:v>-2.2440000000000002E-2</c:v>
                </c:pt>
                <c:pt idx="380">
                  <c:v>-2.1399999999999999E-2</c:v>
                </c:pt>
                <c:pt idx="381">
                  <c:v>-2.035E-2</c:v>
                </c:pt>
                <c:pt idx="382">
                  <c:v>-1.9310000000000001E-2</c:v>
                </c:pt>
                <c:pt idx="383">
                  <c:v>-1.8259999999999998E-2</c:v>
                </c:pt>
                <c:pt idx="384">
                  <c:v>-1.721E-2</c:v>
                </c:pt>
                <c:pt idx="385">
                  <c:v>-1.617E-2</c:v>
                </c:pt>
                <c:pt idx="386">
                  <c:v>-1.512E-2</c:v>
                </c:pt>
                <c:pt idx="387">
                  <c:v>-1.4080000000000001E-2</c:v>
                </c:pt>
                <c:pt idx="388">
                  <c:v>-1.303E-2</c:v>
                </c:pt>
                <c:pt idx="389">
                  <c:v>-1.1990000000000001E-2</c:v>
                </c:pt>
                <c:pt idx="390">
                  <c:v>-1.094E-2</c:v>
                </c:pt>
                <c:pt idx="391">
                  <c:v>-9.8949999999999993E-3</c:v>
                </c:pt>
                <c:pt idx="392">
                  <c:v>-8.8489999999999992E-3</c:v>
                </c:pt>
                <c:pt idx="393">
                  <c:v>-7.8040000000000002E-3</c:v>
                </c:pt>
                <c:pt idx="394">
                  <c:v>-6.7590000000000003E-3</c:v>
                </c:pt>
                <c:pt idx="395">
                  <c:v>-5.7130000000000002E-3</c:v>
                </c:pt>
                <c:pt idx="396">
                  <c:v>-4.6680000000000003E-3</c:v>
                </c:pt>
                <c:pt idx="397">
                  <c:v>-3.6219999999999998E-3</c:v>
                </c:pt>
                <c:pt idx="398">
                  <c:v>-2.5769999999999999E-3</c:v>
                </c:pt>
                <c:pt idx="399">
                  <c:v>-1.5319999999999999E-3</c:v>
                </c:pt>
                <c:pt idx="400">
                  <c:v>-4.8670000000000001E-4</c:v>
                </c:pt>
                <c:pt idx="401">
                  <c:v>5.5840000000000002E-4</c:v>
                </c:pt>
                <c:pt idx="402">
                  <c:v>1.604E-3</c:v>
                </c:pt>
                <c:pt idx="403">
                  <c:v>2.6489999999999999E-3</c:v>
                </c:pt>
                <c:pt idx="404">
                  <c:v>3.6939999999999998E-3</c:v>
                </c:pt>
                <c:pt idx="405">
                  <c:v>4.7390000000000002E-3</c:v>
                </c:pt>
                <c:pt idx="406">
                  <c:v>5.7840000000000001E-3</c:v>
                </c:pt>
                <c:pt idx="407">
                  <c:v>6.829E-3</c:v>
                </c:pt>
                <c:pt idx="408">
                  <c:v>7.8740000000000008E-3</c:v>
                </c:pt>
                <c:pt idx="409">
                  <c:v>8.9189999999999998E-3</c:v>
                </c:pt>
                <c:pt idx="410">
                  <c:v>9.9629999999999996E-3</c:v>
                </c:pt>
                <c:pt idx="411">
                  <c:v>1.1010000000000001E-2</c:v>
                </c:pt>
                <c:pt idx="412">
                  <c:v>1.205E-2</c:v>
                </c:pt>
                <c:pt idx="413">
                  <c:v>1.3100000000000001E-2</c:v>
                </c:pt>
                <c:pt idx="414">
                  <c:v>1.414E-2</c:v>
                </c:pt>
                <c:pt idx="415">
                  <c:v>1.519E-2</c:v>
                </c:pt>
                <c:pt idx="416">
                  <c:v>1.6230000000000001E-2</c:v>
                </c:pt>
                <c:pt idx="417">
                  <c:v>1.728E-2</c:v>
                </c:pt>
                <c:pt idx="418">
                  <c:v>1.8319999999999999E-2</c:v>
                </c:pt>
                <c:pt idx="419">
                  <c:v>1.9369999999999998E-2</c:v>
                </c:pt>
                <c:pt idx="420">
                  <c:v>2.0410000000000001E-2</c:v>
                </c:pt>
                <c:pt idx="421">
                  <c:v>2.145E-2</c:v>
                </c:pt>
                <c:pt idx="422">
                  <c:v>2.2499999999999999E-2</c:v>
                </c:pt>
                <c:pt idx="423">
                  <c:v>2.3539999999999998E-2</c:v>
                </c:pt>
                <c:pt idx="424">
                  <c:v>2.4590000000000001E-2</c:v>
                </c:pt>
                <c:pt idx="425">
                  <c:v>2.563E-2</c:v>
                </c:pt>
                <c:pt idx="426">
                  <c:v>2.6679999999999999E-2</c:v>
                </c:pt>
                <c:pt idx="427">
                  <c:v>2.7720000000000002E-2</c:v>
                </c:pt>
                <c:pt idx="428">
                  <c:v>2.8760000000000001E-2</c:v>
                </c:pt>
                <c:pt idx="429">
                  <c:v>2.981E-2</c:v>
                </c:pt>
                <c:pt idx="430">
                  <c:v>3.0849999999999999E-2</c:v>
                </c:pt>
                <c:pt idx="431">
                  <c:v>3.1890000000000002E-2</c:v>
                </c:pt>
                <c:pt idx="432">
                  <c:v>3.2939999999999997E-2</c:v>
                </c:pt>
                <c:pt idx="433">
                  <c:v>3.3980000000000003E-2</c:v>
                </c:pt>
                <c:pt idx="434">
                  <c:v>3.5029999999999999E-2</c:v>
                </c:pt>
                <c:pt idx="435">
                  <c:v>3.6069999999999998E-2</c:v>
                </c:pt>
                <c:pt idx="436">
                  <c:v>3.7109999999999997E-2</c:v>
                </c:pt>
                <c:pt idx="437">
                  <c:v>3.8159999999999999E-2</c:v>
                </c:pt>
                <c:pt idx="438">
                  <c:v>3.9199999999999999E-2</c:v>
                </c:pt>
                <c:pt idx="439">
                  <c:v>4.0239999999999998E-2</c:v>
                </c:pt>
                <c:pt idx="440">
                  <c:v>4.129E-2</c:v>
                </c:pt>
                <c:pt idx="441">
                  <c:v>4.233E-2</c:v>
                </c:pt>
                <c:pt idx="442">
                  <c:v>4.3369999999999999E-2</c:v>
                </c:pt>
                <c:pt idx="443">
                  <c:v>4.4420000000000001E-2</c:v>
                </c:pt>
                <c:pt idx="444">
                  <c:v>4.546E-2</c:v>
                </c:pt>
                <c:pt idx="445">
                  <c:v>4.65E-2</c:v>
                </c:pt>
                <c:pt idx="446">
                  <c:v>4.7550000000000002E-2</c:v>
                </c:pt>
                <c:pt idx="447">
                  <c:v>4.8590000000000001E-2</c:v>
                </c:pt>
                <c:pt idx="448">
                  <c:v>4.9630000000000001E-2</c:v>
                </c:pt>
                <c:pt idx="449">
                  <c:v>5.0680000000000003E-2</c:v>
                </c:pt>
                <c:pt idx="450">
                  <c:v>5.1720000000000002E-2</c:v>
                </c:pt>
                <c:pt idx="451">
                  <c:v>5.2760000000000001E-2</c:v>
                </c:pt>
                <c:pt idx="452">
                  <c:v>5.3800000000000001E-2</c:v>
                </c:pt>
                <c:pt idx="453">
                  <c:v>5.4850000000000003E-2</c:v>
                </c:pt>
                <c:pt idx="454">
                  <c:v>5.5890000000000002E-2</c:v>
                </c:pt>
                <c:pt idx="455">
                  <c:v>5.6930000000000001E-2</c:v>
                </c:pt>
                <c:pt idx="456">
                  <c:v>5.7970000000000001E-2</c:v>
                </c:pt>
                <c:pt idx="457">
                  <c:v>5.9020000000000003E-2</c:v>
                </c:pt>
                <c:pt idx="458">
                  <c:v>6.0060000000000002E-2</c:v>
                </c:pt>
                <c:pt idx="459">
                  <c:v>6.1100000000000002E-2</c:v>
                </c:pt>
                <c:pt idx="460">
                  <c:v>6.2140000000000001E-2</c:v>
                </c:pt>
                <c:pt idx="461">
                  <c:v>6.3189999999999996E-2</c:v>
                </c:pt>
                <c:pt idx="462">
                  <c:v>6.4229999999999995E-2</c:v>
                </c:pt>
                <c:pt idx="463">
                  <c:v>6.5269999999999995E-2</c:v>
                </c:pt>
                <c:pt idx="464">
                  <c:v>6.6309999999999994E-2</c:v>
                </c:pt>
                <c:pt idx="465">
                  <c:v>6.7349999999999993E-2</c:v>
                </c:pt>
                <c:pt idx="466">
                  <c:v>6.8390000000000006E-2</c:v>
                </c:pt>
                <c:pt idx="467">
                  <c:v>6.9440000000000002E-2</c:v>
                </c:pt>
                <c:pt idx="468">
                  <c:v>7.0480000000000001E-2</c:v>
                </c:pt>
                <c:pt idx="469">
                  <c:v>7.152E-2</c:v>
                </c:pt>
                <c:pt idx="470">
                  <c:v>7.2559999999999999E-2</c:v>
                </c:pt>
                <c:pt idx="471">
                  <c:v>7.3599999999999999E-2</c:v>
                </c:pt>
                <c:pt idx="472">
                  <c:v>7.4639999999999998E-2</c:v>
                </c:pt>
                <c:pt idx="473">
                  <c:v>7.5689999999999993E-2</c:v>
                </c:pt>
                <c:pt idx="474">
                  <c:v>7.6730000000000007E-2</c:v>
                </c:pt>
                <c:pt idx="475">
                  <c:v>7.7770000000000006E-2</c:v>
                </c:pt>
                <c:pt idx="476">
                  <c:v>7.8810000000000005E-2</c:v>
                </c:pt>
                <c:pt idx="477">
                  <c:v>7.9850000000000004E-2</c:v>
                </c:pt>
                <c:pt idx="478">
                  <c:v>8.0890000000000004E-2</c:v>
                </c:pt>
                <c:pt idx="479">
                  <c:v>8.1930000000000003E-2</c:v>
                </c:pt>
                <c:pt idx="480">
                  <c:v>8.2970000000000002E-2</c:v>
                </c:pt>
                <c:pt idx="481">
                  <c:v>8.4010000000000001E-2</c:v>
                </c:pt>
                <c:pt idx="482">
                  <c:v>8.5050000000000001E-2</c:v>
                </c:pt>
                <c:pt idx="483">
                  <c:v>8.6099999999999996E-2</c:v>
                </c:pt>
                <c:pt idx="484">
                  <c:v>8.7139999999999995E-2</c:v>
                </c:pt>
                <c:pt idx="485">
                  <c:v>8.8179999999999994E-2</c:v>
                </c:pt>
                <c:pt idx="486">
                  <c:v>8.9219999999999994E-2</c:v>
                </c:pt>
                <c:pt idx="487">
                  <c:v>9.0260000000000007E-2</c:v>
                </c:pt>
                <c:pt idx="488">
                  <c:v>9.1300000000000006E-2</c:v>
                </c:pt>
                <c:pt idx="489">
                  <c:v>9.2340000000000005E-2</c:v>
                </c:pt>
                <c:pt idx="490">
                  <c:v>9.3380000000000005E-2</c:v>
                </c:pt>
                <c:pt idx="491">
                  <c:v>9.4420000000000004E-2</c:v>
                </c:pt>
                <c:pt idx="492">
                  <c:v>9.5460000000000003E-2</c:v>
                </c:pt>
                <c:pt idx="493">
                  <c:v>9.6500000000000002E-2</c:v>
                </c:pt>
                <c:pt idx="494">
                  <c:v>9.7540000000000002E-2</c:v>
                </c:pt>
                <c:pt idx="495">
                  <c:v>9.8580000000000001E-2</c:v>
                </c:pt>
                <c:pt idx="496">
                  <c:v>9.962E-2</c:v>
                </c:pt>
                <c:pt idx="497">
                  <c:v>0.1007</c:v>
                </c:pt>
                <c:pt idx="498">
                  <c:v>0.1017</c:v>
                </c:pt>
                <c:pt idx="499">
                  <c:v>0.1027</c:v>
                </c:pt>
                <c:pt idx="500">
                  <c:v>0.1038</c:v>
                </c:pt>
                <c:pt idx="501">
                  <c:v>0.1048</c:v>
                </c:pt>
                <c:pt idx="502">
                  <c:v>0.10589999999999999</c:v>
                </c:pt>
                <c:pt idx="503">
                  <c:v>0.1069</c:v>
                </c:pt>
                <c:pt idx="504">
                  <c:v>0.1079</c:v>
                </c:pt>
                <c:pt idx="505">
                  <c:v>0.109</c:v>
                </c:pt>
                <c:pt idx="506">
                  <c:v>0.11</c:v>
                </c:pt>
                <c:pt idx="507">
                  <c:v>0.1111</c:v>
                </c:pt>
                <c:pt idx="508">
                  <c:v>0.11210000000000001</c:v>
                </c:pt>
                <c:pt idx="509">
                  <c:v>0.11310000000000001</c:v>
                </c:pt>
                <c:pt idx="510">
                  <c:v>0.1142</c:v>
                </c:pt>
                <c:pt idx="511">
                  <c:v>0.1152</c:v>
                </c:pt>
                <c:pt idx="512">
                  <c:v>0.1162</c:v>
                </c:pt>
                <c:pt idx="513">
                  <c:v>0.1173</c:v>
                </c:pt>
                <c:pt idx="514">
                  <c:v>0.1183</c:v>
                </c:pt>
                <c:pt idx="515">
                  <c:v>0.11940000000000001</c:v>
                </c:pt>
                <c:pt idx="516">
                  <c:v>0.12039999999999999</c:v>
                </c:pt>
                <c:pt idx="517">
                  <c:v>0.12139999999999999</c:v>
                </c:pt>
                <c:pt idx="518">
                  <c:v>0.1225</c:v>
                </c:pt>
                <c:pt idx="519">
                  <c:v>0.1235</c:v>
                </c:pt>
                <c:pt idx="520">
                  <c:v>0.1246</c:v>
                </c:pt>
                <c:pt idx="521">
                  <c:v>0.12559999999999999</c:v>
                </c:pt>
                <c:pt idx="522">
                  <c:v>0.12659999999999999</c:v>
                </c:pt>
                <c:pt idx="523">
                  <c:v>0.12770000000000001</c:v>
                </c:pt>
                <c:pt idx="524">
                  <c:v>0.12870000000000001</c:v>
                </c:pt>
                <c:pt idx="525">
                  <c:v>0.12970000000000001</c:v>
                </c:pt>
                <c:pt idx="526">
                  <c:v>0.1308</c:v>
                </c:pt>
                <c:pt idx="527">
                  <c:v>0.1318</c:v>
                </c:pt>
                <c:pt idx="528">
                  <c:v>0.13289999999999999</c:v>
                </c:pt>
                <c:pt idx="529">
                  <c:v>0.13389999999999999</c:v>
                </c:pt>
                <c:pt idx="530">
                  <c:v>0.13489999999999999</c:v>
                </c:pt>
                <c:pt idx="531">
                  <c:v>0.13600000000000001</c:v>
                </c:pt>
                <c:pt idx="532">
                  <c:v>0.13700000000000001</c:v>
                </c:pt>
                <c:pt idx="533">
                  <c:v>0.1381</c:v>
                </c:pt>
                <c:pt idx="534">
                  <c:v>0.1391</c:v>
                </c:pt>
                <c:pt idx="535">
                  <c:v>0.1401</c:v>
                </c:pt>
                <c:pt idx="536">
                  <c:v>0.14119999999999999</c:v>
                </c:pt>
                <c:pt idx="537">
                  <c:v>0.14219999999999999</c:v>
                </c:pt>
                <c:pt idx="538">
                  <c:v>0.14319999999999999</c:v>
                </c:pt>
                <c:pt idx="539">
                  <c:v>0.14430000000000001</c:v>
                </c:pt>
                <c:pt idx="540">
                  <c:v>0.14530000000000001</c:v>
                </c:pt>
                <c:pt idx="541">
                  <c:v>0.1464</c:v>
                </c:pt>
                <c:pt idx="542">
                  <c:v>0.1474</c:v>
                </c:pt>
                <c:pt idx="543">
                  <c:v>0.1484</c:v>
                </c:pt>
                <c:pt idx="544">
                  <c:v>0.14949999999999999</c:v>
                </c:pt>
                <c:pt idx="545">
                  <c:v>0.15049999999999999</c:v>
                </c:pt>
                <c:pt idx="546">
                  <c:v>0.1515</c:v>
                </c:pt>
                <c:pt idx="547">
                  <c:v>0.15260000000000001</c:v>
                </c:pt>
                <c:pt idx="548">
                  <c:v>0.15359999999999999</c:v>
                </c:pt>
                <c:pt idx="549">
                  <c:v>0.1547</c:v>
                </c:pt>
                <c:pt idx="550">
                  <c:v>0.15570000000000001</c:v>
                </c:pt>
                <c:pt idx="551">
                  <c:v>0.15670000000000001</c:v>
                </c:pt>
                <c:pt idx="552">
                  <c:v>0.1578</c:v>
                </c:pt>
                <c:pt idx="553">
                  <c:v>0.1588</c:v>
                </c:pt>
                <c:pt idx="554">
                  <c:v>0.15989999999999999</c:v>
                </c:pt>
                <c:pt idx="555">
                  <c:v>0.16089999999999999</c:v>
                </c:pt>
                <c:pt idx="556">
                  <c:v>0.16189999999999999</c:v>
                </c:pt>
                <c:pt idx="557">
                  <c:v>0.16300000000000001</c:v>
                </c:pt>
                <c:pt idx="558">
                  <c:v>0.16400000000000001</c:v>
                </c:pt>
                <c:pt idx="559">
                  <c:v>0.1651</c:v>
                </c:pt>
                <c:pt idx="560">
                  <c:v>0.1661</c:v>
                </c:pt>
                <c:pt idx="561">
                  <c:v>0.1671</c:v>
                </c:pt>
                <c:pt idx="562">
                  <c:v>0.16819999999999999</c:v>
                </c:pt>
                <c:pt idx="563">
                  <c:v>0.16919999999999999</c:v>
                </c:pt>
                <c:pt idx="564">
                  <c:v>0.17030000000000001</c:v>
                </c:pt>
                <c:pt idx="565">
                  <c:v>0.17130000000000001</c:v>
                </c:pt>
                <c:pt idx="566">
                  <c:v>0.17230000000000001</c:v>
                </c:pt>
                <c:pt idx="567">
                  <c:v>0.1734</c:v>
                </c:pt>
                <c:pt idx="568">
                  <c:v>0.1744</c:v>
                </c:pt>
                <c:pt idx="569">
                  <c:v>0.17549999999999999</c:v>
                </c:pt>
                <c:pt idx="570">
                  <c:v>0.17649999999999999</c:v>
                </c:pt>
                <c:pt idx="571">
                  <c:v>0.17760000000000001</c:v>
                </c:pt>
                <c:pt idx="572">
                  <c:v>0.17860000000000001</c:v>
                </c:pt>
                <c:pt idx="573">
                  <c:v>0.17960000000000001</c:v>
                </c:pt>
                <c:pt idx="574">
                  <c:v>0.1807</c:v>
                </c:pt>
                <c:pt idx="575">
                  <c:v>0.1817</c:v>
                </c:pt>
                <c:pt idx="576">
                  <c:v>0.18279999999999999</c:v>
                </c:pt>
                <c:pt idx="577">
                  <c:v>0.18379999999999999</c:v>
                </c:pt>
                <c:pt idx="578">
                  <c:v>0.18479999999999999</c:v>
                </c:pt>
                <c:pt idx="579">
                  <c:v>0.18590000000000001</c:v>
                </c:pt>
                <c:pt idx="580">
                  <c:v>0.18690000000000001</c:v>
                </c:pt>
                <c:pt idx="581">
                  <c:v>0.188</c:v>
                </c:pt>
                <c:pt idx="582">
                  <c:v>0.189</c:v>
                </c:pt>
                <c:pt idx="583">
                  <c:v>0.19009999999999999</c:v>
                </c:pt>
                <c:pt idx="584">
                  <c:v>0.19109999999999999</c:v>
                </c:pt>
                <c:pt idx="585">
                  <c:v>0.19209999999999999</c:v>
                </c:pt>
                <c:pt idx="586">
                  <c:v>0.19320000000000001</c:v>
                </c:pt>
                <c:pt idx="587">
                  <c:v>0.19420000000000001</c:v>
                </c:pt>
                <c:pt idx="588">
                  <c:v>0.1953</c:v>
                </c:pt>
                <c:pt idx="589">
                  <c:v>0.1963</c:v>
                </c:pt>
                <c:pt idx="590">
                  <c:v>0.19739999999999999</c:v>
                </c:pt>
                <c:pt idx="591">
                  <c:v>0.19839999999999999</c:v>
                </c:pt>
                <c:pt idx="592">
                  <c:v>0.19939999999999999</c:v>
                </c:pt>
                <c:pt idx="593">
                  <c:v>0.20050000000000001</c:v>
                </c:pt>
                <c:pt idx="594">
                  <c:v>0.20150000000000001</c:v>
                </c:pt>
                <c:pt idx="595">
                  <c:v>0.2026</c:v>
                </c:pt>
                <c:pt idx="596">
                  <c:v>0.2036</c:v>
                </c:pt>
                <c:pt idx="597">
                  <c:v>0.2046</c:v>
                </c:pt>
                <c:pt idx="598">
                  <c:v>0.20569999999999999</c:v>
                </c:pt>
                <c:pt idx="599">
                  <c:v>0.20669999999999999</c:v>
                </c:pt>
                <c:pt idx="600">
                  <c:v>0.20780000000000001</c:v>
                </c:pt>
                <c:pt idx="601">
                  <c:v>0.20880000000000001</c:v>
                </c:pt>
                <c:pt idx="602">
                  <c:v>0.2099</c:v>
                </c:pt>
                <c:pt idx="603">
                  <c:v>0.2109</c:v>
                </c:pt>
                <c:pt idx="604">
                  <c:v>0.21190000000000001</c:v>
                </c:pt>
                <c:pt idx="605">
                  <c:v>0.21299999999999999</c:v>
                </c:pt>
                <c:pt idx="606">
                  <c:v>0.214</c:v>
                </c:pt>
                <c:pt idx="607">
                  <c:v>0.21510000000000001</c:v>
                </c:pt>
                <c:pt idx="608">
                  <c:v>0.21609999999999999</c:v>
                </c:pt>
                <c:pt idx="609">
                  <c:v>0.2172</c:v>
                </c:pt>
                <c:pt idx="610">
                  <c:v>0.21820000000000001</c:v>
                </c:pt>
                <c:pt idx="611">
                  <c:v>0.21920000000000001</c:v>
                </c:pt>
                <c:pt idx="612">
                  <c:v>0.2203</c:v>
                </c:pt>
                <c:pt idx="613">
                  <c:v>0.2213</c:v>
                </c:pt>
                <c:pt idx="614">
                  <c:v>0.22239999999999999</c:v>
                </c:pt>
                <c:pt idx="615">
                  <c:v>0.22339999999999999</c:v>
                </c:pt>
                <c:pt idx="616">
                  <c:v>0.22450000000000001</c:v>
                </c:pt>
                <c:pt idx="617">
                  <c:v>0.22550000000000001</c:v>
                </c:pt>
                <c:pt idx="618">
                  <c:v>0.22650000000000001</c:v>
                </c:pt>
                <c:pt idx="619">
                  <c:v>0.2276</c:v>
                </c:pt>
                <c:pt idx="620">
                  <c:v>0.2286</c:v>
                </c:pt>
                <c:pt idx="621">
                  <c:v>0.22969999999999999</c:v>
                </c:pt>
                <c:pt idx="622">
                  <c:v>0.23069999999999999</c:v>
                </c:pt>
                <c:pt idx="623">
                  <c:v>0.23169999999999999</c:v>
                </c:pt>
                <c:pt idx="624">
                  <c:v>0.23280000000000001</c:v>
                </c:pt>
                <c:pt idx="625">
                  <c:v>0.23380000000000001</c:v>
                </c:pt>
                <c:pt idx="626">
                  <c:v>0.2349</c:v>
                </c:pt>
                <c:pt idx="627">
                  <c:v>0.2359</c:v>
                </c:pt>
                <c:pt idx="628">
                  <c:v>0.23699999999999999</c:v>
                </c:pt>
                <c:pt idx="629">
                  <c:v>0.23799999999999999</c:v>
                </c:pt>
                <c:pt idx="630">
                  <c:v>0.23899999999999999</c:v>
                </c:pt>
                <c:pt idx="631">
                  <c:v>0.24010000000000001</c:v>
                </c:pt>
                <c:pt idx="632">
                  <c:v>0.24110000000000001</c:v>
                </c:pt>
                <c:pt idx="633">
                  <c:v>0.2422</c:v>
                </c:pt>
                <c:pt idx="634">
                  <c:v>0.2432</c:v>
                </c:pt>
                <c:pt idx="635">
                  <c:v>0.24429999999999999</c:v>
                </c:pt>
                <c:pt idx="636">
                  <c:v>0.24529999999999999</c:v>
                </c:pt>
                <c:pt idx="637">
                  <c:v>0.24629999999999999</c:v>
                </c:pt>
                <c:pt idx="638">
                  <c:v>0.24740000000000001</c:v>
                </c:pt>
                <c:pt idx="639">
                  <c:v>0.24840000000000001</c:v>
                </c:pt>
                <c:pt idx="640">
                  <c:v>0.2495</c:v>
                </c:pt>
                <c:pt idx="641">
                  <c:v>0.2505</c:v>
                </c:pt>
                <c:pt idx="642">
                  <c:v>0.25159999999999999</c:v>
                </c:pt>
                <c:pt idx="643">
                  <c:v>0.25259999999999999</c:v>
                </c:pt>
                <c:pt idx="644">
                  <c:v>0.25359999999999999</c:v>
                </c:pt>
                <c:pt idx="645">
                  <c:v>0.25469999999999998</c:v>
                </c:pt>
                <c:pt idx="646">
                  <c:v>0.25569999999999998</c:v>
                </c:pt>
                <c:pt idx="647">
                  <c:v>0.25679999999999997</c:v>
                </c:pt>
                <c:pt idx="648">
                  <c:v>0.25779999999999997</c:v>
                </c:pt>
                <c:pt idx="649">
                  <c:v>0.25890000000000002</c:v>
                </c:pt>
                <c:pt idx="650">
                  <c:v>0.25990000000000002</c:v>
                </c:pt>
                <c:pt idx="651">
                  <c:v>0.26090000000000002</c:v>
                </c:pt>
                <c:pt idx="652">
                  <c:v>0.26200000000000001</c:v>
                </c:pt>
                <c:pt idx="653">
                  <c:v>0.26300000000000001</c:v>
                </c:pt>
                <c:pt idx="654">
                  <c:v>0.2641</c:v>
                </c:pt>
                <c:pt idx="655">
                  <c:v>0.2651</c:v>
                </c:pt>
                <c:pt idx="656">
                  <c:v>0.2661</c:v>
                </c:pt>
                <c:pt idx="657">
                  <c:v>0.26719999999999999</c:v>
                </c:pt>
                <c:pt idx="658">
                  <c:v>0.26819999999999999</c:v>
                </c:pt>
                <c:pt idx="659">
                  <c:v>0.26929999999999998</c:v>
                </c:pt>
                <c:pt idx="660">
                  <c:v>0.27029999999999998</c:v>
                </c:pt>
                <c:pt idx="661">
                  <c:v>0.27139999999999997</c:v>
                </c:pt>
                <c:pt idx="662">
                  <c:v>0.27239999999999998</c:v>
                </c:pt>
                <c:pt idx="663">
                  <c:v>0.27339999999999998</c:v>
                </c:pt>
                <c:pt idx="664">
                  <c:v>0.27450000000000002</c:v>
                </c:pt>
                <c:pt idx="665">
                  <c:v>0.27550000000000002</c:v>
                </c:pt>
                <c:pt idx="666">
                  <c:v>0.27660000000000001</c:v>
                </c:pt>
                <c:pt idx="667">
                  <c:v>0.27760000000000001</c:v>
                </c:pt>
                <c:pt idx="668">
                  <c:v>0.2787</c:v>
                </c:pt>
                <c:pt idx="669">
                  <c:v>0.2797</c:v>
                </c:pt>
                <c:pt idx="670">
                  <c:v>0.28070000000000001</c:v>
                </c:pt>
                <c:pt idx="671">
                  <c:v>0.28179999999999999</c:v>
                </c:pt>
                <c:pt idx="672">
                  <c:v>0.2828</c:v>
                </c:pt>
                <c:pt idx="673">
                  <c:v>0.28389999999999999</c:v>
                </c:pt>
                <c:pt idx="674">
                  <c:v>0.28489999999999999</c:v>
                </c:pt>
                <c:pt idx="675">
                  <c:v>0.28599999999999998</c:v>
                </c:pt>
                <c:pt idx="676">
                  <c:v>0.28699999999999998</c:v>
                </c:pt>
                <c:pt idx="677">
                  <c:v>0.28799999999999998</c:v>
                </c:pt>
                <c:pt idx="678">
                  <c:v>0.28910000000000002</c:v>
                </c:pt>
                <c:pt idx="679">
                  <c:v>0.29010000000000002</c:v>
                </c:pt>
                <c:pt idx="680">
                  <c:v>0.29120000000000001</c:v>
                </c:pt>
                <c:pt idx="681">
                  <c:v>0.29220000000000002</c:v>
                </c:pt>
                <c:pt idx="682">
                  <c:v>0.29320000000000002</c:v>
                </c:pt>
                <c:pt idx="683">
                  <c:v>0.29430000000000001</c:v>
                </c:pt>
                <c:pt idx="684">
                  <c:v>0.29530000000000001</c:v>
                </c:pt>
                <c:pt idx="685">
                  <c:v>0.2964</c:v>
                </c:pt>
                <c:pt idx="686">
                  <c:v>0.2974</c:v>
                </c:pt>
                <c:pt idx="687">
                  <c:v>0.29849999999999999</c:v>
                </c:pt>
                <c:pt idx="688">
                  <c:v>0.29949999999999999</c:v>
                </c:pt>
                <c:pt idx="689">
                  <c:v>0.30049999999999999</c:v>
                </c:pt>
                <c:pt idx="690">
                  <c:v>0.30159999999999998</c:v>
                </c:pt>
                <c:pt idx="691">
                  <c:v>0.30259999999999998</c:v>
                </c:pt>
                <c:pt idx="692">
                  <c:v>0.30370000000000003</c:v>
                </c:pt>
                <c:pt idx="693">
                  <c:v>0.30470000000000003</c:v>
                </c:pt>
                <c:pt idx="694">
                  <c:v>0.30580000000000002</c:v>
                </c:pt>
                <c:pt idx="695">
                  <c:v>0.30680000000000002</c:v>
                </c:pt>
                <c:pt idx="696">
                  <c:v>0.30780000000000002</c:v>
                </c:pt>
                <c:pt idx="697">
                  <c:v>0.30890000000000001</c:v>
                </c:pt>
                <c:pt idx="698">
                  <c:v>0.30990000000000001</c:v>
                </c:pt>
                <c:pt idx="699">
                  <c:v>0.311</c:v>
                </c:pt>
                <c:pt idx="700">
                  <c:v>0.312</c:v>
                </c:pt>
                <c:pt idx="701">
                  <c:v>0.31309999999999999</c:v>
                </c:pt>
                <c:pt idx="702">
                  <c:v>0.31409999999999999</c:v>
                </c:pt>
                <c:pt idx="703">
                  <c:v>0.31509999999999999</c:v>
                </c:pt>
                <c:pt idx="704">
                  <c:v>0.31619999999999998</c:v>
                </c:pt>
                <c:pt idx="705">
                  <c:v>0.31719999999999998</c:v>
                </c:pt>
                <c:pt idx="706">
                  <c:v>0.31830000000000003</c:v>
                </c:pt>
                <c:pt idx="707">
                  <c:v>0.31929999999999997</c:v>
                </c:pt>
                <c:pt idx="708">
                  <c:v>0.32029999999999997</c:v>
                </c:pt>
                <c:pt idx="709">
                  <c:v>0.32140000000000002</c:v>
                </c:pt>
                <c:pt idx="710">
                  <c:v>0.32240000000000002</c:v>
                </c:pt>
                <c:pt idx="711">
                  <c:v>0.32350000000000001</c:v>
                </c:pt>
                <c:pt idx="712">
                  <c:v>0.32450000000000001</c:v>
                </c:pt>
                <c:pt idx="713">
                  <c:v>0.3256</c:v>
                </c:pt>
                <c:pt idx="714">
                  <c:v>0.3266</c:v>
                </c:pt>
                <c:pt idx="715">
                  <c:v>0.3276</c:v>
                </c:pt>
                <c:pt idx="716">
                  <c:v>0.32869999999999999</c:v>
                </c:pt>
                <c:pt idx="717">
                  <c:v>0.32969999999999999</c:v>
                </c:pt>
                <c:pt idx="718">
                  <c:v>0.33079999999999998</c:v>
                </c:pt>
                <c:pt idx="719">
                  <c:v>0.33179999999999998</c:v>
                </c:pt>
                <c:pt idx="720">
                  <c:v>0.33289999999999997</c:v>
                </c:pt>
                <c:pt idx="721">
                  <c:v>0.33389999999999997</c:v>
                </c:pt>
                <c:pt idx="722">
                  <c:v>0.33489999999999998</c:v>
                </c:pt>
                <c:pt idx="723">
                  <c:v>0.33600000000000002</c:v>
                </c:pt>
                <c:pt idx="724">
                  <c:v>0.33700000000000002</c:v>
                </c:pt>
                <c:pt idx="725">
                  <c:v>0.33810000000000001</c:v>
                </c:pt>
                <c:pt idx="726">
                  <c:v>0.33910000000000001</c:v>
                </c:pt>
                <c:pt idx="727">
                  <c:v>0.3402</c:v>
                </c:pt>
                <c:pt idx="728">
                  <c:v>0.3412</c:v>
                </c:pt>
                <c:pt idx="729">
                  <c:v>0.3422</c:v>
                </c:pt>
                <c:pt idx="730">
                  <c:v>0.34329999999999999</c:v>
                </c:pt>
                <c:pt idx="731">
                  <c:v>0.34429999999999999</c:v>
                </c:pt>
                <c:pt idx="732">
                  <c:v>0.34539999999999998</c:v>
                </c:pt>
                <c:pt idx="733">
                  <c:v>0.34639999999999999</c:v>
                </c:pt>
                <c:pt idx="734">
                  <c:v>0.34739999999999999</c:v>
                </c:pt>
                <c:pt idx="735">
                  <c:v>0.34849999999999998</c:v>
                </c:pt>
                <c:pt idx="736">
                  <c:v>0.34949999999999998</c:v>
                </c:pt>
                <c:pt idx="737">
                  <c:v>0.35060000000000002</c:v>
                </c:pt>
                <c:pt idx="738">
                  <c:v>0.35160000000000002</c:v>
                </c:pt>
                <c:pt idx="739">
                  <c:v>0.35270000000000001</c:v>
                </c:pt>
                <c:pt idx="740">
                  <c:v>0.35370000000000001</c:v>
                </c:pt>
                <c:pt idx="741">
                  <c:v>0.35470000000000002</c:v>
                </c:pt>
                <c:pt idx="742">
                  <c:v>0.35580000000000001</c:v>
                </c:pt>
                <c:pt idx="743">
                  <c:v>0.35680000000000001</c:v>
                </c:pt>
                <c:pt idx="744">
                  <c:v>0.3579</c:v>
                </c:pt>
                <c:pt idx="745">
                  <c:v>0.3589</c:v>
                </c:pt>
                <c:pt idx="746">
                  <c:v>0.36</c:v>
                </c:pt>
                <c:pt idx="747">
                  <c:v>0.36099999999999999</c:v>
                </c:pt>
                <c:pt idx="748">
                  <c:v>0.36199999999999999</c:v>
                </c:pt>
                <c:pt idx="749">
                  <c:v>0.36309999999999998</c:v>
                </c:pt>
                <c:pt idx="750">
                  <c:v>0.36409999999999998</c:v>
                </c:pt>
                <c:pt idx="751">
                  <c:v>0.36520000000000002</c:v>
                </c:pt>
                <c:pt idx="752">
                  <c:v>0.36620000000000003</c:v>
                </c:pt>
                <c:pt idx="753">
                  <c:v>0.36730000000000002</c:v>
                </c:pt>
                <c:pt idx="754">
                  <c:v>0.36830000000000002</c:v>
                </c:pt>
                <c:pt idx="755">
                  <c:v>0.36930000000000002</c:v>
                </c:pt>
                <c:pt idx="756">
                  <c:v>0.37040000000000001</c:v>
                </c:pt>
                <c:pt idx="757">
                  <c:v>0.37140000000000001</c:v>
                </c:pt>
                <c:pt idx="758">
                  <c:v>0.3725</c:v>
                </c:pt>
                <c:pt idx="759">
                  <c:v>0.3735</c:v>
                </c:pt>
                <c:pt idx="760">
                  <c:v>0.37459999999999999</c:v>
                </c:pt>
                <c:pt idx="761">
                  <c:v>0.37559999999999999</c:v>
                </c:pt>
                <c:pt idx="762">
                  <c:v>0.37659999999999999</c:v>
                </c:pt>
                <c:pt idx="763">
                  <c:v>0.37769999999999998</c:v>
                </c:pt>
                <c:pt idx="764">
                  <c:v>0.37869999999999998</c:v>
                </c:pt>
                <c:pt idx="765">
                  <c:v>0.37980000000000003</c:v>
                </c:pt>
                <c:pt idx="766">
                  <c:v>0.38080000000000003</c:v>
                </c:pt>
                <c:pt idx="767">
                  <c:v>0.38179999999999997</c:v>
                </c:pt>
                <c:pt idx="768">
                  <c:v>0.38290000000000002</c:v>
                </c:pt>
                <c:pt idx="769">
                  <c:v>0.38390000000000002</c:v>
                </c:pt>
                <c:pt idx="770">
                  <c:v>0.38500000000000001</c:v>
                </c:pt>
                <c:pt idx="771">
                  <c:v>0.38600000000000001</c:v>
                </c:pt>
                <c:pt idx="772">
                  <c:v>0.3871</c:v>
                </c:pt>
                <c:pt idx="773">
                  <c:v>0.3881</c:v>
                </c:pt>
                <c:pt idx="774">
                  <c:v>0.3891</c:v>
                </c:pt>
                <c:pt idx="775">
                  <c:v>0.39019999999999999</c:v>
                </c:pt>
                <c:pt idx="776">
                  <c:v>0.39119999999999999</c:v>
                </c:pt>
                <c:pt idx="777">
                  <c:v>0.39229999999999998</c:v>
                </c:pt>
                <c:pt idx="778">
                  <c:v>0.39329999999999998</c:v>
                </c:pt>
                <c:pt idx="779">
                  <c:v>0.39439999999999997</c:v>
                </c:pt>
                <c:pt idx="780">
                  <c:v>0.39539999999999997</c:v>
                </c:pt>
                <c:pt idx="781">
                  <c:v>0.39639999999999997</c:v>
                </c:pt>
                <c:pt idx="782">
                  <c:v>0.39750000000000002</c:v>
                </c:pt>
                <c:pt idx="783">
                  <c:v>0.39850000000000002</c:v>
                </c:pt>
                <c:pt idx="784">
                  <c:v>0.39960000000000001</c:v>
                </c:pt>
                <c:pt idx="785">
                  <c:v>0.40060000000000001</c:v>
                </c:pt>
                <c:pt idx="786">
                  <c:v>0.4017</c:v>
                </c:pt>
                <c:pt idx="787">
                  <c:v>0.4027</c:v>
                </c:pt>
                <c:pt idx="788">
                  <c:v>0.4037</c:v>
                </c:pt>
                <c:pt idx="789">
                  <c:v>0.40479999999999999</c:v>
                </c:pt>
                <c:pt idx="790">
                  <c:v>0.40579999999999999</c:v>
                </c:pt>
                <c:pt idx="791">
                  <c:v>0.40689999999999998</c:v>
                </c:pt>
                <c:pt idx="792">
                  <c:v>0.40789999999999998</c:v>
                </c:pt>
                <c:pt idx="793">
                  <c:v>0.40889999999999999</c:v>
                </c:pt>
                <c:pt idx="794">
                  <c:v>0.41</c:v>
                </c:pt>
                <c:pt idx="795">
                  <c:v>0.41099999999999998</c:v>
                </c:pt>
                <c:pt idx="796">
                  <c:v>0.41210000000000002</c:v>
                </c:pt>
                <c:pt idx="797">
                  <c:v>0.41310000000000002</c:v>
                </c:pt>
                <c:pt idx="798">
                  <c:v>0.41420000000000001</c:v>
                </c:pt>
                <c:pt idx="799">
                  <c:v>0.41520000000000001</c:v>
                </c:pt>
                <c:pt idx="800">
                  <c:v>0.41620000000000001</c:v>
                </c:pt>
                <c:pt idx="801">
                  <c:v>0.4173</c:v>
                </c:pt>
                <c:pt idx="802">
                  <c:v>0.41830000000000001</c:v>
                </c:pt>
                <c:pt idx="803">
                  <c:v>0.4194</c:v>
                </c:pt>
                <c:pt idx="804">
                  <c:v>0.4204</c:v>
                </c:pt>
                <c:pt idx="805">
                  <c:v>0.42149999999999999</c:v>
                </c:pt>
                <c:pt idx="806">
                  <c:v>0.42249999999999999</c:v>
                </c:pt>
                <c:pt idx="807">
                  <c:v>0.42349999999999999</c:v>
                </c:pt>
                <c:pt idx="808">
                  <c:v>0.42459999999999998</c:v>
                </c:pt>
                <c:pt idx="809">
                  <c:v>0.42559999999999998</c:v>
                </c:pt>
                <c:pt idx="810">
                  <c:v>0.42670000000000002</c:v>
                </c:pt>
                <c:pt idx="811">
                  <c:v>0.42770000000000002</c:v>
                </c:pt>
                <c:pt idx="812">
                  <c:v>0.42880000000000001</c:v>
                </c:pt>
                <c:pt idx="813">
                  <c:v>0.42980000000000002</c:v>
                </c:pt>
                <c:pt idx="814">
                  <c:v>0.43080000000000002</c:v>
                </c:pt>
                <c:pt idx="815">
                  <c:v>0.43190000000000001</c:v>
                </c:pt>
                <c:pt idx="816">
                  <c:v>0.43290000000000001</c:v>
                </c:pt>
                <c:pt idx="817">
                  <c:v>0.434</c:v>
                </c:pt>
                <c:pt idx="818">
                  <c:v>0.435</c:v>
                </c:pt>
                <c:pt idx="819">
                  <c:v>0.436</c:v>
                </c:pt>
                <c:pt idx="820">
                  <c:v>0.43709999999999999</c:v>
                </c:pt>
                <c:pt idx="821">
                  <c:v>0.43809999999999999</c:v>
                </c:pt>
                <c:pt idx="822">
                  <c:v>0.43919999999999998</c:v>
                </c:pt>
                <c:pt idx="823">
                  <c:v>0.44019999999999998</c:v>
                </c:pt>
                <c:pt idx="824">
                  <c:v>0.44130000000000003</c:v>
                </c:pt>
                <c:pt idx="825">
                  <c:v>0.44230000000000003</c:v>
                </c:pt>
                <c:pt idx="826">
                  <c:v>0.44330000000000003</c:v>
                </c:pt>
                <c:pt idx="827">
                  <c:v>0.44440000000000002</c:v>
                </c:pt>
                <c:pt idx="828">
                  <c:v>0.44540000000000002</c:v>
                </c:pt>
                <c:pt idx="829">
                  <c:v>0.44650000000000001</c:v>
                </c:pt>
                <c:pt idx="830">
                  <c:v>0.44750000000000001</c:v>
                </c:pt>
                <c:pt idx="831">
                  <c:v>0.4486</c:v>
                </c:pt>
                <c:pt idx="832">
                  <c:v>0.4496</c:v>
                </c:pt>
                <c:pt idx="833">
                  <c:v>0.4506</c:v>
                </c:pt>
                <c:pt idx="834">
                  <c:v>0.45169999999999999</c:v>
                </c:pt>
                <c:pt idx="835">
                  <c:v>0.45269999999999999</c:v>
                </c:pt>
                <c:pt idx="836">
                  <c:v>0.45379999999999998</c:v>
                </c:pt>
                <c:pt idx="837">
                  <c:v>0.45479999999999998</c:v>
                </c:pt>
                <c:pt idx="838">
                  <c:v>0.45590000000000003</c:v>
                </c:pt>
                <c:pt idx="839">
                  <c:v>0.45689999999999997</c:v>
                </c:pt>
                <c:pt idx="840">
                  <c:v>0.45789999999999997</c:v>
                </c:pt>
                <c:pt idx="841">
                  <c:v>0.45900000000000002</c:v>
                </c:pt>
                <c:pt idx="842">
                  <c:v>0.46</c:v>
                </c:pt>
                <c:pt idx="843">
                  <c:v>0.46110000000000001</c:v>
                </c:pt>
                <c:pt idx="844">
                  <c:v>0.46210000000000001</c:v>
                </c:pt>
                <c:pt idx="845">
                  <c:v>0.4632</c:v>
                </c:pt>
                <c:pt idx="846">
                  <c:v>0.4642</c:v>
                </c:pt>
                <c:pt idx="847">
                  <c:v>0.4652</c:v>
                </c:pt>
                <c:pt idx="848">
                  <c:v>0.46629999999999999</c:v>
                </c:pt>
                <c:pt idx="849">
                  <c:v>0.46729999999999999</c:v>
                </c:pt>
                <c:pt idx="850">
                  <c:v>0.46839999999999998</c:v>
                </c:pt>
                <c:pt idx="851">
                  <c:v>0.46939999999999998</c:v>
                </c:pt>
                <c:pt idx="852">
                  <c:v>0.47039999999999998</c:v>
                </c:pt>
                <c:pt idx="853">
                  <c:v>0.47149999999999997</c:v>
                </c:pt>
                <c:pt idx="854">
                  <c:v>0.47249999999999998</c:v>
                </c:pt>
                <c:pt idx="855">
                  <c:v>0.47360000000000002</c:v>
                </c:pt>
                <c:pt idx="856">
                  <c:v>0.47460000000000002</c:v>
                </c:pt>
                <c:pt idx="857">
                  <c:v>0.47570000000000001</c:v>
                </c:pt>
                <c:pt idx="858">
                  <c:v>0.47670000000000001</c:v>
                </c:pt>
                <c:pt idx="859">
                  <c:v>0.47770000000000001</c:v>
                </c:pt>
                <c:pt idx="860">
                  <c:v>0.4788</c:v>
                </c:pt>
                <c:pt idx="861">
                  <c:v>0.4798</c:v>
                </c:pt>
                <c:pt idx="862">
                  <c:v>0.48089999999999999</c:v>
                </c:pt>
                <c:pt idx="863">
                  <c:v>0.4819</c:v>
                </c:pt>
                <c:pt idx="864">
                  <c:v>0.48299999999999998</c:v>
                </c:pt>
                <c:pt idx="865">
                  <c:v>0.48399999999999999</c:v>
                </c:pt>
                <c:pt idx="866">
                  <c:v>0.48499999999999999</c:v>
                </c:pt>
                <c:pt idx="867">
                  <c:v>0.48609999999999998</c:v>
                </c:pt>
              </c:numCache>
            </c:numRef>
          </c:xVal>
          <c:yVal>
            <c:numRef>
              <c:f>'Force 200 keV Spline surveyed'!$AG$3:$AG$870</c:f>
              <c:numCache>
                <c:formatCode>0.00E+00</c:formatCode>
                <c:ptCount val="8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2.5965833090399999E-23</c:v>
                </c:pt>
                <c:pt idx="147">
                  <c:v>1.09110768588E-22</c:v>
                </c:pt>
                <c:pt idx="148">
                  <c:v>1.42362844992E-22</c:v>
                </c:pt>
                <c:pt idx="149">
                  <c:v>2.5343065202399999E-22</c:v>
                </c:pt>
                <c:pt idx="150">
                  <c:v>5.1642823498199995E-22</c:v>
                </c:pt>
                <c:pt idx="151">
                  <c:v>9.2346505020000002E-22</c:v>
                </c:pt>
                <c:pt idx="152">
                  <c:v>1.50433652106E-21</c:v>
                </c:pt>
                <c:pt idx="153">
                  <c:v>2.3560298726400001E-21</c:v>
                </c:pt>
                <c:pt idx="154">
                  <c:v>3.7658614499999999E-21</c:v>
                </c:pt>
                <c:pt idx="155">
                  <c:v>6.1554048101999996E-21</c:v>
                </c:pt>
                <c:pt idx="156">
                  <c:v>9.2940382439999993E-21</c:v>
                </c:pt>
                <c:pt idx="157">
                  <c:v>1.3458520067400001E-20</c:v>
                </c:pt>
                <c:pt idx="158">
                  <c:v>2.0133895949999995E-20</c:v>
                </c:pt>
                <c:pt idx="159">
                  <c:v>2.915393292E-20</c:v>
                </c:pt>
                <c:pt idx="160">
                  <c:v>3.9637561895999995E-20</c:v>
                </c:pt>
                <c:pt idx="161">
                  <c:v>5.3205249132000007E-20</c:v>
                </c:pt>
                <c:pt idx="162">
                  <c:v>7.0129190447999992E-20</c:v>
                </c:pt>
                <c:pt idx="163">
                  <c:v>8.9933684759999999E-20</c:v>
                </c:pt>
                <c:pt idx="164">
                  <c:v>1.0999920735E-19</c:v>
                </c:pt>
                <c:pt idx="165">
                  <c:v>1.3597975929599999E-19</c:v>
                </c:pt>
                <c:pt idx="166">
                  <c:v>1.64369134512E-19</c:v>
                </c:pt>
                <c:pt idx="167">
                  <c:v>1.9326234833999999E-19</c:v>
                </c:pt>
                <c:pt idx="168">
                  <c:v>2.2559215013999997E-19</c:v>
                </c:pt>
                <c:pt idx="169">
                  <c:v>2.5719648623999995E-19</c:v>
                </c:pt>
                <c:pt idx="170">
                  <c:v>2.8674723456000003E-19</c:v>
                </c:pt>
                <c:pt idx="171">
                  <c:v>3.1980679541999999E-19</c:v>
                </c:pt>
                <c:pt idx="172">
                  <c:v>3.5109085968E-19</c:v>
                </c:pt>
                <c:pt idx="173">
                  <c:v>3.8358480239999993E-19</c:v>
                </c:pt>
                <c:pt idx="174">
                  <c:v>4.1506318925999998E-19</c:v>
                </c:pt>
                <c:pt idx="175">
                  <c:v>4.4769548069999999E-19</c:v>
                </c:pt>
                <c:pt idx="176">
                  <c:v>4.7943781308000002E-19</c:v>
                </c:pt>
                <c:pt idx="177">
                  <c:v>5.1253410780000006E-19</c:v>
                </c:pt>
                <c:pt idx="178">
                  <c:v>5.4332993052000006E-19</c:v>
                </c:pt>
                <c:pt idx="179">
                  <c:v>5.7509622882000002E-19</c:v>
                </c:pt>
                <c:pt idx="180">
                  <c:v>6.0806960208000006E-19</c:v>
                </c:pt>
                <c:pt idx="181">
                  <c:v>6.3986856515999997E-19</c:v>
                </c:pt>
                <c:pt idx="182">
                  <c:v>6.7238903699999991E-19</c:v>
                </c:pt>
                <c:pt idx="183">
                  <c:v>7.0573479515999989E-19</c:v>
                </c:pt>
                <c:pt idx="184">
                  <c:v>7.4028996719999998E-19</c:v>
                </c:pt>
                <c:pt idx="185">
                  <c:v>7.7633022528E-19</c:v>
                </c:pt>
                <c:pt idx="186">
                  <c:v>8.1423046944000001E-19</c:v>
                </c:pt>
                <c:pt idx="187">
                  <c:v>8.5449020327999995E-19</c:v>
                </c:pt>
                <c:pt idx="188">
                  <c:v>8.9782193232000007E-19</c:v>
                </c:pt>
                <c:pt idx="189">
                  <c:v>9.4449043511999992E-19</c:v>
                </c:pt>
                <c:pt idx="190">
                  <c:v>9.9590106617999991E-19</c:v>
                </c:pt>
                <c:pt idx="191">
                  <c:v>1.0528010463599999E-18</c:v>
                </c:pt>
                <c:pt idx="192">
                  <c:v>1.1170386511199999E-18</c:v>
                </c:pt>
                <c:pt idx="193">
                  <c:v>1.1904827255999998E-18</c:v>
                </c:pt>
                <c:pt idx="194">
                  <c:v>1.27539532584E-18</c:v>
                </c:pt>
                <c:pt idx="195">
                  <c:v>1.3753423116E-18</c:v>
                </c:pt>
                <c:pt idx="196">
                  <c:v>1.49527871694E-18</c:v>
                </c:pt>
                <c:pt idx="197">
                  <c:v>1.6412413104000002E-18</c:v>
                </c:pt>
                <c:pt idx="198">
                  <c:v>1.8225238226400001E-18</c:v>
                </c:pt>
                <c:pt idx="199">
                  <c:v>2.0511737261999999E-18</c:v>
                </c:pt>
                <c:pt idx="200">
                  <c:v>2.3450541861599998E-18</c:v>
                </c:pt>
                <c:pt idx="201">
                  <c:v>2.7293428913399997E-18</c:v>
                </c:pt>
                <c:pt idx="202">
                  <c:v>3.2391195566400001E-18</c:v>
                </c:pt>
                <c:pt idx="203">
                  <c:v>3.9246446251800004E-18</c:v>
                </c:pt>
                <c:pt idx="204">
                  <c:v>4.8511334663999999E-18</c:v>
                </c:pt>
                <c:pt idx="205">
                  <c:v>6.1157525867999997E-18</c:v>
                </c:pt>
                <c:pt idx="206">
                  <c:v>7.8426435455999996E-18</c:v>
                </c:pt>
                <c:pt idx="207">
                  <c:v>1.0200284405459999E-17</c:v>
                </c:pt>
                <c:pt idx="208">
                  <c:v>1.3397690076839999E-17</c:v>
                </c:pt>
                <c:pt idx="209">
                  <c:v>1.7715807000359998E-17</c:v>
                </c:pt>
                <c:pt idx="210">
                  <c:v>2.3400813843180001E-17</c:v>
                </c:pt>
                <c:pt idx="211">
                  <c:v>3.08743909677E-17</c:v>
                </c:pt>
                <c:pt idx="212">
                  <c:v>4.0579408005840003E-17</c:v>
                </c:pt>
                <c:pt idx="213">
                  <c:v>5.2917166438199998E-17</c:v>
                </c:pt>
                <c:pt idx="214">
                  <c:v>6.8325966432000002E-17</c:v>
                </c:pt>
                <c:pt idx="215">
                  <c:v>8.7302327365619994E-17</c:v>
                </c:pt>
                <c:pt idx="216">
                  <c:v>1.1028690053352001E-16</c:v>
                </c:pt>
                <c:pt idx="217">
                  <c:v>1.3760376401556001E-16</c:v>
                </c:pt>
                <c:pt idx="218">
                  <c:v>1.6926842586060001E-16</c:v>
                </c:pt>
                <c:pt idx="219">
                  <c:v>2.056848575706E-16</c:v>
                </c:pt>
                <c:pt idx="220">
                  <c:v>2.4620160299399998E-16</c:v>
                </c:pt>
                <c:pt idx="221">
                  <c:v>2.9122003361880003E-16</c:v>
                </c:pt>
                <c:pt idx="222">
                  <c:v>3.3954030142740001E-16</c:v>
                </c:pt>
                <c:pt idx="223">
                  <c:v>3.9107082264300003E-16</c:v>
                </c:pt>
                <c:pt idx="224">
                  <c:v>4.4507071071360005E-16</c:v>
                </c:pt>
                <c:pt idx="225">
                  <c:v>5.0061355290899994E-16</c:v>
                </c:pt>
                <c:pt idx="226">
                  <c:v>5.5722580011179998E-16</c:v>
                </c:pt>
                <c:pt idx="227">
                  <c:v>6.1343123030820003E-16</c:v>
                </c:pt>
                <c:pt idx="228">
                  <c:v>6.6897069516720003E-16</c:v>
                </c:pt>
                <c:pt idx="229">
                  <c:v>7.2211301998199993E-16</c:v>
                </c:pt>
                <c:pt idx="230">
                  <c:v>7.7179633459199996E-16</c:v>
                </c:pt>
                <c:pt idx="231">
                  <c:v>8.1735944457600002E-16</c:v>
                </c:pt>
                <c:pt idx="232">
                  <c:v>8.5822122603599993E-16</c:v>
                </c:pt>
                <c:pt idx="233">
                  <c:v>8.9291092442399998E-16</c:v>
                </c:pt>
                <c:pt idx="234">
                  <c:v>9.2062818054000001E-16</c:v>
                </c:pt>
                <c:pt idx="235">
                  <c:v>9.4030183150200002E-16</c:v>
                </c:pt>
                <c:pt idx="236">
                  <c:v>9.5102803371600005E-16</c:v>
                </c:pt>
                <c:pt idx="237">
                  <c:v>9.51359990544E-16</c:v>
                </c:pt>
                <c:pt idx="238">
                  <c:v>9.4014874278E-16</c:v>
                </c:pt>
                <c:pt idx="239">
                  <c:v>9.1660215589200008E-16</c:v>
                </c:pt>
                <c:pt idx="240">
                  <c:v>8.7889750295579998E-16</c:v>
                </c:pt>
                <c:pt idx="241">
                  <c:v>8.2633105308599997E-16</c:v>
                </c:pt>
                <c:pt idx="242">
                  <c:v>7.5836308399199994E-16</c:v>
                </c:pt>
                <c:pt idx="243">
                  <c:v>6.7436179747199992E-16</c:v>
                </c:pt>
                <c:pt idx="244">
                  <c:v>5.7399663203999999E-16</c:v>
                </c:pt>
                <c:pt idx="245">
                  <c:v>4.5703784807999994E-16</c:v>
                </c:pt>
                <c:pt idx="246">
                  <c:v>3.2509546199999997E-16</c:v>
                </c:pt>
                <c:pt idx="247">
                  <c:v>1.7759906568000001E-16</c:v>
                </c:pt>
                <c:pt idx="248">
                  <c:v>1.6070046479999968E-17</c:v>
                </c:pt>
                <c:pt idx="249">
                  <c:v>-1.5790809870000006E-16</c:v>
                </c:pt>
                <c:pt idx="250">
                  <c:v>-3.4346647710000012E-16</c:v>
                </c:pt>
                <c:pt idx="251">
                  <c:v>-5.3871745211999995E-16</c:v>
                </c:pt>
                <c:pt idx="252">
                  <c:v>-7.4163720114000002E-16</c:v>
                </c:pt>
                <c:pt idx="253">
                  <c:v>-9.5038760537999971E-16</c:v>
                </c:pt>
                <c:pt idx="254">
                  <c:v>-1.1635035717600002E-15</c:v>
                </c:pt>
                <c:pt idx="255">
                  <c:v>-1.3791006036E-15</c:v>
                </c:pt>
                <c:pt idx="256">
                  <c:v>-1.5950726155799998E-15</c:v>
                </c:pt>
                <c:pt idx="257">
                  <c:v>-1.8097305710399997E-15</c:v>
                </c:pt>
                <c:pt idx="258">
                  <c:v>-2.0219592536999998E-15</c:v>
                </c:pt>
                <c:pt idx="259">
                  <c:v>-2.22997964256E-15</c:v>
                </c:pt>
                <c:pt idx="260">
                  <c:v>-2.43182485008E-15</c:v>
                </c:pt>
                <c:pt idx="261">
                  <c:v>-2.6266535378999998E-15</c:v>
                </c:pt>
                <c:pt idx="262">
                  <c:v>-2.8139270976E-15</c:v>
                </c:pt>
                <c:pt idx="263">
                  <c:v>-2.9923386816599999E-15</c:v>
                </c:pt>
                <c:pt idx="264">
                  <c:v>-3.1606028773199997E-15</c:v>
                </c:pt>
                <c:pt idx="265">
                  <c:v>-3.3194084644799998E-15</c:v>
                </c:pt>
                <c:pt idx="266">
                  <c:v>-3.4678659326399996E-15</c:v>
                </c:pt>
                <c:pt idx="267">
                  <c:v>-3.6059385960000002E-15</c:v>
                </c:pt>
                <c:pt idx="268">
                  <c:v>-3.7349808174000001E-15</c:v>
                </c:pt>
                <c:pt idx="269">
                  <c:v>-3.8508595649999997E-15</c:v>
                </c:pt>
                <c:pt idx="270">
                  <c:v>-3.9591855234000003E-15</c:v>
                </c:pt>
                <c:pt idx="271">
                  <c:v>-4.0565305727999998E-15</c:v>
                </c:pt>
                <c:pt idx="272">
                  <c:v>-4.1428649159999999E-15</c:v>
                </c:pt>
                <c:pt idx="273">
                  <c:v>-4.2237390024000001E-15</c:v>
                </c:pt>
                <c:pt idx="274">
                  <c:v>-4.2939971154000003E-15</c:v>
                </c:pt>
                <c:pt idx="275">
                  <c:v>-4.3601906339999999E-15</c:v>
                </c:pt>
                <c:pt idx="276">
                  <c:v>-4.4122232735999998E-15</c:v>
                </c:pt>
                <c:pt idx="277">
                  <c:v>-4.4645641379999995E-15</c:v>
                </c:pt>
                <c:pt idx="278">
                  <c:v>-4.5045223433999996E-15</c:v>
                </c:pt>
                <c:pt idx="279">
                  <c:v>-4.5400385232000006E-15</c:v>
                </c:pt>
                <c:pt idx="280">
                  <c:v>-4.5720575369999999E-15</c:v>
                </c:pt>
                <c:pt idx="281">
                  <c:v>-4.5961463303999984E-15</c:v>
                </c:pt>
                <c:pt idx="282">
                  <c:v>-4.6121259600000002E-15</c:v>
                </c:pt>
                <c:pt idx="283">
                  <c:v>-4.6240672680000001E-15</c:v>
                </c:pt>
                <c:pt idx="284">
                  <c:v>-4.6313973791999988E-15</c:v>
                </c:pt>
                <c:pt idx="285">
                  <c:v>-4.6308192174000004E-15</c:v>
                </c:pt>
                <c:pt idx="286">
                  <c:v>-4.6256051880000001E-15</c:v>
                </c:pt>
                <c:pt idx="287">
                  <c:v>-4.6112762592000005E-15</c:v>
                </c:pt>
                <c:pt idx="288">
                  <c:v>-4.5919289051999998E-15</c:v>
                </c:pt>
                <c:pt idx="289">
                  <c:v>-4.5632152979999995E-15</c:v>
                </c:pt>
                <c:pt idx="290">
                  <c:v>-4.5293089679999998E-15</c:v>
                </c:pt>
                <c:pt idx="291">
                  <c:v>-4.4898606792000002E-15</c:v>
                </c:pt>
                <c:pt idx="292">
                  <c:v>-4.4414796383999998E-15</c:v>
                </c:pt>
                <c:pt idx="293">
                  <c:v>-4.3921268243999999E-15</c:v>
                </c:pt>
                <c:pt idx="294">
                  <c:v>-4.3316239302E-15</c:v>
                </c:pt>
                <c:pt idx="295">
                  <c:v>-4.2718073328000002E-15</c:v>
                </c:pt>
                <c:pt idx="296">
                  <c:v>-4.2060420288000002E-15</c:v>
                </c:pt>
                <c:pt idx="297">
                  <c:v>-4.1430283200000001E-15</c:v>
                </c:pt>
                <c:pt idx="298">
                  <c:v>-4.0737639275999998E-15</c:v>
                </c:pt>
                <c:pt idx="299">
                  <c:v>-4.0103923320000003E-15</c:v>
                </c:pt>
                <c:pt idx="300">
                  <c:v>-3.9496438512000003E-15</c:v>
                </c:pt>
                <c:pt idx="301">
                  <c:v>-3.8897232839999987E-15</c:v>
                </c:pt>
                <c:pt idx="302">
                  <c:v>-3.8358390528000001E-15</c:v>
                </c:pt>
                <c:pt idx="303">
                  <c:v>-3.7869383231999995E-15</c:v>
                </c:pt>
                <c:pt idx="304">
                  <c:v>-3.7436240880000001E-15</c:v>
                </c:pt>
                <c:pt idx="305">
                  <c:v>-3.7049864111999996E-15</c:v>
                </c:pt>
                <c:pt idx="306">
                  <c:v>-3.6716526360000002E-15</c:v>
                </c:pt>
                <c:pt idx="307">
                  <c:v>-3.6394202357999999E-15</c:v>
                </c:pt>
                <c:pt idx="308">
                  <c:v>-3.6092242979999993E-15</c:v>
                </c:pt>
                <c:pt idx="309">
                  <c:v>-3.5843244120000005E-15</c:v>
                </c:pt>
                <c:pt idx="310">
                  <c:v>-3.5577232020000006E-15</c:v>
                </c:pt>
                <c:pt idx="311">
                  <c:v>-3.5309313540000002E-15</c:v>
                </c:pt>
                <c:pt idx="312">
                  <c:v>-3.5039440619999994E-15</c:v>
                </c:pt>
                <c:pt idx="313">
                  <c:v>-3.4742022912000005E-15</c:v>
                </c:pt>
                <c:pt idx="314">
                  <c:v>-3.4426231865999998E-15</c:v>
                </c:pt>
                <c:pt idx="315">
                  <c:v>-3.4078993559999993E-15</c:v>
                </c:pt>
                <c:pt idx="316">
                  <c:v>-3.3692501447999997E-15</c:v>
                </c:pt>
                <c:pt idx="317">
                  <c:v>-3.3249487572000001E-15</c:v>
                </c:pt>
                <c:pt idx="318">
                  <c:v>-3.2786570447999998E-15</c:v>
                </c:pt>
                <c:pt idx="319">
                  <c:v>-3.2271354431999995E-15</c:v>
                </c:pt>
                <c:pt idx="320">
                  <c:v>-3.1739983848000003E-15</c:v>
                </c:pt>
                <c:pt idx="321">
                  <c:v>-3.1180510980000002E-15</c:v>
                </c:pt>
                <c:pt idx="322">
                  <c:v>-3.0567480047999999E-15</c:v>
                </c:pt>
                <c:pt idx="323">
                  <c:v>-2.9932210152000007E-15</c:v>
                </c:pt>
                <c:pt idx="324">
                  <c:v>-2.9296022309999996E-15</c:v>
                </c:pt>
                <c:pt idx="325">
                  <c:v>-2.8615901220000002E-15</c:v>
                </c:pt>
                <c:pt idx="326">
                  <c:v>-2.7930703392000002E-15</c:v>
                </c:pt>
                <c:pt idx="327">
                  <c:v>-2.7212110271999999E-15</c:v>
                </c:pt>
                <c:pt idx="328">
                  <c:v>-2.6479278576E-15</c:v>
                </c:pt>
                <c:pt idx="329">
                  <c:v>-2.5735412304E-15</c:v>
                </c:pt>
                <c:pt idx="330">
                  <c:v>-2.4996760542000003E-15</c:v>
                </c:pt>
                <c:pt idx="331">
                  <c:v>-2.4225597792000001E-15</c:v>
                </c:pt>
                <c:pt idx="332">
                  <c:v>-2.3451231042000003E-15</c:v>
                </c:pt>
                <c:pt idx="333">
                  <c:v>-2.266902891E-15</c:v>
                </c:pt>
                <c:pt idx="334">
                  <c:v>-2.1878991396000003E-15</c:v>
                </c:pt>
                <c:pt idx="335">
                  <c:v>-2.1094334999999998E-15</c:v>
                </c:pt>
                <c:pt idx="336">
                  <c:v>-2.0295846936000003E-15</c:v>
                </c:pt>
                <c:pt idx="337">
                  <c:v>-1.9497358872000001E-15</c:v>
                </c:pt>
                <c:pt idx="338">
                  <c:v>-1.8705108996000001E-15</c:v>
                </c:pt>
                <c:pt idx="339">
                  <c:v>-1.7905018931999999E-15</c:v>
                </c:pt>
                <c:pt idx="340">
                  <c:v>-1.7112769056000001E-15</c:v>
                </c:pt>
                <c:pt idx="341">
                  <c:v>-1.6325155368000001E-15</c:v>
                </c:pt>
                <c:pt idx="342">
                  <c:v>-1.5537541680000001E-15</c:v>
                </c:pt>
                <c:pt idx="343">
                  <c:v>-1.4772349583999998E-15</c:v>
                </c:pt>
                <c:pt idx="344">
                  <c:v>-1.3996616327999999E-15</c:v>
                </c:pt>
                <c:pt idx="345">
                  <c:v>-1.3234971059999998E-15</c:v>
                </c:pt>
                <c:pt idx="346">
                  <c:v>-1.2471723791999999E-15</c:v>
                </c:pt>
                <c:pt idx="347">
                  <c:v>-1.1716321518E-15</c:v>
                </c:pt>
                <c:pt idx="348">
                  <c:v>-1.0965560237999999E-15</c:v>
                </c:pt>
                <c:pt idx="349">
                  <c:v>-1.0222643951999999E-15</c:v>
                </c:pt>
                <c:pt idx="350">
                  <c:v>-9.4822248635999995E-16</c:v>
                </c:pt>
                <c:pt idx="351">
                  <c:v>-8.7468001703999996E-16</c:v>
                </c:pt>
                <c:pt idx="352">
                  <c:v>-8.0167232735999991E-16</c:v>
                </c:pt>
                <c:pt idx="353">
                  <c:v>-7.286917275E-16</c:v>
                </c:pt>
                <c:pt idx="354">
                  <c:v>-6.5583598752000005E-16</c:v>
                </c:pt>
                <c:pt idx="355">
                  <c:v>-5.8316753735999998E-16</c:v>
                </c:pt>
                <c:pt idx="356">
                  <c:v>-5.1072171714E-16</c:v>
                </c:pt>
                <c:pt idx="357">
                  <c:v>-4.3814691188999994E-16</c:v>
                </c:pt>
                <c:pt idx="358">
                  <c:v>-3.6562829358600001E-16</c:v>
                </c:pt>
                <c:pt idx="359">
                  <c:v>-2.9331357623999998E-16</c:v>
                </c:pt>
                <c:pt idx="360">
                  <c:v>-2.2083241589999998E-16</c:v>
                </c:pt>
                <c:pt idx="361">
                  <c:v>-1.4851145556000001E-16</c:v>
                </c:pt>
                <c:pt idx="362">
                  <c:v>-7.6030295220000064E-17</c:v>
                </c:pt>
                <c:pt idx="363">
                  <c:v>-3.4090560000000321E-18</c:v>
                </c:pt>
                <c:pt idx="364">
                  <c:v>6.9190380000000014E-17</c:v>
                </c:pt>
                <c:pt idx="365">
                  <c:v>1.4156713800000001E-16</c:v>
                </c:pt>
                <c:pt idx="366">
                  <c:v>2.1406885199999997E-16</c:v>
                </c:pt>
                <c:pt idx="367">
                  <c:v>2.8691820000000001E-16</c:v>
                </c:pt>
                <c:pt idx="368">
                  <c:v>3.5923247999999992E-16</c:v>
                </c:pt>
                <c:pt idx="369">
                  <c:v>4.3154676000000002E-16</c:v>
                </c:pt>
                <c:pt idx="370">
                  <c:v>5.044858199999999E-16</c:v>
                </c:pt>
                <c:pt idx="371">
                  <c:v>5.7680010000000001E-16</c:v>
                </c:pt>
                <c:pt idx="372">
                  <c:v>6.4911437999999991E-16</c:v>
                </c:pt>
                <c:pt idx="373">
                  <c:v>7.2205343999999994E-16</c:v>
                </c:pt>
                <c:pt idx="374">
                  <c:v>7.942075199999999E-16</c:v>
                </c:pt>
                <c:pt idx="375">
                  <c:v>8.665218E-16</c:v>
                </c:pt>
                <c:pt idx="376">
                  <c:v>9.3930065999999978E-16</c:v>
                </c:pt>
                <c:pt idx="377">
                  <c:v>1.0116149399999998E-15</c:v>
                </c:pt>
                <c:pt idx="378">
                  <c:v>1.08376902E-15</c:v>
                </c:pt>
                <c:pt idx="379">
                  <c:v>1.1559230999999997E-15</c:v>
                </c:pt>
                <c:pt idx="380">
                  <c:v>1.2282373799999999E-15</c:v>
                </c:pt>
                <c:pt idx="381">
                  <c:v>1.29976668E-15</c:v>
                </c:pt>
                <c:pt idx="382">
                  <c:v>1.37129598E-15</c:v>
                </c:pt>
                <c:pt idx="383">
                  <c:v>1.4428252799999999E-15</c:v>
                </c:pt>
                <c:pt idx="384">
                  <c:v>1.5138899999999996E-15</c:v>
                </c:pt>
                <c:pt idx="385">
                  <c:v>1.5841697399999997E-15</c:v>
                </c:pt>
                <c:pt idx="386">
                  <c:v>1.6539849E-15</c:v>
                </c:pt>
                <c:pt idx="387">
                  <c:v>1.7230150799999998E-15</c:v>
                </c:pt>
                <c:pt idx="388">
                  <c:v>1.7909559000000002E-15</c:v>
                </c:pt>
                <c:pt idx="389">
                  <c:v>1.8581117399999998E-15</c:v>
                </c:pt>
                <c:pt idx="390">
                  <c:v>1.9248029999999999E-15</c:v>
                </c:pt>
                <c:pt idx="391">
                  <c:v>1.9902447000000001E-15</c:v>
                </c:pt>
                <c:pt idx="392">
                  <c:v>2.0549014199999997E-15</c:v>
                </c:pt>
                <c:pt idx="393">
                  <c:v>2.1184687800000001E-15</c:v>
                </c:pt>
                <c:pt idx="394">
                  <c:v>2.1814113599999998E-15</c:v>
                </c:pt>
                <c:pt idx="395">
                  <c:v>2.2431043799999997E-15</c:v>
                </c:pt>
                <c:pt idx="396">
                  <c:v>2.3046372E-15</c:v>
                </c:pt>
                <c:pt idx="397">
                  <c:v>2.36508066E-15</c:v>
                </c:pt>
                <c:pt idx="398">
                  <c:v>2.4247391400000002E-15</c:v>
                </c:pt>
                <c:pt idx="399">
                  <c:v>2.4845578199999999E-15</c:v>
                </c:pt>
                <c:pt idx="400">
                  <c:v>2.5429667400000002E-15</c:v>
                </c:pt>
                <c:pt idx="401">
                  <c:v>2.60153586E-15</c:v>
                </c:pt>
                <c:pt idx="402">
                  <c:v>2.6599447799999995E-15</c:v>
                </c:pt>
                <c:pt idx="403">
                  <c:v>2.7177289199999999E-15</c:v>
                </c:pt>
                <c:pt idx="404">
                  <c:v>2.7755130599999999E-15</c:v>
                </c:pt>
                <c:pt idx="405">
                  <c:v>2.8326724199999991E-15</c:v>
                </c:pt>
                <c:pt idx="406">
                  <c:v>2.8898317799999995E-15</c:v>
                </c:pt>
                <c:pt idx="407">
                  <c:v>2.9463663599999993E-15</c:v>
                </c:pt>
                <c:pt idx="408">
                  <c:v>3.0035257199999997E-15</c:v>
                </c:pt>
                <c:pt idx="409">
                  <c:v>3.0600602999999994E-15</c:v>
                </c:pt>
                <c:pt idx="410">
                  <c:v>3.1159701E-15</c:v>
                </c:pt>
                <c:pt idx="411">
                  <c:v>3.1725046799999997E-15</c:v>
                </c:pt>
                <c:pt idx="412">
                  <c:v>3.2284144799999995E-15</c:v>
                </c:pt>
                <c:pt idx="413">
                  <c:v>3.2843242799999997E-15</c:v>
                </c:pt>
                <c:pt idx="414">
                  <c:v>3.3400738799999992E-15</c:v>
                </c:pt>
                <c:pt idx="415">
                  <c:v>3.3953588999999998E-15</c:v>
                </c:pt>
                <c:pt idx="416">
                  <c:v>3.4512687E-15</c:v>
                </c:pt>
                <c:pt idx="417">
                  <c:v>3.5065537199999991E-15</c:v>
                </c:pt>
                <c:pt idx="418">
                  <c:v>3.5610537599999999E-15</c:v>
                </c:pt>
                <c:pt idx="419">
                  <c:v>3.6163387799999993E-15</c:v>
                </c:pt>
                <c:pt idx="420">
                  <c:v>3.6709990200000001E-15</c:v>
                </c:pt>
                <c:pt idx="421">
                  <c:v>3.7254990599999997E-15</c:v>
                </c:pt>
                <c:pt idx="422">
                  <c:v>3.7801592999999996E-15</c:v>
                </c:pt>
                <c:pt idx="423">
                  <c:v>3.8340345599999997E-15</c:v>
                </c:pt>
                <c:pt idx="424">
                  <c:v>3.8880700200000001E-15</c:v>
                </c:pt>
                <c:pt idx="425">
                  <c:v>3.9421054799999997E-15</c:v>
                </c:pt>
                <c:pt idx="426">
                  <c:v>3.9953559599999994E-15</c:v>
                </c:pt>
                <c:pt idx="427">
                  <c:v>4.04814186E-15</c:v>
                </c:pt>
                <c:pt idx="428">
                  <c:v>4.1013923399999997E-15</c:v>
                </c:pt>
                <c:pt idx="429">
                  <c:v>4.15355346E-15</c:v>
                </c:pt>
                <c:pt idx="430">
                  <c:v>4.2049295999999996E-15</c:v>
                </c:pt>
                <c:pt idx="431">
                  <c:v>4.2564659399999995E-15</c:v>
                </c:pt>
                <c:pt idx="432">
                  <c:v>4.30659252E-15</c:v>
                </c:pt>
                <c:pt idx="433">
                  <c:v>4.3556297399999994E-15</c:v>
                </c:pt>
                <c:pt idx="434">
                  <c:v>4.4038819799999997E-15</c:v>
                </c:pt>
                <c:pt idx="435">
                  <c:v>4.4516696399999993E-15</c:v>
                </c:pt>
                <c:pt idx="436">
                  <c:v>4.4974227599999983E-15</c:v>
                </c:pt>
                <c:pt idx="437">
                  <c:v>4.5427112999999998E-15</c:v>
                </c:pt>
                <c:pt idx="438">
                  <c:v>4.5865900799999994E-15</c:v>
                </c:pt>
                <c:pt idx="439">
                  <c:v>4.6298440799999996E-15</c:v>
                </c:pt>
                <c:pt idx="440">
                  <c:v>4.6713839399999991E-15</c:v>
                </c:pt>
                <c:pt idx="441">
                  <c:v>4.7127635999999998E-15</c:v>
                </c:pt>
                <c:pt idx="442">
                  <c:v>4.7528936999999999E-15</c:v>
                </c:pt>
                <c:pt idx="443">
                  <c:v>4.7917742399999994E-15</c:v>
                </c:pt>
                <c:pt idx="444">
                  <c:v>4.8266172594000003E-15</c:v>
                </c:pt>
                <c:pt idx="445">
                  <c:v>4.8640587227999993E-15</c:v>
                </c:pt>
                <c:pt idx="446">
                  <c:v>4.9010360867999995E-15</c:v>
                </c:pt>
                <c:pt idx="447">
                  <c:v>4.9373891513999998E-15</c:v>
                </c:pt>
                <c:pt idx="448">
                  <c:v>4.9735820160000006E-15</c:v>
                </c:pt>
                <c:pt idx="449">
                  <c:v>5.0086864818000003E-15</c:v>
                </c:pt>
                <c:pt idx="450">
                  <c:v>5.0436307475999997E-15</c:v>
                </c:pt>
                <c:pt idx="451">
                  <c:v>5.0781109139999995E-15</c:v>
                </c:pt>
                <c:pt idx="452">
                  <c:v>5.112430880399999E-15</c:v>
                </c:pt>
                <c:pt idx="453">
                  <c:v>5.1462867474000005E-15</c:v>
                </c:pt>
                <c:pt idx="454">
                  <c:v>5.1793581149999994E-15</c:v>
                </c:pt>
                <c:pt idx="455">
                  <c:v>5.2125896825999994E-15</c:v>
                </c:pt>
                <c:pt idx="456">
                  <c:v>5.2444124514E-15</c:v>
                </c:pt>
                <c:pt idx="457">
                  <c:v>5.2770197195999994E-15</c:v>
                </c:pt>
                <c:pt idx="458">
                  <c:v>5.3082181890000001E-15</c:v>
                </c:pt>
                <c:pt idx="459">
                  <c:v>5.3395768584000004E-15</c:v>
                </c:pt>
                <c:pt idx="460">
                  <c:v>5.3701510284000013E-15</c:v>
                </c:pt>
                <c:pt idx="461">
                  <c:v>5.3957746979999998E-15</c:v>
                </c:pt>
                <c:pt idx="462">
                  <c:v>5.4257010192E-15</c:v>
                </c:pt>
                <c:pt idx="463">
                  <c:v>5.4543797027999996E-15</c:v>
                </c:pt>
                <c:pt idx="464">
                  <c:v>5.4832185864000004E-15</c:v>
                </c:pt>
                <c:pt idx="465">
                  <c:v>5.5112734511999997E-15</c:v>
                </c:pt>
                <c:pt idx="466">
                  <c:v>5.5387044972000004E-15</c:v>
                </c:pt>
                <c:pt idx="467">
                  <c:v>5.5656719243999995E-15</c:v>
                </c:pt>
                <c:pt idx="468">
                  <c:v>5.5918553327999996E-15</c:v>
                </c:pt>
                <c:pt idx="469">
                  <c:v>5.6122909254E-15</c:v>
                </c:pt>
                <c:pt idx="470">
                  <c:v>5.6373671916000009E-15</c:v>
                </c:pt>
                <c:pt idx="471">
                  <c:v>5.6611967813999997E-15</c:v>
                </c:pt>
                <c:pt idx="472">
                  <c:v>5.684403033000001E-15</c:v>
                </c:pt>
                <c:pt idx="473">
                  <c:v>5.7019486175999993E-15</c:v>
                </c:pt>
                <c:pt idx="474">
                  <c:v>5.7231257759999999E-15</c:v>
                </c:pt>
                <c:pt idx="475">
                  <c:v>5.7440004768000001E-15</c:v>
                </c:pt>
                <c:pt idx="476">
                  <c:v>5.7591683729999997E-15</c:v>
                </c:pt>
                <c:pt idx="477">
                  <c:v>5.7792814830000002E-15</c:v>
                </c:pt>
                <c:pt idx="478">
                  <c:v>5.8011383699999997E-15</c:v>
                </c:pt>
                <c:pt idx="479">
                  <c:v>5.8124500919999998E-15</c:v>
                </c:pt>
                <c:pt idx="480">
                  <c:v>5.8303348199999993E-15</c:v>
                </c:pt>
                <c:pt idx="481">
                  <c:v>5.8456227060000011E-15</c:v>
                </c:pt>
                <c:pt idx="482">
                  <c:v>5.8683038220000003E-15</c:v>
                </c:pt>
                <c:pt idx="483">
                  <c:v>5.8896504719999987E-15</c:v>
                </c:pt>
                <c:pt idx="484">
                  <c:v>5.9130012239999991E-15</c:v>
                </c:pt>
                <c:pt idx="485">
                  <c:v>5.9356486979999997E-15</c:v>
                </c:pt>
                <c:pt idx="486">
                  <c:v>5.9622915600000006E-15</c:v>
                </c:pt>
                <c:pt idx="487">
                  <c:v>5.9867348760000004E-15</c:v>
                </c:pt>
                <c:pt idx="488">
                  <c:v>6.0256106100000004E-15</c:v>
                </c:pt>
                <c:pt idx="489">
                  <c:v>6.0564571200000011E-15</c:v>
                </c:pt>
                <c:pt idx="490">
                  <c:v>6.0954113520000006E-15</c:v>
                </c:pt>
                <c:pt idx="491">
                  <c:v>6.1245261000000001E-15</c:v>
                </c:pt>
                <c:pt idx="492">
                  <c:v>6.1587640440000004E-15</c:v>
                </c:pt>
                <c:pt idx="493">
                  <c:v>6.198751566E-15</c:v>
                </c:pt>
                <c:pt idx="494">
                  <c:v>6.2314788240000007E-15</c:v>
                </c:pt>
                <c:pt idx="495">
                  <c:v>6.2641580220000014E-15</c:v>
                </c:pt>
                <c:pt idx="496">
                  <c:v>6.3002863259999999E-15</c:v>
                </c:pt>
                <c:pt idx="497">
                  <c:v>6.3301908599999995E-15</c:v>
                </c:pt>
                <c:pt idx="498">
                  <c:v>6.3589547699999997E-15</c:v>
                </c:pt>
                <c:pt idx="499">
                  <c:v>6.3931126139999995E-15</c:v>
                </c:pt>
                <c:pt idx="500">
                  <c:v>6.4208352240000018E-15</c:v>
                </c:pt>
                <c:pt idx="501">
                  <c:v>6.4552301640000002E-15</c:v>
                </c:pt>
                <c:pt idx="502">
                  <c:v>6.4856072879999992E-15</c:v>
                </c:pt>
                <c:pt idx="503">
                  <c:v>6.5232799199999998E-15</c:v>
                </c:pt>
                <c:pt idx="504">
                  <c:v>6.5591583119999992E-15</c:v>
                </c:pt>
                <c:pt idx="505">
                  <c:v>6.6051901799999987E-15</c:v>
                </c:pt>
                <c:pt idx="506">
                  <c:v>6.6503906100000003E-15</c:v>
                </c:pt>
                <c:pt idx="507">
                  <c:v>6.6966275339999995E-15</c:v>
                </c:pt>
                <c:pt idx="508">
                  <c:v>6.7438432799999998E-15</c:v>
                </c:pt>
                <c:pt idx="509">
                  <c:v>6.804523836E-15</c:v>
                </c:pt>
                <c:pt idx="510">
                  <c:v>6.8670226619999995E-15</c:v>
                </c:pt>
                <c:pt idx="511">
                  <c:v>6.9388867799999992E-15</c:v>
                </c:pt>
                <c:pt idx="512">
                  <c:v>7.007332229999999E-15</c:v>
                </c:pt>
                <c:pt idx="513">
                  <c:v>7.090150823999999E-15</c:v>
                </c:pt>
                <c:pt idx="514">
                  <c:v>7.1705263679999986E-15</c:v>
                </c:pt>
                <c:pt idx="515">
                  <c:v>7.2530870400000002E-15</c:v>
                </c:pt>
                <c:pt idx="516">
                  <c:v>7.3433949839999992E-15</c:v>
                </c:pt>
                <c:pt idx="517">
                  <c:v>7.4362773419999997E-15</c:v>
                </c:pt>
                <c:pt idx="518">
                  <c:v>7.5297460320000011E-15</c:v>
                </c:pt>
                <c:pt idx="519">
                  <c:v>7.6190735520000002E-15</c:v>
                </c:pt>
                <c:pt idx="520">
                  <c:v>7.7087471039999991E-15</c:v>
                </c:pt>
                <c:pt idx="521">
                  <c:v>7.7969820600000011E-15</c:v>
                </c:pt>
                <c:pt idx="522">
                  <c:v>7.8848037E-15</c:v>
                </c:pt>
                <c:pt idx="523">
                  <c:v>7.9674444719999998E-15</c:v>
                </c:pt>
                <c:pt idx="524">
                  <c:v>8.0435330639999991E-15</c:v>
                </c:pt>
                <c:pt idx="525">
                  <c:v>8.1165522239999998E-15</c:v>
                </c:pt>
                <c:pt idx="526">
                  <c:v>8.1855775979999998E-15</c:v>
                </c:pt>
                <c:pt idx="527">
                  <c:v>8.2446145019999995E-15</c:v>
                </c:pt>
                <c:pt idx="528">
                  <c:v>8.3039317559999992E-15</c:v>
                </c:pt>
                <c:pt idx="529">
                  <c:v>8.3540749968000003E-15</c:v>
                </c:pt>
                <c:pt idx="530">
                  <c:v>8.4010860071999991E-15</c:v>
                </c:pt>
                <c:pt idx="531">
                  <c:v>8.4446379792000014E-15</c:v>
                </c:pt>
                <c:pt idx="532">
                  <c:v>8.4865193855999995E-15</c:v>
                </c:pt>
                <c:pt idx="533">
                  <c:v>8.5262015664000002E-15</c:v>
                </c:pt>
                <c:pt idx="534">
                  <c:v>8.56405559286E-15</c:v>
                </c:pt>
                <c:pt idx="535">
                  <c:v>8.6069174553000002E-15</c:v>
                </c:pt>
                <c:pt idx="536">
                  <c:v>8.6570207261999997E-15</c:v>
                </c:pt>
                <c:pt idx="537">
                  <c:v>8.715973076639999E-15</c:v>
                </c:pt>
                <c:pt idx="538">
                  <c:v>8.7903336392999991E-15</c:v>
                </c:pt>
                <c:pt idx="539">
                  <c:v>8.8813172908799998E-15</c:v>
                </c:pt>
                <c:pt idx="540">
                  <c:v>8.9976552037200002E-15</c:v>
                </c:pt>
                <c:pt idx="541">
                  <c:v>9.1415348927999994E-15</c:v>
                </c:pt>
                <c:pt idx="542">
                  <c:v>9.3191200531200007E-15</c:v>
                </c:pt>
                <c:pt idx="543">
                  <c:v>9.5326428794399992E-15</c:v>
                </c:pt>
                <c:pt idx="544">
                  <c:v>9.7870604563800002E-15</c:v>
                </c:pt>
                <c:pt idx="545">
                  <c:v>1.0081720785959999E-14</c:v>
                </c:pt>
                <c:pt idx="546">
                  <c:v>1.0415156932799999E-14</c:v>
                </c:pt>
                <c:pt idx="547">
                  <c:v>1.0783636028639998E-14</c:v>
                </c:pt>
                <c:pt idx="548">
                  <c:v>1.11816881406E-14</c:v>
                </c:pt>
                <c:pt idx="549">
                  <c:v>1.159814370816E-14</c:v>
                </c:pt>
                <c:pt idx="550">
                  <c:v>1.2023447089679998E-14</c:v>
                </c:pt>
                <c:pt idx="551">
                  <c:v>1.2447074026259999E-14</c:v>
                </c:pt>
                <c:pt idx="552">
                  <c:v>1.2850339318559998E-14</c:v>
                </c:pt>
                <c:pt idx="553">
                  <c:v>1.3225127064768001E-14</c:v>
                </c:pt>
                <c:pt idx="554">
                  <c:v>1.3554286892082001E-14</c:v>
                </c:pt>
                <c:pt idx="555">
                  <c:v>1.3830271945110001E-14</c:v>
                </c:pt>
                <c:pt idx="556">
                  <c:v>1.4041844967618E-14</c:v>
                </c:pt>
                <c:pt idx="557">
                  <c:v>1.4182285949279998E-14</c:v>
                </c:pt>
                <c:pt idx="558">
                  <c:v>1.4247650496959998E-14</c:v>
                </c:pt>
                <c:pt idx="559">
                  <c:v>1.4232401892E-14</c:v>
                </c:pt>
                <c:pt idx="560">
                  <c:v>1.4136666884639999E-14</c:v>
                </c:pt>
                <c:pt idx="561">
                  <c:v>1.3959258200639999E-14</c:v>
                </c:pt>
                <c:pt idx="562">
                  <c:v>1.3705333511039999E-14</c:v>
                </c:pt>
                <c:pt idx="563">
                  <c:v>1.337293182366E-14</c:v>
                </c:pt>
                <c:pt idx="564">
                  <c:v>1.296541339758E-14</c:v>
                </c:pt>
                <c:pt idx="565">
                  <c:v>1.2487546858140001E-14</c:v>
                </c:pt>
                <c:pt idx="566">
                  <c:v>1.194460257708E-14</c:v>
                </c:pt>
                <c:pt idx="567">
                  <c:v>1.1339405809559999E-14</c:v>
                </c:pt>
                <c:pt idx="568">
                  <c:v>1.0680574482539999E-14</c:v>
                </c:pt>
                <c:pt idx="569">
                  <c:v>9.9765322644600003E-15</c:v>
                </c:pt>
                <c:pt idx="570">
                  <c:v>9.2390877215999997E-15</c:v>
                </c:pt>
                <c:pt idx="571">
                  <c:v>8.4784991327999996E-15</c:v>
                </c:pt>
                <c:pt idx="572">
                  <c:v>7.70875248672E-15</c:v>
                </c:pt>
                <c:pt idx="573">
                  <c:v>6.9420842710739996E-15</c:v>
                </c:pt>
                <c:pt idx="574">
                  <c:v>6.1925126554979996E-15</c:v>
                </c:pt>
                <c:pt idx="575">
                  <c:v>5.471078489423999E-15</c:v>
                </c:pt>
                <c:pt idx="576">
                  <c:v>4.7873665949219999E-15</c:v>
                </c:pt>
                <c:pt idx="577">
                  <c:v>4.1461711107839998E-15</c:v>
                </c:pt>
                <c:pt idx="578">
                  <c:v>3.5539315403400001E-15</c:v>
                </c:pt>
                <c:pt idx="579">
                  <c:v>3.013998019632E-15</c:v>
                </c:pt>
                <c:pt idx="580">
                  <c:v>2.526529329288E-15</c:v>
                </c:pt>
                <c:pt idx="581">
                  <c:v>2.0933323346700002E-15</c:v>
                </c:pt>
                <c:pt idx="582">
                  <c:v>1.7146056773699999E-15</c:v>
                </c:pt>
                <c:pt idx="583">
                  <c:v>1.390741485336E-15</c:v>
                </c:pt>
                <c:pt idx="584">
                  <c:v>1.116683712E-15</c:v>
                </c:pt>
                <c:pt idx="585">
                  <c:v>8.8810305328799998E-16</c:v>
                </c:pt>
                <c:pt idx="586">
                  <c:v>6.9959153671379994E-16</c:v>
                </c:pt>
                <c:pt idx="587">
                  <c:v>5.4519390558E-16</c:v>
                </c:pt>
                <c:pt idx="588">
                  <c:v>4.197417062652E-16</c:v>
                </c:pt>
                <c:pt idx="589">
                  <c:v>3.1837337884620003E-16</c:v>
                </c:pt>
                <c:pt idx="590">
                  <c:v>2.3748594986879999E-16</c:v>
                </c:pt>
                <c:pt idx="591">
                  <c:v>1.74108543174E-16</c:v>
                </c:pt>
                <c:pt idx="592">
                  <c:v>1.248700245048E-16</c:v>
                </c:pt>
                <c:pt idx="593">
                  <c:v>8.7335061656399982E-17</c:v>
                </c:pt>
                <c:pt idx="594">
                  <c:v>5.9319976759200001E-17</c:v>
                </c:pt>
                <c:pt idx="595">
                  <c:v>3.90123540018E-17</c:v>
                </c:pt>
                <c:pt idx="596">
                  <c:v>2.4548808981600004E-17</c:v>
                </c:pt>
                <c:pt idx="597">
                  <c:v>1.4584354563600002E-17</c:v>
                </c:pt>
                <c:pt idx="598">
                  <c:v>7.9066812528000001E-18</c:v>
                </c:pt>
                <c:pt idx="599">
                  <c:v>3.5244362052000006E-18</c:v>
                </c:pt>
                <c:pt idx="600">
                  <c:v>6.6559367340000105E-19</c:v>
                </c:pt>
                <c:pt idx="601">
                  <c:v>-1.1870890487999999E-18</c:v>
                </c:pt>
                <c:pt idx="602">
                  <c:v>-2.3908222368000008E-18</c:v>
                </c:pt>
                <c:pt idx="603">
                  <c:v>-3.1809368070000001E-18</c:v>
                </c:pt>
                <c:pt idx="604">
                  <c:v>-3.706659539999999E-18</c:v>
                </c:pt>
                <c:pt idx="605">
                  <c:v>-4.0676894639999998E-18</c:v>
                </c:pt>
                <c:pt idx="606">
                  <c:v>-4.3197116184E-18</c:v>
                </c:pt>
                <c:pt idx="607">
                  <c:v>-4.5030899952E-18</c:v>
                </c:pt>
                <c:pt idx="608">
                  <c:v>-4.6386871199999994E-18</c:v>
                </c:pt>
                <c:pt idx="609">
                  <c:v>-4.7432762532000001E-18</c:v>
                </c:pt>
                <c:pt idx="610">
                  <c:v>-4.8269067408000001E-18</c:v>
                </c:pt>
                <c:pt idx="611">
                  <c:v>-4.8950116056000003E-18</c:v>
                </c:pt>
                <c:pt idx="612">
                  <c:v>-4.9516086636000008E-18</c:v>
                </c:pt>
                <c:pt idx="613">
                  <c:v>-4.9983534215999995E-18</c:v>
                </c:pt>
                <c:pt idx="614">
                  <c:v>-5.0372067275999994E-18</c:v>
                </c:pt>
                <c:pt idx="615">
                  <c:v>-5.0701206185999998E-18</c:v>
                </c:pt>
                <c:pt idx="616">
                  <c:v>-5.0994133487999998E-18</c:v>
                </c:pt>
                <c:pt idx="617">
                  <c:v>-5.1214036824000004E-18</c:v>
                </c:pt>
                <c:pt idx="618">
                  <c:v>-5.1431304870000004E-18</c:v>
                </c:pt>
                <c:pt idx="619">
                  <c:v>-5.1572192759999996E-18</c:v>
                </c:pt>
                <c:pt idx="620">
                  <c:v>-5.1716565000000012E-18</c:v>
                </c:pt>
                <c:pt idx="621">
                  <c:v>-5.1807728411999997E-18</c:v>
                </c:pt>
                <c:pt idx="622">
                  <c:v>-5.1866406467999995E-18</c:v>
                </c:pt>
                <c:pt idx="623">
                  <c:v>-5.1906937068000008E-18</c:v>
                </c:pt>
                <c:pt idx="624">
                  <c:v>-5.1916571495999997E-18</c:v>
                </c:pt>
                <c:pt idx="625">
                  <c:v>-5.1899225040000003E-18</c:v>
                </c:pt>
                <c:pt idx="626">
                  <c:v>-5.1760555920000009E-18</c:v>
                </c:pt>
                <c:pt idx="627">
                  <c:v>-5.1541085123999997E-18</c:v>
                </c:pt>
                <c:pt idx="628">
                  <c:v>-5.1408401076000005E-18</c:v>
                </c:pt>
                <c:pt idx="629">
                  <c:v>-5.0905264140000005E-18</c:v>
                </c:pt>
                <c:pt idx="630">
                  <c:v>-5.0063908157999998E-18</c:v>
                </c:pt>
                <c:pt idx="631">
                  <c:v>-4.9210724609999998E-18</c:v>
                </c:pt>
                <c:pt idx="632">
                  <c:v>-4.7854159019999999E-18</c:v>
                </c:pt>
                <c:pt idx="633">
                  <c:v>-4.6035712800000001E-18</c:v>
                </c:pt>
                <c:pt idx="634">
                  <c:v>-4.3739617463999999E-18</c:v>
                </c:pt>
                <c:pt idx="635">
                  <c:v>-4.1449263695999993E-18</c:v>
                </c:pt>
                <c:pt idx="636">
                  <c:v>-3.8508502733999996E-18</c:v>
                </c:pt>
                <c:pt idx="637">
                  <c:v>-3.5509278383999996E-18</c:v>
                </c:pt>
                <c:pt idx="638">
                  <c:v>-3.1532204448E-18</c:v>
                </c:pt>
                <c:pt idx="639">
                  <c:v>-2.8564428959999997E-18</c:v>
                </c:pt>
                <c:pt idx="640">
                  <c:v>-2.5354599281999997E-18</c:v>
                </c:pt>
                <c:pt idx="641">
                  <c:v>-2.2220616293999999E-18</c:v>
                </c:pt>
                <c:pt idx="642">
                  <c:v>-1.8882991871999999E-18</c:v>
                </c:pt>
                <c:pt idx="643">
                  <c:v>-1.6480956276000002E-18</c:v>
                </c:pt>
                <c:pt idx="644">
                  <c:v>-1.3776621677999999E-18</c:v>
                </c:pt>
                <c:pt idx="645">
                  <c:v>-1.1233663268400001E-18</c:v>
                </c:pt>
                <c:pt idx="646">
                  <c:v>-9.0203613749999984E-19</c:v>
                </c:pt>
                <c:pt idx="647">
                  <c:v>-7.0865291825999991E-19</c:v>
                </c:pt>
                <c:pt idx="648">
                  <c:v>-5.4180793440000001E-19</c:v>
                </c:pt>
                <c:pt idx="649">
                  <c:v>-4.2373156319999995E-19</c:v>
                </c:pt>
                <c:pt idx="650">
                  <c:v>-3.3797262636000003E-19</c:v>
                </c:pt>
                <c:pt idx="651">
                  <c:v>-2.5756707689999998E-19</c:v>
                </c:pt>
                <c:pt idx="652">
                  <c:v>-2.0401450775999996E-19</c:v>
                </c:pt>
                <c:pt idx="653">
                  <c:v>-1.5015425850000001E-19</c:v>
                </c:pt>
                <c:pt idx="654">
                  <c:v>-1.1265754212E-19</c:v>
                </c:pt>
                <c:pt idx="655">
                  <c:v>-8.0505347651999998E-20</c:v>
                </c:pt>
                <c:pt idx="656">
                  <c:v>-4.2996122855999996E-20</c:v>
                </c:pt>
                <c:pt idx="657">
                  <c:v>-2.6833451940000001E-20</c:v>
                </c:pt>
                <c:pt idx="658">
                  <c:v>-2.6893796075999998E-20</c:v>
                </c:pt>
                <c:pt idx="659">
                  <c:v>-1.0772938000800001E-20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numCache>
            </c:numRef>
          </c:yVal>
          <c:smooth val="1"/>
          <c:extLst>
            <c:ext xmlns:c16="http://schemas.microsoft.com/office/drawing/2014/chart" uri="{C3380CC4-5D6E-409C-BE32-E72D297353CC}">
              <c16:uniqueId val="{00000002-A652-4BEC-966A-51BAD095AA35}"/>
            </c:ext>
          </c:extLst>
        </c:ser>
        <c:dLbls>
          <c:showLegendKey val="0"/>
          <c:showVal val="0"/>
          <c:showCatName val="0"/>
          <c:showSerName val="0"/>
          <c:showPercent val="0"/>
          <c:showBubbleSize val="0"/>
        </c:dLbls>
        <c:axId val="640334624"/>
        <c:axId val="640336592"/>
      </c:scatterChart>
      <c:valAx>
        <c:axId val="640334624"/>
        <c:scaling>
          <c:orientation val="minMax"/>
          <c:max val="0.25"/>
          <c:min val="-0.25"/>
        </c:scaling>
        <c:delete val="0"/>
        <c:axPos val="b"/>
        <c:title>
          <c:tx>
            <c:rich>
              <a:bodyPr rot="0" vert="horz"/>
              <a:lstStyle/>
              <a:p>
                <a:pPr>
                  <a:defRPr/>
                </a:pPr>
                <a:r>
                  <a:rPr lang="en-US"/>
                  <a:t>avg z [m]</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6592"/>
        <c:crosses val="autoZero"/>
        <c:crossBetween val="midCat"/>
      </c:valAx>
      <c:valAx>
        <c:axId val="640336592"/>
        <c:scaling>
          <c:orientation val="minMax"/>
        </c:scaling>
        <c:delete val="0"/>
        <c:axPos val="l"/>
        <c:title>
          <c:tx>
            <c:rich>
              <a:bodyPr rot="-5400000" vert="horz"/>
              <a:lstStyle/>
              <a:p>
                <a:pPr>
                  <a:defRPr/>
                </a:pPr>
                <a:r>
                  <a:rPr lang="en-US"/>
                  <a:t>Avg Lorentz Force along z [N]</a:t>
                </a:r>
              </a:p>
            </c:rich>
          </c:tx>
          <c:overlay val="0"/>
          <c:spPr>
            <a:noFill/>
            <a:ln>
              <a:noFill/>
            </a:ln>
            <a:effectLst/>
          </c:sp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40334624"/>
        <c:crosses val="autoZero"/>
        <c:crossBetween val="midCat"/>
        <c:dispUnits>
          <c:custUnit val="1.0000000000000009E-15"/>
          <c:dispUnitsLbl>
            <c:spPr>
              <a:noFill/>
              <a:ln>
                <a:noFill/>
              </a:ln>
              <a:effectLst/>
            </c:spPr>
            <c:txPr>
              <a:bodyPr rot="-5400000" vert="horz"/>
              <a:lstStyle/>
              <a:p>
                <a:pPr>
                  <a:defRPr/>
                </a:pPr>
                <a:endParaRPr lang="en-US"/>
              </a:p>
            </c:txPr>
          </c:dispUnitsLbl>
        </c:dispUnits>
      </c:valAx>
    </c:plotArea>
    <c:legend>
      <c:legendPos val="t"/>
      <c:overlay val="0"/>
      <c:spPr>
        <a:noFill/>
        <a:ln>
          <a:noFill/>
        </a:ln>
        <a:effectLst/>
      </c:spPr>
      <c:txPr>
        <a:bodyPr rot="0" vert="horz"/>
        <a:lstStyle/>
        <a:p>
          <a:pPr>
            <a:defRPr/>
          </a:pPr>
          <a:endParaRPr lang="en-US"/>
        </a:p>
      </c:txPr>
    </c:legend>
    <c:plotVisOnly val="1"/>
    <c:dispBlanksAs val="gap"/>
    <c:showDLblsOverMax val="0"/>
  </c:chart>
  <c:txPr>
    <a:bodyPr/>
    <a:lstStyle/>
    <a:p>
      <a:pPr>
        <a:defRPr sz="2000" b="1"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87B587-856A-4F6F-8E91-FCC5F17B4E53}"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218996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87B587-856A-4F6F-8E91-FCC5F17B4E53}"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393195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87B587-856A-4F6F-8E91-FCC5F17B4E53}"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37142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87B587-856A-4F6F-8E91-FCC5F17B4E53}"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242513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87B587-856A-4F6F-8E91-FCC5F17B4E53}" type="datetimeFigureOut">
              <a:rPr lang="en-US" smtClean="0"/>
              <a:t>4/7/21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46764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87B587-856A-4F6F-8E91-FCC5F17B4E53}" type="datetimeFigureOut">
              <a:rPr lang="en-US" smtClean="0"/>
              <a:t>4/7/21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103426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87B587-856A-4F6F-8E91-FCC5F17B4E53}" type="datetimeFigureOut">
              <a:rPr lang="en-US" smtClean="0"/>
              <a:t>4/7/21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307668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87B587-856A-4F6F-8E91-FCC5F17B4E53}" type="datetimeFigureOut">
              <a:rPr lang="en-US" smtClean="0"/>
              <a:t>4/7/21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12674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7B587-856A-4F6F-8E91-FCC5F17B4E53}" type="datetimeFigureOut">
              <a:rPr lang="en-US" smtClean="0"/>
              <a:t>4/7/21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3804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87B587-856A-4F6F-8E91-FCC5F17B4E53}" type="datetimeFigureOut">
              <a:rPr lang="en-US" smtClean="0"/>
              <a:t>4/7/21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62723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87B587-856A-4F6F-8E91-FCC5F17B4E53}" type="datetimeFigureOut">
              <a:rPr lang="en-US" smtClean="0"/>
              <a:t>4/7/21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8D68E-9F9E-4401-8746-0BF80DE05B5B}" type="slidenum">
              <a:rPr lang="en-US" smtClean="0"/>
              <a:t>‹#›</a:t>
            </a:fld>
            <a:endParaRPr lang="en-US"/>
          </a:p>
        </p:txBody>
      </p:sp>
    </p:spTree>
    <p:extLst>
      <p:ext uri="{BB962C8B-B14F-4D97-AF65-F5344CB8AC3E}">
        <p14:creationId xmlns:p14="http://schemas.microsoft.com/office/powerpoint/2010/main" val="352402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7B587-856A-4F6F-8E91-FCC5F17B4E53}" type="datetimeFigureOut">
              <a:rPr lang="en-US" smtClean="0"/>
              <a:t>4/7/21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8D68E-9F9E-4401-8746-0BF80DE05B5B}" type="slidenum">
              <a:rPr lang="en-US" smtClean="0"/>
              <a:t>‹#›</a:t>
            </a:fld>
            <a:endParaRPr lang="en-US"/>
          </a:p>
        </p:txBody>
      </p:sp>
    </p:spTree>
    <p:extLst>
      <p:ext uri="{BB962C8B-B14F-4D97-AF65-F5344CB8AC3E}">
        <p14:creationId xmlns:p14="http://schemas.microsoft.com/office/powerpoint/2010/main" val="264956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gabrielp@jla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3825"/>
            <a:ext cx="9144000" cy="2902984"/>
          </a:xfrm>
        </p:spPr>
        <p:txBody>
          <a:bodyPr>
            <a:normAutofit fontScale="90000"/>
          </a:bodyPr>
          <a:lstStyle/>
          <a:p>
            <a:pPr algn="l"/>
            <a:r>
              <a:rPr lang="en-US" dirty="0"/>
              <a:t>VERTICAL Wien filter GPT simulations with spline electrodes profile</a:t>
            </a:r>
            <a:br>
              <a:rPr lang="en-US" dirty="0"/>
            </a:br>
            <a:r>
              <a:rPr lang="en-US" dirty="0"/>
              <a:t> </a:t>
            </a:r>
            <a:r>
              <a:rPr lang="en-US" i="1" u="sng" dirty="0"/>
              <a:t>surveyed by metrology</a:t>
            </a:r>
            <a:br>
              <a:rPr lang="en-US" i="1" u="sng" dirty="0"/>
            </a:br>
            <a:r>
              <a:rPr lang="en-US" i="1" u="sng" dirty="0"/>
              <a:t>group 01/08/21</a:t>
            </a:r>
            <a:endParaRPr lang="en-US" b="1" i="1" u="sng" dirty="0"/>
          </a:p>
        </p:txBody>
      </p:sp>
      <p:sp>
        <p:nvSpPr>
          <p:cNvPr id="3" name="Subtitle 2"/>
          <p:cNvSpPr>
            <a:spLocks noGrp="1"/>
          </p:cNvSpPr>
          <p:nvPr>
            <p:ph type="subTitle" idx="1"/>
          </p:nvPr>
        </p:nvSpPr>
        <p:spPr>
          <a:xfrm>
            <a:off x="1053548" y="4397170"/>
            <a:ext cx="4108174" cy="1655762"/>
          </a:xfrm>
        </p:spPr>
        <p:txBody>
          <a:bodyPr>
            <a:normAutofit lnSpcReduction="10000"/>
          </a:bodyPr>
          <a:lstStyle/>
          <a:p>
            <a:r>
              <a:rPr lang="en-US" dirty="0"/>
              <a:t>Gabriel Palacios Serrano</a:t>
            </a:r>
          </a:p>
          <a:p>
            <a:r>
              <a:rPr lang="en-US" dirty="0"/>
              <a:t>04/06/2021</a:t>
            </a:r>
          </a:p>
          <a:p>
            <a:endParaRPr lang="en-US" dirty="0"/>
          </a:p>
          <a:p>
            <a:r>
              <a:rPr lang="en-US" dirty="0">
                <a:hlinkClick r:id="rId2"/>
              </a:rPr>
              <a:t>gabrielp@jlab.org</a:t>
            </a:r>
            <a:endParaRPr lang="en-US" dirty="0"/>
          </a:p>
        </p:txBody>
      </p:sp>
      <p:pic>
        <p:nvPicPr>
          <p:cNvPr id="5" name="Picture 4">
            <a:extLst>
              <a:ext uri="{FF2B5EF4-FFF2-40B4-BE49-F238E27FC236}">
                <a16:creationId xmlns:a16="http://schemas.microsoft.com/office/drawing/2014/main" id="{C7B04DAF-E5A0-B84E-A86A-5876972C3E4C}"/>
              </a:ext>
            </a:extLst>
          </p:cNvPr>
          <p:cNvPicPr>
            <a:picLocks noChangeAspect="1"/>
          </p:cNvPicPr>
          <p:nvPr/>
        </p:nvPicPr>
        <p:blipFill rotWithShape="1">
          <a:blip r:embed="rId3">
            <a:extLst>
              <a:ext uri="{28A0092B-C50C-407E-A947-70E740481C1C}">
                <a14:useLocalDpi xmlns:a14="http://schemas.microsoft.com/office/drawing/2010/main" val="0"/>
              </a:ext>
            </a:extLst>
          </a:blip>
          <a:srcRect l="21100" t="14856" r="9321"/>
          <a:stretch/>
        </p:blipFill>
        <p:spPr>
          <a:xfrm>
            <a:off x="6536635" y="1656798"/>
            <a:ext cx="5655365" cy="5201202"/>
          </a:xfrm>
          <a:prstGeom prst="rect">
            <a:avLst/>
          </a:prstGeom>
        </p:spPr>
      </p:pic>
    </p:spTree>
    <p:extLst>
      <p:ext uri="{BB962C8B-B14F-4D97-AF65-F5344CB8AC3E}">
        <p14:creationId xmlns:p14="http://schemas.microsoft.com/office/powerpoint/2010/main" val="130468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Setting up the problem based on S&amp;A</a:t>
            </a:r>
          </a:p>
        </p:txBody>
      </p:sp>
      <p:graphicFrame>
        <p:nvGraphicFramePr>
          <p:cNvPr id="7" name="Content Placeholder 6"/>
          <p:cNvGraphicFramePr>
            <a:graphicFrameLocks noGrp="1"/>
          </p:cNvGraphicFramePr>
          <p:nvPr>
            <p:ph idx="1"/>
          </p:nvPr>
        </p:nvGraphicFramePr>
        <p:xfrm>
          <a:off x="3219450" y="2618264"/>
          <a:ext cx="5753099" cy="2766060"/>
        </p:xfrm>
        <a:graphic>
          <a:graphicData uri="http://schemas.openxmlformats.org/drawingml/2006/table">
            <a:tbl>
              <a:tblPr>
                <a:tableStyleId>{5C22544A-7EE6-4342-B048-85BDC9FD1C3A}</a:tableStyleId>
              </a:tblPr>
              <a:tblGrid>
                <a:gridCol w="665648">
                  <a:extLst>
                    <a:ext uri="{9D8B030D-6E8A-4147-A177-3AD203B41FA5}">
                      <a16:colId xmlns:a16="http://schemas.microsoft.com/office/drawing/2014/main" val="14102758"/>
                    </a:ext>
                  </a:extLst>
                </a:gridCol>
                <a:gridCol w="599083">
                  <a:extLst>
                    <a:ext uri="{9D8B030D-6E8A-4147-A177-3AD203B41FA5}">
                      <a16:colId xmlns:a16="http://schemas.microsoft.com/office/drawing/2014/main" val="2313431223"/>
                    </a:ext>
                  </a:extLst>
                </a:gridCol>
                <a:gridCol w="599083">
                  <a:extLst>
                    <a:ext uri="{9D8B030D-6E8A-4147-A177-3AD203B41FA5}">
                      <a16:colId xmlns:a16="http://schemas.microsoft.com/office/drawing/2014/main" val="3775783976"/>
                    </a:ext>
                  </a:extLst>
                </a:gridCol>
                <a:gridCol w="599083">
                  <a:extLst>
                    <a:ext uri="{9D8B030D-6E8A-4147-A177-3AD203B41FA5}">
                      <a16:colId xmlns:a16="http://schemas.microsoft.com/office/drawing/2014/main" val="1231834581"/>
                    </a:ext>
                  </a:extLst>
                </a:gridCol>
                <a:gridCol w="599083">
                  <a:extLst>
                    <a:ext uri="{9D8B030D-6E8A-4147-A177-3AD203B41FA5}">
                      <a16:colId xmlns:a16="http://schemas.microsoft.com/office/drawing/2014/main" val="1571299026"/>
                    </a:ext>
                  </a:extLst>
                </a:gridCol>
                <a:gridCol w="893870">
                  <a:extLst>
                    <a:ext uri="{9D8B030D-6E8A-4147-A177-3AD203B41FA5}">
                      <a16:colId xmlns:a16="http://schemas.microsoft.com/office/drawing/2014/main" val="838147722"/>
                    </a:ext>
                  </a:extLst>
                </a:gridCol>
                <a:gridCol w="599083">
                  <a:extLst>
                    <a:ext uri="{9D8B030D-6E8A-4147-A177-3AD203B41FA5}">
                      <a16:colId xmlns:a16="http://schemas.microsoft.com/office/drawing/2014/main" val="3003346876"/>
                    </a:ext>
                  </a:extLst>
                </a:gridCol>
                <a:gridCol w="599083">
                  <a:extLst>
                    <a:ext uri="{9D8B030D-6E8A-4147-A177-3AD203B41FA5}">
                      <a16:colId xmlns:a16="http://schemas.microsoft.com/office/drawing/2014/main" val="1154672736"/>
                    </a:ext>
                  </a:extLst>
                </a:gridCol>
                <a:gridCol w="599083">
                  <a:extLst>
                    <a:ext uri="{9D8B030D-6E8A-4147-A177-3AD203B41FA5}">
                      <a16:colId xmlns:a16="http://schemas.microsoft.com/office/drawing/2014/main" val="1985300985"/>
                    </a:ext>
                  </a:extLst>
                </a:gridCol>
              </a:tblGrid>
              <a:tr h="0">
                <a:tc gridSpan="9">
                  <a:txBody>
                    <a:bodyPr/>
                    <a:lstStyle/>
                    <a:p>
                      <a:pPr algn="ctr" fontAlgn="ctr"/>
                      <a:r>
                        <a:rPr lang="en-US" sz="1100" u="none" strike="noStrike">
                          <a:effectLst/>
                        </a:rPr>
                        <a:t>Points used to contruct electrode plane</a:t>
                      </a:r>
                      <a:endParaRPr lang="en-US" sz="1100" b="1"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6043413"/>
                  </a:ext>
                </a:extLst>
              </a:tr>
              <a:tr h="182880">
                <a:tc>
                  <a:txBody>
                    <a:bodyPr/>
                    <a:lstStyle/>
                    <a:p>
                      <a:pPr algn="l" fontAlgn="b"/>
                      <a:r>
                        <a:rPr lang="en-US" sz="1100" u="none" strike="noStrike">
                          <a:effectLst/>
                        </a:rPr>
                        <a:t>Top Plane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Bottom Plane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942061"/>
                  </a:ext>
                </a:extLst>
              </a:tr>
              <a:tr h="190500">
                <a:tc>
                  <a:txBody>
                    <a:bodyPr/>
                    <a:lstStyle/>
                    <a:p>
                      <a:pPr algn="l" fontAlgn="b"/>
                      <a:r>
                        <a:rPr lang="en-US" sz="1100" u="none" strike="noStrike">
                          <a:effectLst/>
                        </a:rPr>
                        <a:t>p1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7.44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-78.08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-76.93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2247359"/>
                  </a:ext>
                </a:extLst>
              </a:tr>
              <a:tr h="182880">
                <a:tc>
                  <a:txBody>
                    <a:bodyPr/>
                    <a:lstStyle/>
                    <a:p>
                      <a:pPr algn="l" fontAlgn="b"/>
                      <a:r>
                        <a:rPr lang="en-US" sz="1100" u="none" strike="noStrike">
                          <a:effectLst/>
                        </a:rPr>
                        <a:t>p2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7.41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p2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33348996"/>
                  </a:ext>
                </a:extLst>
              </a:tr>
              <a:tr h="182880">
                <a:tc>
                  <a:txBody>
                    <a:bodyPr/>
                    <a:lstStyle/>
                    <a:p>
                      <a:pPr algn="l" fontAlgn="b"/>
                      <a:r>
                        <a:rPr lang="en-US" sz="1100" u="none" strike="noStrike">
                          <a:effectLst/>
                        </a:rPr>
                        <a:t>p3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7.41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p3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0.55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3931306"/>
                  </a:ext>
                </a:extLst>
              </a:tr>
              <a:tr h="190500">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-76.52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654596"/>
                  </a:ext>
                </a:extLst>
              </a:tr>
              <a:tr h="182880">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7.38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44051248"/>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7.41</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-7.62</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50347603"/>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31450271"/>
                  </a:ext>
                </a:extLst>
              </a:tr>
              <a:tr h="182880">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79.79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68612569"/>
                  </a:ext>
                </a:extLst>
              </a:tr>
              <a:tr h="182880">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073666"/>
                  </a:ext>
                </a:extLst>
              </a:tr>
              <a:tr h="182880">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77.82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62790264"/>
                  </a:ext>
                </a:extLst>
              </a:tr>
              <a:tr h="182880">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10.35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6742605"/>
                  </a:ext>
                </a:extLst>
              </a:tr>
              <a:tr h="182880">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76.97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13.40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4950621"/>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011932"/>
                  </a:ext>
                </a:extLst>
              </a:tr>
            </a:tbl>
          </a:graphicData>
        </a:graphic>
      </p:graphicFrame>
      <p:sp>
        <p:nvSpPr>
          <p:cNvPr id="8" name="TextBox 7"/>
          <p:cNvSpPr txBox="1"/>
          <p:nvPr/>
        </p:nvSpPr>
        <p:spPr>
          <a:xfrm>
            <a:off x="228600" y="2243795"/>
            <a:ext cx="2686633" cy="369332"/>
          </a:xfrm>
          <a:prstGeom prst="rect">
            <a:avLst/>
          </a:prstGeom>
          <a:noFill/>
        </p:spPr>
        <p:txBody>
          <a:bodyPr wrap="none" rtlCol="0">
            <a:spAutoFit/>
          </a:bodyPr>
          <a:lstStyle/>
          <a:p>
            <a:r>
              <a:rPr lang="en-US" dirty="0"/>
              <a:t>Top plate points, upstream</a:t>
            </a:r>
          </a:p>
        </p:txBody>
      </p:sp>
      <p:sp>
        <p:nvSpPr>
          <p:cNvPr id="15" name="TextBox 14"/>
          <p:cNvSpPr txBox="1"/>
          <p:nvPr/>
        </p:nvSpPr>
        <p:spPr>
          <a:xfrm>
            <a:off x="228599" y="5384324"/>
            <a:ext cx="2973827" cy="369332"/>
          </a:xfrm>
          <a:prstGeom prst="rect">
            <a:avLst/>
          </a:prstGeom>
          <a:noFill/>
        </p:spPr>
        <p:txBody>
          <a:bodyPr wrap="none" rtlCol="0">
            <a:spAutoFit/>
          </a:bodyPr>
          <a:lstStyle/>
          <a:p>
            <a:r>
              <a:rPr lang="en-US" dirty="0"/>
              <a:t>Top plate points, downstream</a:t>
            </a:r>
          </a:p>
        </p:txBody>
      </p:sp>
      <p:sp>
        <p:nvSpPr>
          <p:cNvPr id="16" name="Rectangle 15"/>
          <p:cNvSpPr/>
          <p:nvPr/>
        </p:nvSpPr>
        <p:spPr>
          <a:xfrm>
            <a:off x="3202426" y="2987040"/>
            <a:ext cx="2492980" cy="111469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19450" y="4237811"/>
            <a:ext cx="2492980" cy="114651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8" idx="2"/>
          </p:cNvCxnSpPr>
          <p:nvPr/>
        </p:nvCxnSpPr>
        <p:spPr>
          <a:xfrm>
            <a:off x="1571917" y="2613127"/>
            <a:ext cx="1630509" cy="8964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0"/>
          </p:cNvCxnSpPr>
          <p:nvPr/>
        </p:nvCxnSpPr>
        <p:spPr>
          <a:xfrm flipV="1">
            <a:off x="1715513" y="4805906"/>
            <a:ext cx="1486913" cy="578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51090" y="2251791"/>
            <a:ext cx="3052695" cy="369332"/>
          </a:xfrm>
          <a:prstGeom prst="rect">
            <a:avLst/>
          </a:prstGeom>
          <a:noFill/>
        </p:spPr>
        <p:txBody>
          <a:bodyPr wrap="none" rtlCol="0">
            <a:spAutoFit/>
          </a:bodyPr>
          <a:lstStyle/>
          <a:p>
            <a:r>
              <a:rPr lang="en-US" dirty="0"/>
              <a:t>Bottom plate points, upstream</a:t>
            </a:r>
          </a:p>
        </p:txBody>
      </p:sp>
      <p:sp>
        <p:nvSpPr>
          <p:cNvPr id="24" name="TextBox 23"/>
          <p:cNvSpPr txBox="1"/>
          <p:nvPr/>
        </p:nvSpPr>
        <p:spPr>
          <a:xfrm>
            <a:off x="8751090" y="5703252"/>
            <a:ext cx="3339889" cy="369332"/>
          </a:xfrm>
          <a:prstGeom prst="rect">
            <a:avLst/>
          </a:prstGeom>
          <a:noFill/>
        </p:spPr>
        <p:txBody>
          <a:bodyPr wrap="none" rtlCol="0">
            <a:spAutoFit/>
          </a:bodyPr>
          <a:lstStyle/>
          <a:p>
            <a:r>
              <a:rPr lang="en-US" dirty="0"/>
              <a:t>Bottom plate points, downstream</a:t>
            </a:r>
          </a:p>
        </p:txBody>
      </p:sp>
      <p:sp>
        <p:nvSpPr>
          <p:cNvPr id="25" name="Rectangle 24"/>
          <p:cNvSpPr/>
          <p:nvPr/>
        </p:nvSpPr>
        <p:spPr>
          <a:xfrm>
            <a:off x="6278880" y="2981878"/>
            <a:ext cx="2676645" cy="1114697"/>
          </a:xfrm>
          <a:prstGeom prst="rect">
            <a:avLst/>
          </a:prstGeom>
          <a:noFill/>
          <a:ln w="28575">
            <a:solidFill>
              <a:srgbClr val="2525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80" y="4232649"/>
            <a:ext cx="2693669" cy="1146513"/>
          </a:xfrm>
          <a:prstGeom prst="rect">
            <a:avLst/>
          </a:prstGeom>
          <a:noFill/>
          <a:ln w="28575">
            <a:solidFill>
              <a:srgbClr val="2525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3" idx="2"/>
            <a:endCxn id="25" idx="3"/>
          </p:cNvCxnSpPr>
          <p:nvPr/>
        </p:nvCxnSpPr>
        <p:spPr>
          <a:xfrm flipH="1">
            <a:off x="8955525" y="2621123"/>
            <a:ext cx="1321913" cy="918104"/>
          </a:xfrm>
          <a:prstGeom prst="straightConnector1">
            <a:avLst/>
          </a:prstGeom>
          <a:ln w="28575">
            <a:solidFill>
              <a:srgbClr val="2525E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0"/>
            <a:endCxn id="26" idx="3"/>
          </p:cNvCxnSpPr>
          <p:nvPr/>
        </p:nvCxnSpPr>
        <p:spPr>
          <a:xfrm flipH="1" flipV="1">
            <a:off x="8972549" y="4805906"/>
            <a:ext cx="1448486" cy="897346"/>
          </a:xfrm>
          <a:prstGeom prst="straightConnector1">
            <a:avLst/>
          </a:prstGeom>
          <a:ln w="28575">
            <a:solidFill>
              <a:srgbClr val="2525EE"/>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306964" y="5716122"/>
            <a:ext cx="3871836" cy="923330"/>
          </a:xfrm>
          <a:prstGeom prst="rect">
            <a:avLst/>
          </a:prstGeom>
          <a:noFill/>
        </p:spPr>
        <p:txBody>
          <a:bodyPr wrap="square" rtlCol="0">
            <a:spAutoFit/>
          </a:bodyPr>
          <a:lstStyle/>
          <a:p>
            <a:r>
              <a:rPr lang="en-US" dirty="0"/>
              <a:t>Remember: the points are not evenly distributed, so be careful when comparing (x, y, z) coordinates!</a:t>
            </a:r>
          </a:p>
        </p:txBody>
      </p:sp>
    </p:spTree>
    <p:extLst>
      <p:ext uri="{BB962C8B-B14F-4D97-AF65-F5344CB8AC3E}">
        <p14:creationId xmlns:p14="http://schemas.microsoft.com/office/powerpoint/2010/main" val="288461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Pitch: </a:t>
            </a:r>
            <a:r>
              <a:rPr lang="en-US" dirty="0">
                <a:solidFill>
                  <a:srgbClr val="FF0000"/>
                </a:solidFill>
              </a:rPr>
              <a:t>Top plate</a:t>
            </a:r>
          </a:p>
        </p:txBody>
      </p:sp>
      <p:sp>
        <p:nvSpPr>
          <p:cNvPr id="8" name="Content Placeholder 7"/>
          <p:cNvSpPr>
            <a:spLocks noGrp="1"/>
          </p:cNvSpPr>
          <p:nvPr>
            <p:ph sz="half" idx="2"/>
          </p:nvPr>
        </p:nvSpPr>
        <p:spPr/>
        <p:txBody>
          <a:bodyPr/>
          <a:lstStyle/>
          <a:p>
            <a:r>
              <a:rPr lang="en-US" dirty="0"/>
              <a:t>Dealing with the </a:t>
            </a:r>
            <a:r>
              <a:rPr lang="en-US" dirty="0">
                <a:solidFill>
                  <a:srgbClr val="FF0000"/>
                </a:solidFill>
              </a:rPr>
              <a:t>top plate </a:t>
            </a:r>
            <a:r>
              <a:rPr lang="en-US" dirty="0"/>
              <a:t>(plane): </a:t>
            </a:r>
          </a:p>
          <a:p>
            <a:pPr lvl="1"/>
            <a:r>
              <a:rPr lang="en-US" dirty="0"/>
              <a:t>Points 1 to 5 </a:t>
            </a:r>
            <a:r>
              <a:rPr lang="en-US" u="sng" dirty="0"/>
              <a:t>upstream</a:t>
            </a:r>
            <a:r>
              <a:rPr lang="en-US" dirty="0"/>
              <a:t> are </a:t>
            </a:r>
            <a:r>
              <a:rPr lang="en-US" b="1" dirty="0"/>
              <a:t>higher</a:t>
            </a:r>
            <a:r>
              <a:rPr lang="en-US" dirty="0"/>
              <a:t> than points 6 to 10 </a:t>
            </a:r>
            <a:r>
              <a:rPr lang="en-US" u="sng" dirty="0"/>
              <a:t>downstream</a:t>
            </a:r>
          </a:p>
          <a:p>
            <a:pPr lvl="1"/>
            <a:r>
              <a:rPr lang="en-US" dirty="0"/>
              <a:t>This means the top plate’s nose is pointing </a:t>
            </a:r>
            <a:r>
              <a:rPr lang="en-US" b="1" dirty="0"/>
              <a:t>downwards</a:t>
            </a:r>
          </a:p>
        </p:txBody>
      </p:sp>
      <p:graphicFrame>
        <p:nvGraphicFramePr>
          <p:cNvPr id="9" name="Content Placeholder 3"/>
          <p:cNvGraphicFramePr>
            <a:graphicFrameLocks/>
          </p:cNvGraphicFramePr>
          <p:nvPr>
            <p:extLst>
              <p:ext uri="{D42A27DB-BD31-4B8C-83A1-F6EECF244321}">
                <p14:modId xmlns:p14="http://schemas.microsoft.com/office/powerpoint/2010/main" val="2835057511"/>
              </p:ext>
            </p:extLst>
          </p:nvPr>
        </p:nvGraphicFramePr>
        <p:xfrm>
          <a:off x="342901" y="2644390"/>
          <a:ext cx="5753099" cy="2766060"/>
        </p:xfrm>
        <a:graphic>
          <a:graphicData uri="http://schemas.openxmlformats.org/drawingml/2006/table">
            <a:tbl>
              <a:tblPr>
                <a:tableStyleId>{5C22544A-7EE6-4342-B048-85BDC9FD1C3A}</a:tableStyleId>
              </a:tblPr>
              <a:tblGrid>
                <a:gridCol w="665648">
                  <a:extLst>
                    <a:ext uri="{9D8B030D-6E8A-4147-A177-3AD203B41FA5}">
                      <a16:colId xmlns:a16="http://schemas.microsoft.com/office/drawing/2014/main" val="3217522518"/>
                    </a:ext>
                  </a:extLst>
                </a:gridCol>
                <a:gridCol w="599083">
                  <a:extLst>
                    <a:ext uri="{9D8B030D-6E8A-4147-A177-3AD203B41FA5}">
                      <a16:colId xmlns:a16="http://schemas.microsoft.com/office/drawing/2014/main" val="1941091182"/>
                    </a:ext>
                  </a:extLst>
                </a:gridCol>
                <a:gridCol w="599083">
                  <a:extLst>
                    <a:ext uri="{9D8B030D-6E8A-4147-A177-3AD203B41FA5}">
                      <a16:colId xmlns:a16="http://schemas.microsoft.com/office/drawing/2014/main" val="1251866944"/>
                    </a:ext>
                  </a:extLst>
                </a:gridCol>
                <a:gridCol w="599083">
                  <a:extLst>
                    <a:ext uri="{9D8B030D-6E8A-4147-A177-3AD203B41FA5}">
                      <a16:colId xmlns:a16="http://schemas.microsoft.com/office/drawing/2014/main" val="1372749591"/>
                    </a:ext>
                  </a:extLst>
                </a:gridCol>
                <a:gridCol w="599083">
                  <a:extLst>
                    <a:ext uri="{9D8B030D-6E8A-4147-A177-3AD203B41FA5}">
                      <a16:colId xmlns:a16="http://schemas.microsoft.com/office/drawing/2014/main" val="720535546"/>
                    </a:ext>
                  </a:extLst>
                </a:gridCol>
                <a:gridCol w="893870">
                  <a:extLst>
                    <a:ext uri="{9D8B030D-6E8A-4147-A177-3AD203B41FA5}">
                      <a16:colId xmlns:a16="http://schemas.microsoft.com/office/drawing/2014/main" val="481656603"/>
                    </a:ext>
                  </a:extLst>
                </a:gridCol>
                <a:gridCol w="599083">
                  <a:extLst>
                    <a:ext uri="{9D8B030D-6E8A-4147-A177-3AD203B41FA5}">
                      <a16:colId xmlns:a16="http://schemas.microsoft.com/office/drawing/2014/main" val="970699418"/>
                    </a:ext>
                  </a:extLst>
                </a:gridCol>
                <a:gridCol w="599083">
                  <a:extLst>
                    <a:ext uri="{9D8B030D-6E8A-4147-A177-3AD203B41FA5}">
                      <a16:colId xmlns:a16="http://schemas.microsoft.com/office/drawing/2014/main" val="2604718300"/>
                    </a:ext>
                  </a:extLst>
                </a:gridCol>
                <a:gridCol w="599083">
                  <a:extLst>
                    <a:ext uri="{9D8B030D-6E8A-4147-A177-3AD203B41FA5}">
                      <a16:colId xmlns:a16="http://schemas.microsoft.com/office/drawing/2014/main" val="4109104124"/>
                    </a:ext>
                  </a:extLst>
                </a:gridCol>
              </a:tblGrid>
              <a:tr h="0">
                <a:tc gridSpan="9">
                  <a:txBody>
                    <a:bodyPr/>
                    <a:lstStyle/>
                    <a:p>
                      <a:pPr algn="ctr" fontAlgn="ctr"/>
                      <a:r>
                        <a:rPr lang="en-US" sz="1100" u="none" strike="noStrike">
                          <a:effectLst/>
                        </a:rPr>
                        <a:t>Points used to contruct electrode plane</a:t>
                      </a:r>
                      <a:endParaRPr lang="en-US" sz="1100" b="1"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989635"/>
                  </a:ext>
                </a:extLst>
              </a:tr>
              <a:tr h="182880">
                <a:tc>
                  <a:txBody>
                    <a:bodyPr/>
                    <a:lstStyle/>
                    <a:p>
                      <a:pPr algn="l" fontAlgn="b"/>
                      <a:r>
                        <a:rPr lang="en-US" sz="1100" u="none" strike="noStrike" dirty="0">
                          <a:effectLst/>
                        </a:rPr>
                        <a:t>Top Plane</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Bottom Plane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02476394"/>
                  </a:ext>
                </a:extLst>
              </a:tr>
              <a:tr h="190500">
                <a:tc>
                  <a:txBody>
                    <a:bodyPr/>
                    <a:lstStyle/>
                    <a:p>
                      <a:pPr algn="l" fontAlgn="b"/>
                      <a:r>
                        <a:rPr lang="en-US" sz="1100" u="none" strike="noStrike" dirty="0">
                          <a:effectLst/>
                        </a:rPr>
                        <a:t>p1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19.28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7.44</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-78.08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-76.93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052874"/>
                  </a:ext>
                </a:extLst>
              </a:tr>
              <a:tr h="182880">
                <a:tc>
                  <a:txBody>
                    <a:bodyPr/>
                    <a:lstStyle/>
                    <a:p>
                      <a:pPr algn="l" fontAlgn="b"/>
                      <a:r>
                        <a:rPr lang="en-US" sz="1100" u="none" strike="noStrike" dirty="0">
                          <a:effectLst/>
                        </a:rPr>
                        <a:t>p2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7.41</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p2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4705949"/>
                  </a:ext>
                </a:extLst>
              </a:tr>
              <a:tr h="182880">
                <a:tc>
                  <a:txBody>
                    <a:bodyPr/>
                    <a:lstStyle/>
                    <a:p>
                      <a:pPr algn="l" fontAlgn="b"/>
                      <a:r>
                        <a:rPr lang="en-US" sz="1100" u="none" strike="noStrike" dirty="0">
                          <a:effectLst/>
                        </a:rPr>
                        <a:t>p3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7.41</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p3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0.55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8231444"/>
                  </a:ext>
                </a:extLst>
              </a:tr>
              <a:tr h="190500">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7.39</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-76.52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8776462"/>
                  </a:ext>
                </a:extLst>
              </a:tr>
              <a:tr h="182880">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-15.06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7.38</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344449"/>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7.41</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-7.62</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451578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2866512"/>
                  </a:ext>
                </a:extLst>
              </a:tr>
              <a:tr h="182880">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-10.28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7.15</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79.79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0468199"/>
                  </a:ext>
                </a:extLst>
              </a:tr>
              <a:tr h="182880">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-1.43</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7.16</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6493395"/>
                  </a:ext>
                </a:extLst>
              </a:tr>
              <a:tr h="182880">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7.16</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77.82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64341298"/>
                  </a:ext>
                </a:extLst>
              </a:tr>
              <a:tr h="182880">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10.35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7.17</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77.17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778243"/>
                  </a:ext>
                </a:extLst>
              </a:tr>
              <a:tr h="182880">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7.18</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76.97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13.40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031155"/>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7.16</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8562699"/>
                  </a:ext>
                </a:extLst>
              </a:tr>
            </a:tbl>
          </a:graphicData>
        </a:graphic>
      </p:graphicFrame>
      <p:sp>
        <p:nvSpPr>
          <p:cNvPr id="10" name="Rectangle 9"/>
          <p:cNvSpPr/>
          <p:nvPr/>
        </p:nvSpPr>
        <p:spPr>
          <a:xfrm>
            <a:off x="342901" y="2795452"/>
            <a:ext cx="2502081" cy="261499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2023" y="5242560"/>
            <a:ext cx="4711337" cy="923330"/>
          </a:xfrm>
          <a:prstGeom prst="rect">
            <a:avLst/>
          </a:prstGeom>
          <a:noFill/>
        </p:spPr>
        <p:txBody>
          <a:bodyPr wrap="square" rtlCol="0">
            <a:spAutoFit/>
          </a:bodyPr>
          <a:lstStyle/>
          <a:p>
            <a:r>
              <a:rPr lang="en-US" dirty="0"/>
              <a:t>180</a:t>
            </a:r>
            <a:r>
              <a:rPr lang="es-MX" dirty="0"/>
              <a:t>°</a:t>
            </a:r>
            <a:r>
              <a:rPr lang="en-US" dirty="0"/>
              <a:t> - 179.91° = 0.09°</a:t>
            </a:r>
          </a:p>
          <a:p>
            <a:r>
              <a:rPr lang="en-US" dirty="0"/>
              <a:t>Creates ~0.3 mm difference between nose and tail </a:t>
            </a:r>
            <a:r>
              <a:rPr lang="en-US" b="1" dirty="0"/>
              <a:t>y-coordinates</a:t>
            </a:r>
            <a:r>
              <a:rPr lang="en-US" dirty="0"/>
              <a:t> in S&amp;A and in CST</a:t>
            </a:r>
          </a:p>
        </p:txBody>
      </p:sp>
      <p:graphicFrame>
        <p:nvGraphicFramePr>
          <p:cNvPr id="18" name="Content Placeholder 17"/>
          <p:cNvGraphicFramePr>
            <a:graphicFrameLocks noGrp="1"/>
          </p:cNvGraphicFramePr>
          <p:nvPr>
            <p:ph sz="half" idx="1"/>
            <p:extLst>
              <p:ext uri="{D42A27DB-BD31-4B8C-83A1-F6EECF244321}">
                <p14:modId xmlns:p14="http://schemas.microsoft.com/office/powerpoint/2010/main" val="501061674"/>
              </p:ext>
            </p:extLst>
          </p:nvPr>
        </p:nvGraphicFramePr>
        <p:xfrm>
          <a:off x="6696891" y="4314133"/>
          <a:ext cx="5181599" cy="506436"/>
        </p:xfrm>
        <a:graphic>
          <a:graphicData uri="http://schemas.openxmlformats.org/drawingml/2006/table">
            <a:tbl>
              <a:tblPr>
                <a:tableStyleId>{5C22544A-7EE6-4342-B048-85BDC9FD1C3A}</a:tableStyleId>
              </a:tblPr>
              <a:tblGrid>
                <a:gridCol w="1875692">
                  <a:extLst>
                    <a:ext uri="{9D8B030D-6E8A-4147-A177-3AD203B41FA5}">
                      <a16:colId xmlns:a16="http://schemas.microsoft.com/office/drawing/2014/main" val="52240634"/>
                    </a:ext>
                  </a:extLst>
                </a:gridCol>
                <a:gridCol w="1101969">
                  <a:extLst>
                    <a:ext uri="{9D8B030D-6E8A-4147-A177-3AD203B41FA5}">
                      <a16:colId xmlns:a16="http://schemas.microsoft.com/office/drawing/2014/main" val="434434785"/>
                    </a:ext>
                  </a:extLst>
                </a:gridCol>
                <a:gridCol w="1101969">
                  <a:extLst>
                    <a:ext uri="{9D8B030D-6E8A-4147-A177-3AD203B41FA5}">
                      <a16:colId xmlns:a16="http://schemas.microsoft.com/office/drawing/2014/main" val="3009861459"/>
                    </a:ext>
                  </a:extLst>
                </a:gridCol>
                <a:gridCol w="1101969">
                  <a:extLst>
                    <a:ext uri="{9D8B030D-6E8A-4147-A177-3AD203B41FA5}">
                      <a16:colId xmlns:a16="http://schemas.microsoft.com/office/drawing/2014/main" val="2326872536"/>
                    </a:ext>
                  </a:extLst>
                </a:gridCol>
              </a:tblGrid>
              <a:tr h="168812">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RX FROM Y (PITCH)</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RY FROM Z (Yaw)</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RZ FROM X (Roll)</a:t>
                      </a:r>
                      <a:endParaRPr lang="en-US" sz="1000" b="1"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3268547747"/>
                  </a:ext>
                </a:extLst>
              </a:tr>
              <a:tr h="168812">
                <a:tc>
                  <a:txBody>
                    <a:bodyPr/>
                    <a:lstStyle/>
                    <a:p>
                      <a:pPr algn="l" fontAlgn="b"/>
                      <a:r>
                        <a:rPr lang="en-US" sz="1000" u="none" strike="noStrike">
                          <a:effectLst/>
                        </a:rPr>
                        <a:t>Top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-179.9100</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-89.9269</a:t>
                      </a:r>
                      <a:endParaRPr lang="en-US" sz="1000" b="0"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59475278"/>
                  </a:ext>
                </a:extLst>
              </a:tr>
              <a:tr h="168812">
                <a:tc>
                  <a:txBody>
                    <a:bodyPr/>
                    <a:lstStyle/>
                    <a:p>
                      <a:pPr algn="l" fontAlgn="b"/>
                      <a:r>
                        <a:rPr lang="en-US" sz="1000" u="none" strike="noStrike">
                          <a:effectLst/>
                        </a:rPr>
                        <a:t>Bottom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-179.9763</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dirty="0">
                          <a:effectLst/>
                        </a:rPr>
                        <a:t>-90.0841</a:t>
                      </a:r>
                      <a:endParaRPr lang="en-US" sz="1000" b="0" i="0" u="none" strike="noStrike" dirty="0">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2639181988"/>
                  </a:ext>
                </a:extLst>
              </a:tr>
            </a:tbl>
          </a:graphicData>
        </a:graphic>
      </p:graphicFrame>
      <p:sp>
        <p:nvSpPr>
          <p:cNvPr id="19" name="Rectangle 18"/>
          <p:cNvSpPr/>
          <p:nvPr/>
        </p:nvSpPr>
        <p:spPr>
          <a:xfrm>
            <a:off x="8568147" y="4488350"/>
            <a:ext cx="1107076" cy="18815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9" idx="2"/>
          </p:cNvCxnSpPr>
          <p:nvPr/>
        </p:nvCxnSpPr>
        <p:spPr>
          <a:xfrm flipH="1">
            <a:off x="8122648" y="4676503"/>
            <a:ext cx="999037" cy="566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9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Pitch: </a:t>
            </a:r>
            <a:r>
              <a:rPr lang="en-US" dirty="0">
                <a:solidFill>
                  <a:srgbClr val="2525EE"/>
                </a:solidFill>
              </a:rPr>
              <a:t>Bottom plate</a:t>
            </a:r>
          </a:p>
        </p:txBody>
      </p:sp>
      <p:sp>
        <p:nvSpPr>
          <p:cNvPr id="8" name="Content Placeholder 7"/>
          <p:cNvSpPr>
            <a:spLocks noGrp="1"/>
          </p:cNvSpPr>
          <p:nvPr>
            <p:ph sz="half" idx="2"/>
          </p:nvPr>
        </p:nvSpPr>
        <p:spPr/>
        <p:txBody>
          <a:bodyPr/>
          <a:lstStyle/>
          <a:p>
            <a:r>
              <a:rPr lang="en-US" dirty="0"/>
              <a:t>Dealing with the </a:t>
            </a:r>
            <a:r>
              <a:rPr lang="en-US" dirty="0">
                <a:solidFill>
                  <a:srgbClr val="2525EE"/>
                </a:solidFill>
              </a:rPr>
              <a:t>bottom plate </a:t>
            </a:r>
            <a:r>
              <a:rPr lang="en-US" dirty="0"/>
              <a:t>(plane): </a:t>
            </a:r>
          </a:p>
          <a:p>
            <a:pPr lvl="1"/>
            <a:r>
              <a:rPr lang="en-US" dirty="0"/>
              <a:t>Points 1 to 5 </a:t>
            </a:r>
            <a:r>
              <a:rPr lang="en-US" u="sng" dirty="0"/>
              <a:t>upstream</a:t>
            </a:r>
            <a:r>
              <a:rPr lang="en-US" dirty="0"/>
              <a:t> are </a:t>
            </a:r>
            <a:r>
              <a:rPr lang="en-US" b="1" dirty="0"/>
              <a:t>higher</a:t>
            </a:r>
            <a:r>
              <a:rPr lang="en-US" dirty="0"/>
              <a:t> than points 6 to 10 </a:t>
            </a:r>
            <a:r>
              <a:rPr lang="en-US" u="sng" dirty="0"/>
              <a:t>downstream</a:t>
            </a:r>
          </a:p>
          <a:p>
            <a:pPr lvl="1"/>
            <a:r>
              <a:rPr lang="en-US" dirty="0"/>
              <a:t>This means the top plate’s nose is pointing </a:t>
            </a:r>
            <a:r>
              <a:rPr lang="en-US" b="1" dirty="0"/>
              <a:t>downwards</a:t>
            </a:r>
          </a:p>
        </p:txBody>
      </p:sp>
      <p:sp>
        <p:nvSpPr>
          <p:cNvPr id="12" name="TextBox 11"/>
          <p:cNvSpPr txBox="1"/>
          <p:nvPr/>
        </p:nvSpPr>
        <p:spPr>
          <a:xfrm>
            <a:off x="6932023" y="5242560"/>
            <a:ext cx="4711337" cy="923330"/>
          </a:xfrm>
          <a:prstGeom prst="rect">
            <a:avLst/>
          </a:prstGeom>
          <a:noFill/>
        </p:spPr>
        <p:txBody>
          <a:bodyPr wrap="square" rtlCol="0">
            <a:spAutoFit/>
          </a:bodyPr>
          <a:lstStyle/>
          <a:p>
            <a:r>
              <a:rPr lang="en-US" dirty="0"/>
              <a:t>180 - 179.9763 = 0.0237</a:t>
            </a:r>
          </a:p>
          <a:p>
            <a:r>
              <a:rPr lang="en-US" dirty="0"/>
              <a:t>Creates around 0.5 mm difference between nose and tail </a:t>
            </a:r>
            <a:r>
              <a:rPr lang="en-US" b="1" dirty="0"/>
              <a:t>y-coordinates</a:t>
            </a:r>
            <a:r>
              <a:rPr lang="en-US" dirty="0"/>
              <a:t> in S&amp;A and in CST</a:t>
            </a:r>
          </a:p>
        </p:txBody>
      </p:sp>
      <p:sp>
        <p:nvSpPr>
          <p:cNvPr id="3" name="Content Placeholder 2"/>
          <p:cNvSpPr>
            <a:spLocks noGrp="1"/>
          </p:cNvSpPr>
          <p:nvPr>
            <p:ph sz="half" idx="1"/>
          </p:nvPr>
        </p:nvSpPr>
        <p:spPr/>
        <p:txBody>
          <a:bodyPr/>
          <a:lstStyle/>
          <a:p>
            <a:endParaRPr lang="en-US" dirty="0"/>
          </a:p>
        </p:txBody>
      </p:sp>
      <p:graphicFrame>
        <p:nvGraphicFramePr>
          <p:cNvPr id="13" name="Content Placeholder 17"/>
          <p:cNvGraphicFramePr>
            <a:graphicFrameLocks/>
          </p:cNvGraphicFramePr>
          <p:nvPr>
            <p:extLst>
              <p:ext uri="{D42A27DB-BD31-4B8C-83A1-F6EECF244321}">
                <p14:modId xmlns:p14="http://schemas.microsoft.com/office/powerpoint/2010/main" val="3488615848"/>
              </p:ext>
            </p:extLst>
          </p:nvPr>
        </p:nvGraphicFramePr>
        <p:xfrm>
          <a:off x="6696891" y="4314133"/>
          <a:ext cx="5181599" cy="506436"/>
        </p:xfrm>
        <a:graphic>
          <a:graphicData uri="http://schemas.openxmlformats.org/drawingml/2006/table">
            <a:tbl>
              <a:tblPr>
                <a:tableStyleId>{5C22544A-7EE6-4342-B048-85BDC9FD1C3A}</a:tableStyleId>
              </a:tblPr>
              <a:tblGrid>
                <a:gridCol w="1875692">
                  <a:extLst>
                    <a:ext uri="{9D8B030D-6E8A-4147-A177-3AD203B41FA5}">
                      <a16:colId xmlns:a16="http://schemas.microsoft.com/office/drawing/2014/main" val="52240634"/>
                    </a:ext>
                  </a:extLst>
                </a:gridCol>
                <a:gridCol w="1101969">
                  <a:extLst>
                    <a:ext uri="{9D8B030D-6E8A-4147-A177-3AD203B41FA5}">
                      <a16:colId xmlns:a16="http://schemas.microsoft.com/office/drawing/2014/main" val="434434785"/>
                    </a:ext>
                  </a:extLst>
                </a:gridCol>
                <a:gridCol w="1101969">
                  <a:extLst>
                    <a:ext uri="{9D8B030D-6E8A-4147-A177-3AD203B41FA5}">
                      <a16:colId xmlns:a16="http://schemas.microsoft.com/office/drawing/2014/main" val="3009861459"/>
                    </a:ext>
                  </a:extLst>
                </a:gridCol>
                <a:gridCol w="1101969">
                  <a:extLst>
                    <a:ext uri="{9D8B030D-6E8A-4147-A177-3AD203B41FA5}">
                      <a16:colId xmlns:a16="http://schemas.microsoft.com/office/drawing/2014/main" val="2326872536"/>
                    </a:ext>
                  </a:extLst>
                </a:gridCol>
              </a:tblGrid>
              <a:tr h="168812">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RX FROM Y (PITCH)</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RY FROM Z (Yaw)</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RZ FROM X (Roll)</a:t>
                      </a:r>
                      <a:endParaRPr lang="en-US" sz="1000" b="1"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3268547747"/>
                  </a:ext>
                </a:extLst>
              </a:tr>
              <a:tr h="168812">
                <a:tc>
                  <a:txBody>
                    <a:bodyPr/>
                    <a:lstStyle/>
                    <a:p>
                      <a:pPr algn="l" fontAlgn="b"/>
                      <a:r>
                        <a:rPr lang="en-US" sz="1000" u="none" strike="noStrike">
                          <a:effectLst/>
                        </a:rPr>
                        <a:t>Top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-179.9100</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-89.9269</a:t>
                      </a:r>
                      <a:endParaRPr lang="en-US" sz="1000" b="0"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59475278"/>
                  </a:ext>
                </a:extLst>
              </a:tr>
              <a:tr h="168812">
                <a:tc>
                  <a:txBody>
                    <a:bodyPr/>
                    <a:lstStyle/>
                    <a:p>
                      <a:pPr algn="l" fontAlgn="b"/>
                      <a:r>
                        <a:rPr lang="en-US" sz="1000" u="none" strike="noStrike">
                          <a:effectLst/>
                        </a:rPr>
                        <a:t>Bottom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-179.9763</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dirty="0">
                          <a:effectLst/>
                        </a:rPr>
                        <a:t>-90.0841</a:t>
                      </a:r>
                      <a:endParaRPr lang="en-US" sz="1000" b="0" i="0" u="none" strike="noStrike" dirty="0">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2639181988"/>
                  </a:ext>
                </a:extLst>
              </a:tr>
            </a:tbl>
          </a:graphicData>
        </a:graphic>
      </p:graphicFrame>
      <p:sp>
        <p:nvSpPr>
          <p:cNvPr id="14" name="Rectangle 13"/>
          <p:cNvSpPr/>
          <p:nvPr/>
        </p:nvSpPr>
        <p:spPr>
          <a:xfrm>
            <a:off x="8568147" y="4627694"/>
            <a:ext cx="1107076" cy="188153"/>
          </a:xfrm>
          <a:prstGeom prst="rect">
            <a:avLst/>
          </a:prstGeom>
          <a:noFill/>
          <a:ln w="28575">
            <a:solidFill>
              <a:srgbClr val="2525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2"/>
          </p:cNvCxnSpPr>
          <p:nvPr/>
        </p:nvCxnSpPr>
        <p:spPr>
          <a:xfrm flipH="1">
            <a:off x="8122649" y="4815847"/>
            <a:ext cx="999036" cy="426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3"/>
          <p:cNvGraphicFramePr>
            <a:graphicFrameLocks/>
          </p:cNvGraphicFramePr>
          <p:nvPr>
            <p:extLst>
              <p:ext uri="{D42A27DB-BD31-4B8C-83A1-F6EECF244321}">
                <p14:modId xmlns:p14="http://schemas.microsoft.com/office/powerpoint/2010/main" val="3112530366"/>
              </p:ext>
            </p:extLst>
          </p:nvPr>
        </p:nvGraphicFramePr>
        <p:xfrm>
          <a:off x="342901" y="2644390"/>
          <a:ext cx="5753099" cy="2766060"/>
        </p:xfrm>
        <a:graphic>
          <a:graphicData uri="http://schemas.openxmlformats.org/drawingml/2006/table">
            <a:tbl>
              <a:tblPr>
                <a:tableStyleId>{5C22544A-7EE6-4342-B048-85BDC9FD1C3A}</a:tableStyleId>
              </a:tblPr>
              <a:tblGrid>
                <a:gridCol w="665648">
                  <a:extLst>
                    <a:ext uri="{9D8B030D-6E8A-4147-A177-3AD203B41FA5}">
                      <a16:colId xmlns:a16="http://schemas.microsoft.com/office/drawing/2014/main" val="3217522518"/>
                    </a:ext>
                  </a:extLst>
                </a:gridCol>
                <a:gridCol w="599083">
                  <a:extLst>
                    <a:ext uri="{9D8B030D-6E8A-4147-A177-3AD203B41FA5}">
                      <a16:colId xmlns:a16="http://schemas.microsoft.com/office/drawing/2014/main" val="1941091182"/>
                    </a:ext>
                  </a:extLst>
                </a:gridCol>
                <a:gridCol w="599083">
                  <a:extLst>
                    <a:ext uri="{9D8B030D-6E8A-4147-A177-3AD203B41FA5}">
                      <a16:colId xmlns:a16="http://schemas.microsoft.com/office/drawing/2014/main" val="1251866944"/>
                    </a:ext>
                  </a:extLst>
                </a:gridCol>
                <a:gridCol w="599083">
                  <a:extLst>
                    <a:ext uri="{9D8B030D-6E8A-4147-A177-3AD203B41FA5}">
                      <a16:colId xmlns:a16="http://schemas.microsoft.com/office/drawing/2014/main" val="1372749591"/>
                    </a:ext>
                  </a:extLst>
                </a:gridCol>
                <a:gridCol w="599083">
                  <a:extLst>
                    <a:ext uri="{9D8B030D-6E8A-4147-A177-3AD203B41FA5}">
                      <a16:colId xmlns:a16="http://schemas.microsoft.com/office/drawing/2014/main" val="720535546"/>
                    </a:ext>
                  </a:extLst>
                </a:gridCol>
                <a:gridCol w="893870">
                  <a:extLst>
                    <a:ext uri="{9D8B030D-6E8A-4147-A177-3AD203B41FA5}">
                      <a16:colId xmlns:a16="http://schemas.microsoft.com/office/drawing/2014/main" val="481656603"/>
                    </a:ext>
                  </a:extLst>
                </a:gridCol>
                <a:gridCol w="599083">
                  <a:extLst>
                    <a:ext uri="{9D8B030D-6E8A-4147-A177-3AD203B41FA5}">
                      <a16:colId xmlns:a16="http://schemas.microsoft.com/office/drawing/2014/main" val="970699418"/>
                    </a:ext>
                  </a:extLst>
                </a:gridCol>
                <a:gridCol w="599083">
                  <a:extLst>
                    <a:ext uri="{9D8B030D-6E8A-4147-A177-3AD203B41FA5}">
                      <a16:colId xmlns:a16="http://schemas.microsoft.com/office/drawing/2014/main" val="2604718300"/>
                    </a:ext>
                  </a:extLst>
                </a:gridCol>
                <a:gridCol w="599083">
                  <a:extLst>
                    <a:ext uri="{9D8B030D-6E8A-4147-A177-3AD203B41FA5}">
                      <a16:colId xmlns:a16="http://schemas.microsoft.com/office/drawing/2014/main" val="4109104124"/>
                    </a:ext>
                  </a:extLst>
                </a:gridCol>
              </a:tblGrid>
              <a:tr h="0">
                <a:tc gridSpan="9">
                  <a:txBody>
                    <a:bodyPr/>
                    <a:lstStyle/>
                    <a:p>
                      <a:pPr algn="ctr" fontAlgn="ctr"/>
                      <a:r>
                        <a:rPr lang="en-US" sz="1100" u="none" strike="noStrike">
                          <a:effectLst/>
                        </a:rPr>
                        <a:t>Points used to contruct electrode plane</a:t>
                      </a:r>
                      <a:endParaRPr lang="en-US" sz="1100" b="1"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989635"/>
                  </a:ext>
                </a:extLst>
              </a:tr>
              <a:tr h="182880">
                <a:tc>
                  <a:txBody>
                    <a:bodyPr/>
                    <a:lstStyle/>
                    <a:p>
                      <a:pPr algn="l" fontAlgn="b"/>
                      <a:r>
                        <a:rPr lang="en-US" sz="1100" u="none" strike="noStrike" dirty="0">
                          <a:effectLst/>
                        </a:rPr>
                        <a:t>Top Plane</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Bottom Plane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02476394"/>
                  </a:ext>
                </a:extLst>
              </a:tr>
              <a:tr h="190500">
                <a:tc>
                  <a:txBody>
                    <a:bodyPr/>
                    <a:lstStyle/>
                    <a:p>
                      <a:pPr algn="l" fontAlgn="b"/>
                      <a:r>
                        <a:rPr lang="en-US" sz="1100" u="none" strike="noStrike" dirty="0">
                          <a:effectLst/>
                        </a:rPr>
                        <a:t>p1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19.28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7.44</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-78.08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-7.63</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-76.93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052874"/>
                  </a:ext>
                </a:extLst>
              </a:tr>
              <a:tr h="182880">
                <a:tc>
                  <a:txBody>
                    <a:bodyPr/>
                    <a:lstStyle/>
                    <a:p>
                      <a:pPr algn="l" fontAlgn="b"/>
                      <a:r>
                        <a:rPr lang="en-US" sz="1100" u="none" strike="noStrike" dirty="0">
                          <a:effectLst/>
                        </a:rPr>
                        <a:t>p2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p2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-7.63</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4705949"/>
                  </a:ext>
                </a:extLst>
              </a:tr>
              <a:tr h="182880">
                <a:tc>
                  <a:txBody>
                    <a:bodyPr/>
                    <a:lstStyle/>
                    <a:p>
                      <a:pPr algn="l" fontAlgn="b"/>
                      <a:r>
                        <a:rPr lang="en-US" sz="1100" u="none" strike="noStrike" dirty="0">
                          <a:effectLst/>
                        </a:rPr>
                        <a:t>p3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p3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0.55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-7.61</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8231444"/>
                  </a:ext>
                </a:extLst>
              </a:tr>
              <a:tr h="190500">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7.39</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-7.61</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-76.52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8776462"/>
                  </a:ext>
                </a:extLst>
              </a:tr>
              <a:tr h="182880">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-15.06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7.38</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-7.60</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344449"/>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1" i="0" u="none" strike="noStrike" dirty="0">
                        <a:solidFill>
                          <a:schemeClr val="tx1"/>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-7.62</a:t>
                      </a:r>
                      <a:endParaRPr lang="en-US" sz="1100" b="1" i="0" u="none" strike="noStrike" dirty="0">
                        <a:solidFill>
                          <a:srgbClr val="2525EE"/>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451578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2866512"/>
                  </a:ext>
                </a:extLst>
              </a:tr>
              <a:tr h="182880">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-10.28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7.15</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79.79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-7.66</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0468199"/>
                  </a:ext>
                </a:extLst>
              </a:tr>
              <a:tr h="182880">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-1.43</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7.16</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-7.66</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6493395"/>
                  </a:ext>
                </a:extLst>
              </a:tr>
              <a:tr h="182880">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7.16</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-7.67</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77.82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64341298"/>
                  </a:ext>
                </a:extLst>
              </a:tr>
              <a:tr h="182880">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10.35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7.17</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77.17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-7.68</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778243"/>
                  </a:ext>
                </a:extLst>
              </a:tr>
              <a:tr h="182880">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7.18</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76.97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13.40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-7.71</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031155"/>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7.16</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-7.68</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8562699"/>
                  </a:ext>
                </a:extLst>
              </a:tr>
            </a:tbl>
          </a:graphicData>
        </a:graphic>
      </p:graphicFrame>
      <p:sp>
        <p:nvSpPr>
          <p:cNvPr id="18" name="Rectangle 17"/>
          <p:cNvSpPr/>
          <p:nvPr/>
        </p:nvSpPr>
        <p:spPr>
          <a:xfrm>
            <a:off x="3361509" y="2795453"/>
            <a:ext cx="2734491" cy="2614997"/>
          </a:xfrm>
          <a:prstGeom prst="rect">
            <a:avLst/>
          </a:prstGeom>
          <a:noFill/>
          <a:ln w="28575">
            <a:solidFill>
              <a:srgbClr val="2525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25EE"/>
              </a:solidFill>
            </a:endParaRPr>
          </a:p>
        </p:txBody>
      </p:sp>
    </p:spTree>
    <p:extLst>
      <p:ext uri="{BB962C8B-B14F-4D97-AF65-F5344CB8AC3E}">
        <p14:creationId xmlns:p14="http://schemas.microsoft.com/office/powerpoint/2010/main" val="280230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a:t>
            </a:r>
            <a:r>
              <a:rPr lang="en-US" dirty="0">
                <a:solidFill>
                  <a:srgbClr val="FF0000"/>
                </a:solidFill>
              </a:rPr>
              <a:t>Top plate</a:t>
            </a:r>
          </a:p>
        </p:txBody>
      </p:sp>
      <p:sp>
        <p:nvSpPr>
          <p:cNvPr id="8" name="Content Placeholder 7"/>
          <p:cNvSpPr>
            <a:spLocks noGrp="1"/>
          </p:cNvSpPr>
          <p:nvPr>
            <p:ph sz="half" idx="2"/>
          </p:nvPr>
        </p:nvSpPr>
        <p:spPr/>
        <p:txBody>
          <a:bodyPr/>
          <a:lstStyle/>
          <a:p>
            <a:r>
              <a:rPr lang="en-US" dirty="0"/>
              <a:t>Dealing with the </a:t>
            </a:r>
            <a:r>
              <a:rPr lang="en-US" dirty="0">
                <a:solidFill>
                  <a:srgbClr val="FF0000"/>
                </a:solidFill>
              </a:rPr>
              <a:t>top plate </a:t>
            </a:r>
            <a:r>
              <a:rPr lang="en-US" dirty="0"/>
              <a:t>(plane): </a:t>
            </a:r>
          </a:p>
          <a:p>
            <a:pPr lvl="1"/>
            <a:r>
              <a:rPr lang="en-US" u="sng" dirty="0"/>
              <a:t>Upstream</a:t>
            </a:r>
            <a:r>
              <a:rPr lang="en-US" dirty="0"/>
              <a:t> Point 1 is </a:t>
            </a:r>
            <a:r>
              <a:rPr lang="en-US" b="1" dirty="0"/>
              <a:t>higher</a:t>
            </a:r>
            <a:r>
              <a:rPr lang="en-US" dirty="0"/>
              <a:t> than point 5. This means the top plate’s is rotating </a:t>
            </a:r>
            <a:r>
              <a:rPr lang="en-US" b="1" dirty="0"/>
              <a:t>clockwise.</a:t>
            </a:r>
            <a:endParaRPr lang="en-US" dirty="0"/>
          </a:p>
          <a:p>
            <a:pPr lvl="1"/>
            <a:r>
              <a:rPr lang="en-US" u="sng" dirty="0"/>
              <a:t>Downstream</a:t>
            </a:r>
            <a:r>
              <a:rPr lang="en-US" dirty="0"/>
              <a:t> similarly.</a:t>
            </a:r>
          </a:p>
        </p:txBody>
      </p:sp>
      <p:graphicFrame>
        <p:nvGraphicFramePr>
          <p:cNvPr id="9" name="Content Placeholder 3"/>
          <p:cNvGraphicFramePr>
            <a:graphicFrameLocks/>
          </p:cNvGraphicFramePr>
          <p:nvPr>
            <p:extLst>
              <p:ext uri="{D42A27DB-BD31-4B8C-83A1-F6EECF244321}">
                <p14:modId xmlns:p14="http://schemas.microsoft.com/office/powerpoint/2010/main" val="3569636304"/>
              </p:ext>
            </p:extLst>
          </p:nvPr>
        </p:nvGraphicFramePr>
        <p:xfrm>
          <a:off x="342901" y="2644390"/>
          <a:ext cx="5753099" cy="2766060"/>
        </p:xfrm>
        <a:graphic>
          <a:graphicData uri="http://schemas.openxmlformats.org/drawingml/2006/table">
            <a:tbl>
              <a:tblPr>
                <a:tableStyleId>{5C22544A-7EE6-4342-B048-85BDC9FD1C3A}</a:tableStyleId>
              </a:tblPr>
              <a:tblGrid>
                <a:gridCol w="665648">
                  <a:extLst>
                    <a:ext uri="{9D8B030D-6E8A-4147-A177-3AD203B41FA5}">
                      <a16:colId xmlns:a16="http://schemas.microsoft.com/office/drawing/2014/main" val="3217522518"/>
                    </a:ext>
                  </a:extLst>
                </a:gridCol>
                <a:gridCol w="599083">
                  <a:extLst>
                    <a:ext uri="{9D8B030D-6E8A-4147-A177-3AD203B41FA5}">
                      <a16:colId xmlns:a16="http://schemas.microsoft.com/office/drawing/2014/main" val="1941091182"/>
                    </a:ext>
                  </a:extLst>
                </a:gridCol>
                <a:gridCol w="599083">
                  <a:extLst>
                    <a:ext uri="{9D8B030D-6E8A-4147-A177-3AD203B41FA5}">
                      <a16:colId xmlns:a16="http://schemas.microsoft.com/office/drawing/2014/main" val="1251866944"/>
                    </a:ext>
                  </a:extLst>
                </a:gridCol>
                <a:gridCol w="599083">
                  <a:extLst>
                    <a:ext uri="{9D8B030D-6E8A-4147-A177-3AD203B41FA5}">
                      <a16:colId xmlns:a16="http://schemas.microsoft.com/office/drawing/2014/main" val="1372749591"/>
                    </a:ext>
                  </a:extLst>
                </a:gridCol>
                <a:gridCol w="599083">
                  <a:extLst>
                    <a:ext uri="{9D8B030D-6E8A-4147-A177-3AD203B41FA5}">
                      <a16:colId xmlns:a16="http://schemas.microsoft.com/office/drawing/2014/main" val="720535546"/>
                    </a:ext>
                  </a:extLst>
                </a:gridCol>
                <a:gridCol w="893870">
                  <a:extLst>
                    <a:ext uri="{9D8B030D-6E8A-4147-A177-3AD203B41FA5}">
                      <a16:colId xmlns:a16="http://schemas.microsoft.com/office/drawing/2014/main" val="481656603"/>
                    </a:ext>
                  </a:extLst>
                </a:gridCol>
                <a:gridCol w="599083">
                  <a:extLst>
                    <a:ext uri="{9D8B030D-6E8A-4147-A177-3AD203B41FA5}">
                      <a16:colId xmlns:a16="http://schemas.microsoft.com/office/drawing/2014/main" val="970699418"/>
                    </a:ext>
                  </a:extLst>
                </a:gridCol>
                <a:gridCol w="599083">
                  <a:extLst>
                    <a:ext uri="{9D8B030D-6E8A-4147-A177-3AD203B41FA5}">
                      <a16:colId xmlns:a16="http://schemas.microsoft.com/office/drawing/2014/main" val="2604718300"/>
                    </a:ext>
                  </a:extLst>
                </a:gridCol>
                <a:gridCol w="599083">
                  <a:extLst>
                    <a:ext uri="{9D8B030D-6E8A-4147-A177-3AD203B41FA5}">
                      <a16:colId xmlns:a16="http://schemas.microsoft.com/office/drawing/2014/main" val="4109104124"/>
                    </a:ext>
                  </a:extLst>
                </a:gridCol>
              </a:tblGrid>
              <a:tr h="0">
                <a:tc gridSpan="9">
                  <a:txBody>
                    <a:bodyPr/>
                    <a:lstStyle/>
                    <a:p>
                      <a:pPr algn="ctr" fontAlgn="ctr"/>
                      <a:r>
                        <a:rPr lang="en-US" sz="1100" u="none" strike="noStrike">
                          <a:effectLst/>
                        </a:rPr>
                        <a:t>Points used to contruct electrode plane</a:t>
                      </a:r>
                      <a:endParaRPr lang="en-US" sz="1100" b="1"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989635"/>
                  </a:ext>
                </a:extLst>
              </a:tr>
              <a:tr h="182880">
                <a:tc>
                  <a:txBody>
                    <a:bodyPr/>
                    <a:lstStyle/>
                    <a:p>
                      <a:pPr algn="l" fontAlgn="b"/>
                      <a:r>
                        <a:rPr lang="en-US" sz="1100" u="none" strike="noStrike" dirty="0">
                          <a:effectLst/>
                        </a:rPr>
                        <a:t>Top Plane</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Bottom Plane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02476394"/>
                  </a:ext>
                </a:extLst>
              </a:tr>
              <a:tr h="190500">
                <a:tc>
                  <a:txBody>
                    <a:bodyPr/>
                    <a:lstStyle/>
                    <a:p>
                      <a:pPr algn="l" fontAlgn="b"/>
                      <a:r>
                        <a:rPr lang="en-US" sz="1100" u="none" strike="noStrike" dirty="0">
                          <a:effectLst/>
                        </a:rPr>
                        <a:t>p1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19.28</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7.44</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-78.08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-76.93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052874"/>
                  </a:ext>
                </a:extLst>
              </a:tr>
              <a:tr h="182880">
                <a:tc>
                  <a:txBody>
                    <a:bodyPr/>
                    <a:lstStyle/>
                    <a:p>
                      <a:pPr algn="l" fontAlgn="b"/>
                      <a:r>
                        <a:rPr lang="en-US" sz="1100" u="none" strike="noStrike" dirty="0">
                          <a:effectLst/>
                        </a:rPr>
                        <a:t>p2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p2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4705949"/>
                  </a:ext>
                </a:extLst>
              </a:tr>
              <a:tr h="182880">
                <a:tc>
                  <a:txBody>
                    <a:bodyPr/>
                    <a:lstStyle/>
                    <a:p>
                      <a:pPr algn="l" fontAlgn="b"/>
                      <a:r>
                        <a:rPr lang="en-US" sz="1100" u="none" strike="noStrike" dirty="0">
                          <a:effectLst/>
                        </a:rPr>
                        <a:t>p3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p3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0.55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8231444"/>
                  </a:ext>
                </a:extLst>
              </a:tr>
              <a:tr h="190500">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7.39</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-76.52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8776462"/>
                  </a:ext>
                </a:extLst>
              </a:tr>
              <a:tr h="182880">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-15.06</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7.38</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344449"/>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solidFill>
                            <a:schemeClr val="tx1"/>
                          </a:solidFill>
                          <a:effectLst/>
                        </a:rPr>
                        <a:t>7.41</a:t>
                      </a:r>
                      <a:endParaRPr lang="en-US" sz="1100" b="1" i="0" u="none" strike="noStrike">
                        <a:solidFill>
                          <a:schemeClr val="tx1"/>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-7.62</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451578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2866512"/>
                  </a:ext>
                </a:extLst>
              </a:tr>
              <a:tr h="182880">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-10.28</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7.15</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79.79</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0468199"/>
                  </a:ext>
                </a:extLst>
              </a:tr>
              <a:tr h="182880">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-1.43</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7.16</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6493395"/>
                  </a:ext>
                </a:extLst>
              </a:tr>
              <a:tr h="182880">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7.16</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77.82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64341298"/>
                  </a:ext>
                </a:extLst>
              </a:tr>
              <a:tr h="182880">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10.35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7.17</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77.17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778243"/>
                  </a:ext>
                </a:extLst>
              </a:tr>
              <a:tr h="182880">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18.20</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FF0000"/>
                          </a:solidFill>
                          <a:effectLst/>
                        </a:rPr>
                        <a:t>7.18</a:t>
                      </a:r>
                      <a:endParaRPr lang="en-US"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76.97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13.40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031155"/>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7.16</a:t>
                      </a:r>
                      <a:endParaRPr lang="en-US" sz="1100" b="1" i="0" u="none" strike="noStrike" dirty="0">
                        <a:solidFill>
                          <a:schemeClr val="tx1"/>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-7.68</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8562699"/>
                  </a:ext>
                </a:extLst>
              </a:tr>
            </a:tbl>
          </a:graphicData>
        </a:graphic>
      </p:graphicFrame>
      <p:sp>
        <p:nvSpPr>
          <p:cNvPr id="10" name="Rectangle 9"/>
          <p:cNvSpPr/>
          <p:nvPr/>
        </p:nvSpPr>
        <p:spPr>
          <a:xfrm>
            <a:off x="342901" y="2795452"/>
            <a:ext cx="2502081" cy="2614998"/>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2023" y="5242560"/>
            <a:ext cx="4711337" cy="1477328"/>
          </a:xfrm>
          <a:prstGeom prst="rect">
            <a:avLst/>
          </a:prstGeom>
          <a:noFill/>
        </p:spPr>
        <p:txBody>
          <a:bodyPr wrap="square" rtlCol="0">
            <a:spAutoFit/>
          </a:bodyPr>
          <a:lstStyle/>
          <a:p>
            <a:r>
              <a:rPr lang="en-US" dirty="0"/>
              <a:t>90 – 89.9269 = 0.0731 </a:t>
            </a:r>
            <a:r>
              <a:rPr lang="en-US" b="1" dirty="0"/>
              <a:t>CLOCKWISE!</a:t>
            </a:r>
            <a:endParaRPr lang="en-US" dirty="0"/>
          </a:p>
          <a:p>
            <a:r>
              <a:rPr lang="en-US" dirty="0"/>
              <a:t>Creates ~0.06 mm difference on </a:t>
            </a:r>
            <a:r>
              <a:rPr lang="en-US" b="1" dirty="0"/>
              <a:t>y-axis</a:t>
            </a:r>
            <a:r>
              <a:rPr lang="en-US" dirty="0"/>
              <a:t> between tail’s </a:t>
            </a:r>
            <a:r>
              <a:rPr lang="en-US" u="sng" dirty="0"/>
              <a:t>left-most</a:t>
            </a:r>
            <a:r>
              <a:rPr lang="en-US" dirty="0"/>
              <a:t> (p1) and </a:t>
            </a:r>
            <a:r>
              <a:rPr lang="en-US" u="sng" dirty="0"/>
              <a:t>right-most</a:t>
            </a:r>
            <a:r>
              <a:rPr lang="en-US" dirty="0"/>
              <a:t> (p5) points in S&amp;A and in CST.</a:t>
            </a:r>
          </a:p>
          <a:p>
            <a:r>
              <a:rPr lang="en-US" b="1" dirty="0"/>
              <a:t>This means I am rolling in the right direction.</a:t>
            </a:r>
          </a:p>
        </p:txBody>
      </p:sp>
      <p:graphicFrame>
        <p:nvGraphicFramePr>
          <p:cNvPr id="18" name="Content Placeholder 17"/>
          <p:cNvGraphicFramePr>
            <a:graphicFrameLocks noGrp="1"/>
          </p:cNvGraphicFramePr>
          <p:nvPr>
            <p:ph sz="half" idx="1"/>
          </p:nvPr>
        </p:nvGraphicFramePr>
        <p:xfrm>
          <a:off x="6696891" y="4314133"/>
          <a:ext cx="5181599" cy="506436"/>
        </p:xfrm>
        <a:graphic>
          <a:graphicData uri="http://schemas.openxmlformats.org/drawingml/2006/table">
            <a:tbl>
              <a:tblPr>
                <a:tableStyleId>{5C22544A-7EE6-4342-B048-85BDC9FD1C3A}</a:tableStyleId>
              </a:tblPr>
              <a:tblGrid>
                <a:gridCol w="1875692">
                  <a:extLst>
                    <a:ext uri="{9D8B030D-6E8A-4147-A177-3AD203B41FA5}">
                      <a16:colId xmlns:a16="http://schemas.microsoft.com/office/drawing/2014/main" val="52240634"/>
                    </a:ext>
                  </a:extLst>
                </a:gridCol>
                <a:gridCol w="1101969">
                  <a:extLst>
                    <a:ext uri="{9D8B030D-6E8A-4147-A177-3AD203B41FA5}">
                      <a16:colId xmlns:a16="http://schemas.microsoft.com/office/drawing/2014/main" val="434434785"/>
                    </a:ext>
                  </a:extLst>
                </a:gridCol>
                <a:gridCol w="1101969">
                  <a:extLst>
                    <a:ext uri="{9D8B030D-6E8A-4147-A177-3AD203B41FA5}">
                      <a16:colId xmlns:a16="http://schemas.microsoft.com/office/drawing/2014/main" val="3009861459"/>
                    </a:ext>
                  </a:extLst>
                </a:gridCol>
                <a:gridCol w="1101969">
                  <a:extLst>
                    <a:ext uri="{9D8B030D-6E8A-4147-A177-3AD203B41FA5}">
                      <a16:colId xmlns:a16="http://schemas.microsoft.com/office/drawing/2014/main" val="2326872536"/>
                    </a:ext>
                  </a:extLst>
                </a:gridCol>
              </a:tblGrid>
              <a:tr h="168812">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RX FROM Y (PITCH)</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RY FROM Z (Yaw)</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RZ FROM X (Roll)</a:t>
                      </a:r>
                      <a:endParaRPr lang="en-US" sz="1000" b="1"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3268547747"/>
                  </a:ext>
                </a:extLst>
              </a:tr>
              <a:tr h="168812">
                <a:tc>
                  <a:txBody>
                    <a:bodyPr/>
                    <a:lstStyle/>
                    <a:p>
                      <a:pPr algn="l" fontAlgn="b"/>
                      <a:r>
                        <a:rPr lang="en-US" sz="1000" u="none" strike="noStrike">
                          <a:effectLst/>
                        </a:rPr>
                        <a:t>Top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-179.9100</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-89.9269</a:t>
                      </a:r>
                      <a:endParaRPr lang="en-US" sz="1000" b="0"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59475278"/>
                  </a:ext>
                </a:extLst>
              </a:tr>
              <a:tr h="168812">
                <a:tc>
                  <a:txBody>
                    <a:bodyPr/>
                    <a:lstStyle/>
                    <a:p>
                      <a:pPr algn="l" fontAlgn="b"/>
                      <a:r>
                        <a:rPr lang="en-US" sz="1000" u="none" strike="noStrike">
                          <a:effectLst/>
                        </a:rPr>
                        <a:t>Bottom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-179.9763</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dirty="0">
                          <a:effectLst/>
                        </a:rPr>
                        <a:t>-90.0841</a:t>
                      </a:r>
                      <a:endParaRPr lang="en-US" sz="1000" b="0" i="0" u="none" strike="noStrike" dirty="0">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2639181988"/>
                  </a:ext>
                </a:extLst>
              </a:tr>
            </a:tbl>
          </a:graphicData>
        </a:graphic>
      </p:graphicFrame>
      <p:sp>
        <p:nvSpPr>
          <p:cNvPr id="19" name="Rectangle 18"/>
          <p:cNvSpPr/>
          <p:nvPr/>
        </p:nvSpPr>
        <p:spPr>
          <a:xfrm>
            <a:off x="10771414" y="4466307"/>
            <a:ext cx="1107076" cy="18815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560964"/>
            <a:ext cx="2734491" cy="923330"/>
          </a:xfrm>
          <a:prstGeom prst="rect">
            <a:avLst/>
          </a:prstGeom>
          <a:noFill/>
        </p:spPr>
        <p:txBody>
          <a:bodyPr wrap="square" rtlCol="0">
            <a:spAutoFit/>
          </a:bodyPr>
          <a:lstStyle/>
          <a:p>
            <a:r>
              <a:rPr lang="en-US" dirty="0"/>
              <a:t>Seems displaced but it’s not because the points are not evenly distributed</a:t>
            </a:r>
          </a:p>
        </p:txBody>
      </p:sp>
      <p:cxnSp>
        <p:nvCxnSpPr>
          <p:cNvPr id="6" name="Straight Arrow Connector 5"/>
          <p:cNvCxnSpPr>
            <a:stCxn id="4" idx="2"/>
          </p:cNvCxnSpPr>
          <p:nvPr/>
        </p:nvCxnSpPr>
        <p:spPr>
          <a:xfrm flipH="1">
            <a:off x="1271451" y="2484294"/>
            <a:ext cx="95795" cy="311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17372" y="1424710"/>
            <a:ext cx="2734491" cy="369332"/>
          </a:xfrm>
          <a:prstGeom prst="rect">
            <a:avLst/>
          </a:prstGeom>
          <a:noFill/>
        </p:spPr>
        <p:txBody>
          <a:bodyPr wrap="square" rtlCol="0">
            <a:spAutoFit/>
          </a:bodyPr>
          <a:lstStyle/>
          <a:p>
            <a:r>
              <a:rPr lang="en-US" dirty="0"/>
              <a:t>Rotating clockwise</a:t>
            </a:r>
          </a:p>
        </p:txBody>
      </p:sp>
      <p:cxnSp>
        <p:nvCxnSpPr>
          <p:cNvPr id="20" name="Straight Arrow Connector 19"/>
          <p:cNvCxnSpPr>
            <a:stCxn id="17" idx="2"/>
          </p:cNvCxnSpPr>
          <p:nvPr/>
        </p:nvCxnSpPr>
        <p:spPr>
          <a:xfrm flipH="1">
            <a:off x="2050868" y="1794042"/>
            <a:ext cx="2233750" cy="1252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04704" y="5678847"/>
            <a:ext cx="3668485" cy="1200329"/>
          </a:xfrm>
          <a:prstGeom prst="rect">
            <a:avLst/>
          </a:prstGeom>
          <a:noFill/>
        </p:spPr>
        <p:txBody>
          <a:bodyPr wrap="square" rtlCol="0">
            <a:spAutoFit/>
          </a:bodyPr>
          <a:lstStyle/>
          <a:p>
            <a:r>
              <a:rPr lang="en-US" dirty="0"/>
              <a:t>0.03 mm difference in </a:t>
            </a:r>
            <a:r>
              <a:rPr lang="en-US" b="1" dirty="0"/>
              <a:t>y-axis</a:t>
            </a:r>
            <a:r>
              <a:rPr lang="en-US" dirty="0"/>
              <a:t> in S&amp;A vs 0.06 mm difference in CST on the nose’s </a:t>
            </a:r>
            <a:r>
              <a:rPr lang="en-US" u="sng" dirty="0"/>
              <a:t>left-most</a:t>
            </a:r>
            <a:r>
              <a:rPr lang="en-US" dirty="0"/>
              <a:t> and </a:t>
            </a:r>
            <a:r>
              <a:rPr lang="en-US" u="sng" dirty="0"/>
              <a:t>right-most</a:t>
            </a:r>
            <a:r>
              <a:rPr lang="en-US" dirty="0"/>
              <a:t> points. </a:t>
            </a:r>
            <a:endParaRPr lang="en-US" b="1" dirty="0"/>
          </a:p>
        </p:txBody>
      </p:sp>
      <p:cxnSp>
        <p:nvCxnSpPr>
          <p:cNvPr id="22" name="Straight Arrow Connector 21"/>
          <p:cNvCxnSpPr>
            <a:stCxn id="21" idx="0"/>
          </p:cNvCxnSpPr>
          <p:nvPr/>
        </p:nvCxnSpPr>
        <p:spPr>
          <a:xfrm flipH="1" flipV="1">
            <a:off x="2159727" y="5155475"/>
            <a:ext cx="1379220" cy="52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2"/>
          </p:cNvCxnSpPr>
          <p:nvPr/>
        </p:nvCxnSpPr>
        <p:spPr>
          <a:xfrm flipH="1">
            <a:off x="8122647" y="4654460"/>
            <a:ext cx="3202305" cy="588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5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a:t>
            </a:r>
            <a:r>
              <a:rPr lang="en-US" dirty="0">
                <a:solidFill>
                  <a:srgbClr val="2525EE"/>
                </a:solidFill>
              </a:rPr>
              <a:t>Bottom plate</a:t>
            </a:r>
          </a:p>
        </p:txBody>
      </p:sp>
      <p:sp>
        <p:nvSpPr>
          <p:cNvPr id="8" name="Content Placeholder 7"/>
          <p:cNvSpPr>
            <a:spLocks noGrp="1"/>
          </p:cNvSpPr>
          <p:nvPr>
            <p:ph sz="half" idx="2"/>
          </p:nvPr>
        </p:nvSpPr>
        <p:spPr/>
        <p:txBody>
          <a:bodyPr/>
          <a:lstStyle/>
          <a:p>
            <a:r>
              <a:rPr lang="en-US" dirty="0"/>
              <a:t>Dealing with the </a:t>
            </a:r>
            <a:r>
              <a:rPr lang="en-US" dirty="0">
                <a:solidFill>
                  <a:srgbClr val="2525EE"/>
                </a:solidFill>
              </a:rPr>
              <a:t>bottom plate </a:t>
            </a:r>
            <a:r>
              <a:rPr lang="en-US" dirty="0"/>
              <a:t>(plane): </a:t>
            </a:r>
          </a:p>
          <a:p>
            <a:pPr lvl="1"/>
            <a:r>
              <a:rPr lang="en-US" u="sng" dirty="0"/>
              <a:t>Upstream</a:t>
            </a:r>
            <a:r>
              <a:rPr lang="en-US" dirty="0"/>
              <a:t> Point 1 is </a:t>
            </a:r>
            <a:r>
              <a:rPr lang="en-US" b="1" dirty="0"/>
              <a:t>lower</a:t>
            </a:r>
            <a:r>
              <a:rPr lang="en-US" dirty="0"/>
              <a:t> than point 5. This means the bottom plate is rotating </a:t>
            </a:r>
            <a:r>
              <a:rPr lang="en-US" b="1" dirty="0"/>
              <a:t>counter-clockwise.</a:t>
            </a:r>
            <a:endParaRPr lang="en-US" u="sng" dirty="0"/>
          </a:p>
        </p:txBody>
      </p:sp>
      <p:graphicFrame>
        <p:nvGraphicFramePr>
          <p:cNvPr id="9" name="Content Placeholder 3"/>
          <p:cNvGraphicFramePr>
            <a:graphicFrameLocks/>
          </p:cNvGraphicFramePr>
          <p:nvPr/>
        </p:nvGraphicFramePr>
        <p:xfrm>
          <a:off x="342901" y="2644390"/>
          <a:ext cx="5753099" cy="2766060"/>
        </p:xfrm>
        <a:graphic>
          <a:graphicData uri="http://schemas.openxmlformats.org/drawingml/2006/table">
            <a:tbl>
              <a:tblPr>
                <a:tableStyleId>{5C22544A-7EE6-4342-B048-85BDC9FD1C3A}</a:tableStyleId>
              </a:tblPr>
              <a:tblGrid>
                <a:gridCol w="665648">
                  <a:extLst>
                    <a:ext uri="{9D8B030D-6E8A-4147-A177-3AD203B41FA5}">
                      <a16:colId xmlns:a16="http://schemas.microsoft.com/office/drawing/2014/main" val="3217522518"/>
                    </a:ext>
                  </a:extLst>
                </a:gridCol>
                <a:gridCol w="599083">
                  <a:extLst>
                    <a:ext uri="{9D8B030D-6E8A-4147-A177-3AD203B41FA5}">
                      <a16:colId xmlns:a16="http://schemas.microsoft.com/office/drawing/2014/main" val="1941091182"/>
                    </a:ext>
                  </a:extLst>
                </a:gridCol>
                <a:gridCol w="599083">
                  <a:extLst>
                    <a:ext uri="{9D8B030D-6E8A-4147-A177-3AD203B41FA5}">
                      <a16:colId xmlns:a16="http://schemas.microsoft.com/office/drawing/2014/main" val="1251866944"/>
                    </a:ext>
                  </a:extLst>
                </a:gridCol>
                <a:gridCol w="599083">
                  <a:extLst>
                    <a:ext uri="{9D8B030D-6E8A-4147-A177-3AD203B41FA5}">
                      <a16:colId xmlns:a16="http://schemas.microsoft.com/office/drawing/2014/main" val="1372749591"/>
                    </a:ext>
                  </a:extLst>
                </a:gridCol>
                <a:gridCol w="599083">
                  <a:extLst>
                    <a:ext uri="{9D8B030D-6E8A-4147-A177-3AD203B41FA5}">
                      <a16:colId xmlns:a16="http://schemas.microsoft.com/office/drawing/2014/main" val="720535546"/>
                    </a:ext>
                  </a:extLst>
                </a:gridCol>
                <a:gridCol w="893870">
                  <a:extLst>
                    <a:ext uri="{9D8B030D-6E8A-4147-A177-3AD203B41FA5}">
                      <a16:colId xmlns:a16="http://schemas.microsoft.com/office/drawing/2014/main" val="481656603"/>
                    </a:ext>
                  </a:extLst>
                </a:gridCol>
                <a:gridCol w="599083">
                  <a:extLst>
                    <a:ext uri="{9D8B030D-6E8A-4147-A177-3AD203B41FA5}">
                      <a16:colId xmlns:a16="http://schemas.microsoft.com/office/drawing/2014/main" val="970699418"/>
                    </a:ext>
                  </a:extLst>
                </a:gridCol>
                <a:gridCol w="599083">
                  <a:extLst>
                    <a:ext uri="{9D8B030D-6E8A-4147-A177-3AD203B41FA5}">
                      <a16:colId xmlns:a16="http://schemas.microsoft.com/office/drawing/2014/main" val="2604718300"/>
                    </a:ext>
                  </a:extLst>
                </a:gridCol>
                <a:gridCol w="599083">
                  <a:extLst>
                    <a:ext uri="{9D8B030D-6E8A-4147-A177-3AD203B41FA5}">
                      <a16:colId xmlns:a16="http://schemas.microsoft.com/office/drawing/2014/main" val="4109104124"/>
                    </a:ext>
                  </a:extLst>
                </a:gridCol>
              </a:tblGrid>
              <a:tr h="0">
                <a:tc gridSpan="9">
                  <a:txBody>
                    <a:bodyPr/>
                    <a:lstStyle/>
                    <a:p>
                      <a:pPr algn="ctr" fontAlgn="ctr"/>
                      <a:r>
                        <a:rPr lang="en-US" sz="1100" u="none" strike="noStrike">
                          <a:effectLst/>
                        </a:rPr>
                        <a:t>Points used to contruct electrode plane</a:t>
                      </a:r>
                      <a:endParaRPr lang="en-US" sz="1100" b="1"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989635"/>
                  </a:ext>
                </a:extLst>
              </a:tr>
              <a:tr h="182880">
                <a:tc>
                  <a:txBody>
                    <a:bodyPr/>
                    <a:lstStyle/>
                    <a:p>
                      <a:pPr algn="l" fontAlgn="b"/>
                      <a:r>
                        <a:rPr lang="en-US" sz="1100" u="none" strike="noStrike" dirty="0">
                          <a:effectLst/>
                        </a:rPr>
                        <a:t>Top Plane</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Bottom Plane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X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 (mm)</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Z (mm)</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02476394"/>
                  </a:ext>
                </a:extLst>
              </a:tr>
              <a:tr h="190500">
                <a:tc>
                  <a:txBody>
                    <a:bodyPr/>
                    <a:lstStyle/>
                    <a:p>
                      <a:pPr algn="l" fontAlgn="b"/>
                      <a:r>
                        <a:rPr lang="en-US" sz="1100" u="none" strike="noStrike" dirty="0">
                          <a:effectLst/>
                        </a:rPr>
                        <a:t>p1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19.28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7.44</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-78.08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-7.63</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-76.93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3052874"/>
                  </a:ext>
                </a:extLst>
              </a:tr>
              <a:tr h="182880">
                <a:tc>
                  <a:txBody>
                    <a:bodyPr/>
                    <a:lstStyle/>
                    <a:p>
                      <a:pPr algn="l" fontAlgn="b"/>
                      <a:r>
                        <a:rPr lang="en-US" sz="1100" u="none" strike="noStrike" dirty="0">
                          <a:effectLst/>
                        </a:rPr>
                        <a:t>p2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p2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-7.63</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4705949"/>
                  </a:ext>
                </a:extLst>
              </a:tr>
              <a:tr h="182880">
                <a:tc>
                  <a:txBody>
                    <a:bodyPr/>
                    <a:lstStyle/>
                    <a:p>
                      <a:pPr algn="l" fontAlgn="b"/>
                      <a:r>
                        <a:rPr lang="en-US" sz="1100" u="none" strike="noStrike" dirty="0">
                          <a:effectLst/>
                        </a:rPr>
                        <a:t>p3 US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p3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0.55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-7.61</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8231444"/>
                  </a:ext>
                </a:extLst>
              </a:tr>
              <a:tr h="190500">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7.39</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p4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-7.61</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-76.52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8776462"/>
                  </a:ext>
                </a:extLst>
              </a:tr>
              <a:tr h="182880">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-15.06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7.38</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p5 US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-7.60</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344449"/>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7.41</a:t>
                      </a:r>
                      <a:endParaRPr lang="en-US" sz="1100" b="1" i="0" u="none" strike="noStrike" dirty="0">
                        <a:solidFill>
                          <a:schemeClr val="tx1"/>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-7.62</a:t>
                      </a:r>
                      <a:endParaRPr lang="en-US" sz="1100" b="1" i="0" u="none" strike="noStrike" dirty="0">
                        <a:solidFill>
                          <a:srgbClr val="2525EE"/>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451578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2866512"/>
                  </a:ext>
                </a:extLst>
              </a:tr>
              <a:tr h="182880">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-10.28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7.15</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79.79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p6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-7.66</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0468199"/>
                  </a:ext>
                </a:extLst>
              </a:tr>
              <a:tr h="182880">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-1.43</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7.16</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p7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-7.66</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6493395"/>
                  </a:ext>
                </a:extLst>
              </a:tr>
              <a:tr h="182880">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7.16</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p8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-7.67</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77.82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64341298"/>
                  </a:ext>
                </a:extLst>
              </a:tr>
              <a:tr h="182880">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10.35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7.17</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77.17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p9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-7.68</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778243"/>
                  </a:ext>
                </a:extLst>
              </a:tr>
              <a:tr h="182880">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chemeClr val="tx1"/>
                          </a:solidFill>
                          <a:effectLst/>
                        </a:rPr>
                        <a:t>7.18</a:t>
                      </a:r>
                      <a:endParaRPr lang="en-US" sz="1100" b="0" i="0" u="none" strike="noStrike" dirty="0">
                        <a:solidFill>
                          <a:schemeClr val="tx1"/>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76.97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p10 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13.40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solidFill>
                            <a:srgbClr val="2525EE"/>
                          </a:solidFill>
                          <a:effectLst/>
                        </a:rPr>
                        <a:t>-7.71</a:t>
                      </a:r>
                      <a:endParaRPr lang="en-US" sz="1100" b="0" i="0" u="none" strike="noStrike" dirty="0">
                        <a:solidFill>
                          <a:srgbClr val="2525EE"/>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78.42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031155"/>
                  </a:ext>
                </a:extLst>
              </a:tr>
              <a:tr h="190500">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7.16</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AVG.</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-7.68</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8562699"/>
                  </a:ext>
                </a:extLst>
              </a:tr>
            </a:tbl>
          </a:graphicData>
        </a:graphic>
      </p:graphicFrame>
      <p:sp>
        <p:nvSpPr>
          <p:cNvPr id="10" name="Rectangle 9"/>
          <p:cNvSpPr/>
          <p:nvPr/>
        </p:nvSpPr>
        <p:spPr>
          <a:xfrm>
            <a:off x="3361509" y="2795453"/>
            <a:ext cx="2734491" cy="2614997"/>
          </a:xfrm>
          <a:prstGeom prst="rect">
            <a:avLst/>
          </a:prstGeom>
          <a:noFill/>
          <a:ln w="28575">
            <a:solidFill>
              <a:srgbClr val="2525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25EE"/>
              </a:solidFill>
            </a:endParaRPr>
          </a:p>
        </p:txBody>
      </p:sp>
      <p:sp>
        <p:nvSpPr>
          <p:cNvPr id="12" name="TextBox 11"/>
          <p:cNvSpPr txBox="1"/>
          <p:nvPr/>
        </p:nvSpPr>
        <p:spPr>
          <a:xfrm>
            <a:off x="6932023" y="5242560"/>
            <a:ext cx="4711337" cy="1477328"/>
          </a:xfrm>
          <a:prstGeom prst="rect">
            <a:avLst/>
          </a:prstGeom>
          <a:noFill/>
        </p:spPr>
        <p:txBody>
          <a:bodyPr wrap="square" rtlCol="0">
            <a:spAutoFit/>
          </a:bodyPr>
          <a:lstStyle/>
          <a:p>
            <a:r>
              <a:rPr lang="en-US" dirty="0"/>
              <a:t>90 – 90.0841 = -0.0841 </a:t>
            </a:r>
            <a:r>
              <a:rPr lang="en-US" b="1" dirty="0"/>
              <a:t>COUNTER-CLOCKWISE!</a:t>
            </a:r>
            <a:endParaRPr lang="en-US" dirty="0"/>
          </a:p>
          <a:p>
            <a:r>
              <a:rPr lang="en-US" dirty="0"/>
              <a:t>Creates ~0.07 mm difference on </a:t>
            </a:r>
            <a:r>
              <a:rPr lang="en-US" b="1" dirty="0"/>
              <a:t>y-axis</a:t>
            </a:r>
            <a:r>
              <a:rPr lang="en-US" dirty="0"/>
              <a:t> between tail’s </a:t>
            </a:r>
            <a:r>
              <a:rPr lang="en-US" u="sng" dirty="0"/>
              <a:t>left-most</a:t>
            </a:r>
            <a:r>
              <a:rPr lang="en-US" dirty="0"/>
              <a:t> (p1) and </a:t>
            </a:r>
            <a:r>
              <a:rPr lang="en-US" u="sng" dirty="0"/>
              <a:t>right-most</a:t>
            </a:r>
            <a:r>
              <a:rPr lang="en-US" dirty="0"/>
              <a:t> (p5) points in CST vs a 0.03 difference in S&amp;A</a:t>
            </a:r>
          </a:p>
          <a:p>
            <a:r>
              <a:rPr lang="en-US" b="1" dirty="0"/>
              <a:t>This means I am rolling in the right direction.</a:t>
            </a:r>
          </a:p>
        </p:txBody>
      </p:sp>
      <p:sp>
        <p:nvSpPr>
          <p:cNvPr id="3" name="Content Placeholder 2"/>
          <p:cNvSpPr>
            <a:spLocks noGrp="1"/>
          </p:cNvSpPr>
          <p:nvPr>
            <p:ph sz="half" idx="1"/>
          </p:nvPr>
        </p:nvSpPr>
        <p:spPr/>
        <p:txBody>
          <a:bodyPr/>
          <a:lstStyle/>
          <a:p>
            <a:endParaRPr lang="en-US"/>
          </a:p>
        </p:txBody>
      </p:sp>
      <p:graphicFrame>
        <p:nvGraphicFramePr>
          <p:cNvPr id="13" name="Content Placeholder 17"/>
          <p:cNvGraphicFramePr>
            <a:graphicFrameLocks/>
          </p:cNvGraphicFramePr>
          <p:nvPr/>
        </p:nvGraphicFramePr>
        <p:xfrm>
          <a:off x="6696891" y="4314133"/>
          <a:ext cx="5181599" cy="506436"/>
        </p:xfrm>
        <a:graphic>
          <a:graphicData uri="http://schemas.openxmlformats.org/drawingml/2006/table">
            <a:tbl>
              <a:tblPr>
                <a:tableStyleId>{5C22544A-7EE6-4342-B048-85BDC9FD1C3A}</a:tableStyleId>
              </a:tblPr>
              <a:tblGrid>
                <a:gridCol w="1875692">
                  <a:extLst>
                    <a:ext uri="{9D8B030D-6E8A-4147-A177-3AD203B41FA5}">
                      <a16:colId xmlns:a16="http://schemas.microsoft.com/office/drawing/2014/main" val="52240634"/>
                    </a:ext>
                  </a:extLst>
                </a:gridCol>
                <a:gridCol w="1101969">
                  <a:extLst>
                    <a:ext uri="{9D8B030D-6E8A-4147-A177-3AD203B41FA5}">
                      <a16:colId xmlns:a16="http://schemas.microsoft.com/office/drawing/2014/main" val="434434785"/>
                    </a:ext>
                  </a:extLst>
                </a:gridCol>
                <a:gridCol w="1101969">
                  <a:extLst>
                    <a:ext uri="{9D8B030D-6E8A-4147-A177-3AD203B41FA5}">
                      <a16:colId xmlns:a16="http://schemas.microsoft.com/office/drawing/2014/main" val="3009861459"/>
                    </a:ext>
                  </a:extLst>
                </a:gridCol>
                <a:gridCol w="1101969">
                  <a:extLst>
                    <a:ext uri="{9D8B030D-6E8A-4147-A177-3AD203B41FA5}">
                      <a16:colId xmlns:a16="http://schemas.microsoft.com/office/drawing/2014/main" val="2326872536"/>
                    </a:ext>
                  </a:extLst>
                </a:gridCol>
              </a:tblGrid>
              <a:tr h="168812">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RX FROM Y (PITCH)</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RY FROM Z (Yaw)</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l" fontAlgn="b"/>
                      <a:r>
                        <a:rPr lang="en-US" sz="1000" u="none" strike="noStrike">
                          <a:effectLst/>
                        </a:rPr>
                        <a:t>RZ FROM X (Roll)</a:t>
                      </a:r>
                      <a:endParaRPr lang="en-US" sz="1000" b="1"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3268547747"/>
                  </a:ext>
                </a:extLst>
              </a:tr>
              <a:tr h="168812">
                <a:tc>
                  <a:txBody>
                    <a:bodyPr/>
                    <a:lstStyle/>
                    <a:p>
                      <a:pPr algn="l" fontAlgn="b"/>
                      <a:r>
                        <a:rPr lang="en-US" sz="1000" u="none" strike="noStrike">
                          <a:effectLst/>
                        </a:rPr>
                        <a:t>Top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-179.9100</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-89.9269</a:t>
                      </a:r>
                      <a:endParaRPr lang="en-US" sz="1000" b="0" i="0" u="none" strike="noStrike">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59475278"/>
                  </a:ext>
                </a:extLst>
              </a:tr>
              <a:tr h="168812">
                <a:tc>
                  <a:txBody>
                    <a:bodyPr/>
                    <a:lstStyle/>
                    <a:p>
                      <a:pPr algn="l" fontAlgn="b"/>
                      <a:r>
                        <a:rPr lang="en-US" sz="1000" u="none" strike="noStrike">
                          <a:effectLst/>
                        </a:rPr>
                        <a:t>Bottom Electrode</a:t>
                      </a:r>
                      <a:endParaRPr lang="en-US" sz="1000" b="1"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-179.9763</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7034" marR="7034" marT="7034" marB="0" anchor="b"/>
                </a:tc>
                <a:tc>
                  <a:txBody>
                    <a:bodyPr/>
                    <a:lstStyle/>
                    <a:p>
                      <a:pPr algn="r" fontAlgn="b"/>
                      <a:r>
                        <a:rPr lang="en-US" sz="1000" u="none" strike="noStrike" dirty="0">
                          <a:effectLst/>
                        </a:rPr>
                        <a:t>-90.0841</a:t>
                      </a:r>
                      <a:endParaRPr lang="en-US" sz="1000" b="0" i="0" u="none" strike="noStrike" dirty="0">
                        <a:solidFill>
                          <a:srgbClr val="000000"/>
                        </a:solidFill>
                        <a:effectLst/>
                        <a:latin typeface="Calibri" panose="020F0502020204030204" pitchFamily="34" charset="0"/>
                      </a:endParaRPr>
                    </a:p>
                  </a:txBody>
                  <a:tcPr marL="7034" marR="7034" marT="7034" marB="0" anchor="b"/>
                </a:tc>
                <a:extLst>
                  <a:ext uri="{0D108BD9-81ED-4DB2-BD59-A6C34878D82A}">
                    <a16:rowId xmlns:a16="http://schemas.microsoft.com/office/drawing/2014/main" val="2639181988"/>
                  </a:ext>
                </a:extLst>
              </a:tr>
            </a:tbl>
          </a:graphicData>
        </a:graphic>
      </p:graphicFrame>
      <p:sp>
        <p:nvSpPr>
          <p:cNvPr id="14" name="Rectangle 13"/>
          <p:cNvSpPr/>
          <p:nvPr/>
        </p:nvSpPr>
        <p:spPr>
          <a:xfrm>
            <a:off x="10771414" y="4632416"/>
            <a:ext cx="1107076" cy="188153"/>
          </a:xfrm>
          <a:prstGeom prst="rect">
            <a:avLst/>
          </a:prstGeom>
          <a:noFill/>
          <a:ln w="28575">
            <a:solidFill>
              <a:srgbClr val="2525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4" idx="2"/>
          </p:cNvCxnSpPr>
          <p:nvPr/>
        </p:nvCxnSpPr>
        <p:spPr>
          <a:xfrm flipH="1">
            <a:off x="8122648" y="4820569"/>
            <a:ext cx="3202304" cy="421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5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Average vertical deviation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96167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506892" y="1953030"/>
            <a:ext cx="1685108" cy="923330"/>
          </a:xfrm>
          <a:prstGeom prst="rect">
            <a:avLst/>
          </a:prstGeom>
          <a:noFill/>
        </p:spPr>
        <p:txBody>
          <a:bodyPr wrap="square" rtlCol="0">
            <a:spAutoFit/>
          </a:bodyPr>
          <a:lstStyle/>
          <a:p>
            <a:r>
              <a:rPr lang="en-US" dirty="0"/>
              <a:t>Extra 1 mm introduced by the deviations</a:t>
            </a:r>
          </a:p>
        </p:txBody>
      </p:sp>
      <p:cxnSp>
        <p:nvCxnSpPr>
          <p:cNvPr id="9" name="Straight Arrow Connector 8"/>
          <p:cNvCxnSpPr>
            <a:stCxn id="8" idx="2"/>
          </p:cNvCxnSpPr>
          <p:nvPr/>
        </p:nvCxnSpPr>
        <p:spPr>
          <a:xfrm flipH="1">
            <a:off x="11033760" y="2876360"/>
            <a:ext cx="315686" cy="134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087792" y="4432070"/>
            <a:ext cx="1685108" cy="1200329"/>
          </a:xfrm>
          <a:prstGeom prst="rect">
            <a:avLst/>
          </a:prstGeom>
          <a:noFill/>
        </p:spPr>
        <p:txBody>
          <a:bodyPr wrap="square" rtlCol="0">
            <a:spAutoFit/>
          </a:bodyPr>
          <a:lstStyle/>
          <a:p>
            <a:r>
              <a:rPr lang="en-US" dirty="0"/>
              <a:t>Negligible difference between Spline and Gab’s</a:t>
            </a:r>
          </a:p>
        </p:txBody>
      </p:sp>
      <p:cxnSp>
        <p:nvCxnSpPr>
          <p:cNvPr id="15" name="Straight Arrow Connector 14"/>
          <p:cNvCxnSpPr>
            <a:stCxn id="14" idx="0"/>
          </p:cNvCxnSpPr>
          <p:nvPr/>
        </p:nvCxnSpPr>
        <p:spPr>
          <a:xfrm flipH="1" flipV="1">
            <a:off x="10922000" y="3769360"/>
            <a:ext cx="8346" cy="662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9099" y="4729031"/>
            <a:ext cx="4898335" cy="2031325"/>
          </a:xfrm>
          <a:prstGeom prst="rect">
            <a:avLst/>
          </a:prstGeom>
          <a:noFill/>
        </p:spPr>
        <p:txBody>
          <a:bodyPr wrap="square" rtlCol="0">
            <a:spAutoFit/>
          </a:bodyPr>
          <a:lstStyle/>
          <a:p>
            <a:r>
              <a:rPr lang="en-US" dirty="0">
                <a:solidFill>
                  <a:srgbClr val="FF0000"/>
                </a:solidFill>
              </a:rPr>
              <a:t>In the case of the Spline surveyed, the trajectory deviates due to unintended electrodes pitch and roll after assembly. The trajectory was not restored in the simulation since it needs an extra correction to the electric field to do so. </a:t>
            </a:r>
            <a:r>
              <a:rPr lang="en-US" i="1" u="sng" dirty="0">
                <a:solidFill>
                  <a:srgbClr val="FF0000"/>
                </a:solidFill>
              </a:rPr>
              <a:t>This study was to check how much </a:t>
            </a:r>
            <a:r>
              <a:rPr lang="en-US" b="1" i="1" u="sng" dirty="0">
                <a:solidFill>
                  <a:srgbClr val="FF0000"/>
                </a:solidFill>
              </a:rPr>
              <a:t>extra</a:t>
            </a:r>
            <a:r>
              <a:rPr lang="en-US" i="1" u="sng" dirty="0">
                <a:solidFill>
                  <a:srgbClr val="FF0000"/>
                </a:solidFill>
              </a:rPr>
              <a:t> deviation we get from introducing the pitch and roll from S&amp;A.</a:t>
            </a:r>
          </a:p>
        </p:txBody>
      </p:sp>
    </p:spTree>
    <p:extLst>
      <p:ext uri="{BB962C8B-B14F-4D97-AF65-F5344CB8AC3E}">
        <p14:creationId xmlns:p14="http://schemas.microsoft.com/office/powerpoint/2010/main" val="331321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Spot size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87613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506892" y="2461030"/>
            <a:ext cx="1685108" cy="1200329"/>
          </a:xfrm>
          <a:prstGeom prst="rect">
            <a:avLst/>
          </a:prstGeom>
          <a:noFill/>
        </p:spPr>
        <p:txBody>
          <a:bodyPr wrap="square" rtlCol="0">
            <a:spAutoFit/>
          </a:bodyPr>
          <a:lstStyle/>
          <a:p>
            <a:r>
              <a:rPr lang="en-US" dirty="0"/>
              <a:t>~2.3 % variation between the three models at exit</a:t>
            </a:r>
          </a:p>
        </p:txBody>
      </p:sp>
      <p:cxnSp>
        <p:nvCxnSpPr>
          <p:cNvPr id="9" name="Straight Arrow Connector 8"/>
          <p:cNvCxnSpPr>
            <a:stCxn id="8" idx="2"/>
          </p:cNvCxnSpPr>
          <p:nvPr/>
        </p:nvCxnSpPr>
        <p:spPr>
          <a:xfrm flipH="1">
            <a:off x="11064240" y="3661359"/>
            <a:ext cx="285206" cy="3518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86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Normalized vertical emittance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212074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293532" y="3233190"/>
            <a:ext cx="1685108" cy="1477328"/>
          </a:xfrm>
          <a:prstGeom prst="rect">
            <a:avLst/>
          </a:prstGeom>
          <a:noFill/>
        </p:spPr>
        <p:txBody>
          <a:bodyPr wrap="square" rtlCol="0">
            <a:spAutoFit/>
          </a:bodyPr>
          <a:lstStyle/>
          <a:p>
            <a:r>
              <a:rPr lang="en-US" dirty="0"/>
              <a:t>Negligible variation between the three models at exit</a:t>
            </a:r>
          </a:p>
        </p:txBody>
      </p:sp>
      <p:cxnSp>
        <p:nvCxnSpPr>
          <p:cNvPr id="10" name="Straight Arrow Connector 9"/>
          <p:cNvCxnSpPr>
            <a:stCxn id="9" idx="2"/>
          </p:cNvCxnSpPr>
          <p:nvPr/>
        </p:nvCxnSpPr>
        <p:spPr>
          <a:xfrm flipH="1">
            <a:off x="10850880" y="4710518"/>
            <a:ext cx="285206" cy="74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54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Bunch length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22251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763760" y="2156230"/>
            <a:ext cx="2432594" cy="1200329"/>
          </a:xfrm>
          <a:prstGeom prst="rect">
            <a:avLst/>
          </a:prstGeom>
          <a:noFill/>
        </p:spPr>
        <p:txBody>
          <a:bodyPr wrap="square" rtlCol="0">
            <a:spAutoFit/>
          </a:bodyPr>
          <a:lstStyle/>
          <a:p>
            <a:r>
              <a:rPr lang="en-US" dirty="0"/>
              <a:t>&lt;1.0 % variation between the three models at exit. Normalized though!</a:t>
            </a:r>
          </a:p>
        </p:txBody>
      </p:sp>
      <p:cxnSp>
        <p:nvCxnSpPr>
          <p:cNvPr id="9" name="Straight Arrow Connector 8"/>
          <p:cNvCxnSpPr>
            <a:stCxn id="7" idx="2"/>
          </p:cNvCxnSpPr>
          <p:nvPr/>
        </p:nvCxnSpPr>
        <p:spPr>
          <a:xfrm>
            <a:off x="10980057" y="3356559"/>
            <a:ext cx="88537" cy="3518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53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Average kinetic energy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30811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506892" y="2461030"/>
            <a:ext cx="1685108" cy="1477328"/>
          </a:xfrm>
          <a:prstGeom prst="rect">
            <a:avLst/>
          </a:prstGeom>
          <a:noFill/>
        </p:spPr>
        <p:txBody>
          <a:bodyPr wrap="square" rtlCol="0">
            <a:spAutoFit/>
          </a:bodyPr>
          <a:lstStyle/>
          <a:p>
            <a:r>
              <a:rPr lang="en-US" dirty="0"/>
              <a:t>Negligible variation between the three models at exit</a:t>
            </a:r>
          </a:p>
        </p:txBody>
      </p:sp>
      <p:cxnSp>
        <p:nvCxnSpPr>
          <p:cNvPr id="9" name="Straight Arrow Connector 8"/>
          <p:cNvCxnSpPr>
            <a:stCxn id="8" idx="2"/>
          </p:cNvCxnSpPr>
          <p:nvPr/>
        </p:nvCxnSpPr>
        <p:spPr>
          <a:xfrm flipH="1">
            <a:off x="11064240" y="3938358"/>
            <a:ext cx="285206" cy="74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67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Details of GPT simulations</a:t>
            </a:r>
          </a:p>
        </p:txBody>
      </p:sp>
      <p:sp>
        <p:nvSpPr>
          <p:cNvPr id="3" name="Content Placeholder 2"/>
          <p:cNvSpPr>
            <a:spLocks noGrp="1"/>
          </p:cNvSpPr>
          <p:nvPr>
            <p:ph idx="1"/>
          </p:nvPr>
        </p:nvSpPr>
        <p:spPr>
          <a:xfrm>
            <a:off x="261729" y="1053547"/>
            <a:ext cx="11178209" cy="2812774"/>
          </a:xfrm>
        </p:spPr>
        <p:txBody>
          <a:bodyPr>
            <a:normAutofit fontScale="92500" lnSpcReduction="20000"/>
          </a:bodyPr>
          <a:lstStyle/>
          <a:p>
            <a:r>
              <a:rPr lang="en-US" dirty="0"/>
              <a:t>This presentation compares results from 3 models for the Wien filter all for 15 mm electrode gap</a:t>
            </a:r>
          </a:p>
          <a:p>
            <a:pPr lvl="1"/>
            <a:r>
              <a:rPr lang="en-US" dirty="0"/>
              <a:t>Initial fields maps generated by Gabriel using CST contain a geometrical mistake where the electrode’s flat transitions to the Rogowski profile</a:t>
            </a:r>
          </a:p>
          <a:p>
            <a:pPr lvl="2"/>
            <a:r>
              <a:rPr lang="en-US" dirty="0"/>
              <a:t>This was Gabriel’s working model until realizing the presence of a ‘hump’ in the electric field map compared to that generated by Bruce Dunham in POISSON. Upon close inspection, it was realized that the very first coordinate defining the start of the Rogowski profile was inadvertently omitted. This was corrected and correspondingly named Spline electrode profile model. </a:t>
            </a:r>
          </a:p>
          <a:p>
            <a:pPr lvl="2"/>
            <a:r>
              <a:rPr lang="en-US" dirty="0"/>
              <a:t>The GPT deck with its corresponding field map can be found in: 		O:\inj_group\Gabriel\Wien filter\200 </a:t>
            </a:r>
            <a:r>
              <a:rPr lang="en-US" dirty="0" err="1"/>
              <a:t>keV</a:t>
            </a:r>
            <a:r>
              <a:rPr lang="en-US" dirty="0"/>
              <a:t> Gabs E field</a:t>
            </a:r>
          </a:p>
        </p:txBody>
      </p:sp>
      <p:pic>
        <p:nvPicPr>
          <p:cNvPr id="5" name="Picture 4">
            <a:extLst>
              <a:ext uri="{FF2B5EF4-FFF2-40B4-BE49-F238E27FC236}">
                <a16:creationId xmlns:a16="http://schemas.microsoft.com/office/drawing/2014/main" id="{11E3590A-2B4D-264A-9530-CB2D4126E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82" y="3698155"/>
            <a:ext cx="5592417" cy="2989051"/>
          </a:xfrm>
          <a:prstGeom prst="rect">
            <a:avLst/>
          </a:prstGeom>
        </p:spPr>
      </p:pic>
      <p:cxnSp>
        <p:nvCxnSpPr>
          <p:cNvPr id="7" name="Straight Arrow Connector 6">
            <a:extLst>
              <a:ext uri="{FF2B5EF4-FFF2-40B4-BE49-F238E27FC236}">
                <a16:creationId xmlns:a16="http://schemas.microsoft.com/office/drawing/2014/main" id="{14FE84FE-6425-A24D-AF0B-B9A76184798C}"/>
              </a:ext>
            </a:extLst>
          </p:cNvPr>
          <p:cNvCxnSpPr/>
          <p:nvPr/>
        </p:nvCxnSpPr>
        <p:spPr>
          <a:xfrm>
            <a:off x="8309113" y="2435087"/>
            <a:ext cx="0" cy="1729409"/>
          </a:xfrm>
          <a:prstGeom prst="straightConnector1">
            <a:avLst/>
          </a:prstGeom>
          <a:ln>
            <a:solidFill>
              <a:srgbClr val="2525E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F2DFDE-8B6C-484E-997A-C542DD177581}"/>
              </a:ext>
            </a:extLst>
          </p:cNvPr>
          <p:cNvCxnSpPr/>
          <p:nvPr/>
        </p:nvCxnSpPr>
        <p:spPr>
          <a:xfrm>
            <a:off x="8001000" y="2425148"/>
            <a:ext cx="536713" cy="0"/>
          </a:xfrm>
          <a:prstGeom prst="line">
            <a:avLst/>
          </a:prstGeom>
          <a:ln>
            <a:solidFill>
              <a:srgbClr val="2525EE"/>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FD0EE81-BA55-7046-833E-A6BA897AAB45}"/>
              </a:ext>
            </a:extLst>
          </p:cNvPr>
          <p:cNvPicPr>
            <a:picLocks noChangeAspect="1"/>
          </p:cNvPicPr>
          <p:nvPr/>
        </p:nvPicPr>
        <p:blipFill rotWithShape="1">
          <a:blip r:embed="rId3">
            <a:extLst>
              <a:ext uri="{28A0092B-C50C-407E-A947-70E740481C1C}">
                <a14:useLocalDpi xmlns:a14="http://schemas.microsoft.com/office/drawing/2010/main" val="0"/>
              </a:ext>
            </a:extLst>
          </a:blip>
          <a:srcRect l="16338" t="46931" r="7181" b="6010"/>
          <a:stretch/>
        </p:blipFill>
        <p:spPr>
          <a:xfrm>
            <a:off x="785191" y="3747052"/>
            <a:ext cx="5602425" cy="2663687"/>
          </a:xfrm>
          <a:prstGeom prst="rect">
            <a:avLst/>
          </a:prstGeom>
        </p:spPr>
      </p:pic>
      <p:sp>
        <p:nvSpPr>
          <p:cNvPr id="12" name="Oval 11">
            <a:extLst>
              <a:ext uri="{FF2B5EF4-FFF2-40B4-BE49-F238E27FC236}">
                <a16:creationId xmlns:a16="http://schemas.microsoft.com/office/drawing/2014/main" id="{9393668C-F675-CA4F-9C80-77DF23915BC8}"/>
              </a:ext>
            </a:extLst>
          </p:cNvPr>
          <p:cNvSpPr/>
          <p:nvPr/>
        </p:nvSpPr>
        <p:spPr>
          <a:xfrm>
            <a:off x="2445026" y="5158409"/>
            <a:ext cx="278296" cy="248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3" name="Straight Arrow Connector 12">
            <a:extLst>
              <a:ext uri="{FF2B5EF4-FFF2-40B4-BE49-F238E27FC236}">
                <a16:creationId xmlns:a16="http://schemas.microsoft.com/office/drawing/2014/main" id="{82101092-BBAF-8044-85A7-4162EE941722}"/>
              </a:ext>
            </a:extLst>
          </p:cNvPr>
          <p:cNvCxnSpPr>
            <a:cxnSpLocks/>
          </p:cNvCxnSpPr>
          <p:nvPr/>
        </p:nvCxnSpPr>
        <p:spPr>
          <a:xfrm flipH="1">
            <a:off x="2647122" y="2852530"/>
            <a:ext cx="414130" cy="22594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D3B8DA-27D4-5041-BD7C-2C57C1DFB963}"/>
              </a:ext>
            </a:extLst>
          </p:cNvPr>
          <p:cNvCxnSpPr>
            <a:cxnSpLocks/>
          </p:cNvCxnSpPr>
          <p:nvPr/>
        </p:nvCxnSpPr>
        <p:spPr>
          <a:xfrm>
            <a:off x="2816086" y="2835965"/>
            <a:ext cx="53836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36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Energy spread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95810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283372" y="2836950"/>
            <a:ext cx="1685108" cy="1477328"/>
          </a:xfrm>
          <a:prstGeom prst="rect">
            <a:avLst/>
          </a:prstGeom>
          <a:noFill/>
        </p:spPr>
        <p:txBody>
          <a:bodyPr wrap="square" rtlCol="0">
            <a:spAutoFit/>
          </a:bodyPr>
          <a:lstStyle/>
          <a:p>
            <a:r>
              <a:rPr lang="en-US" dirty="0"/>
              <a:t>Negligible variation between the three models at exit</a:t>
            </a:r>
          </a:p>
        </p:txBody>
      </p:sp>
      <p:cxnSp>
        <p:nvCxnSpPr>
          <p:cNvPr id="12" name="Straight Arrow Connector 11"/>
          <p:cNvCxnSpPr>
            <a:stCxn id="11" idx="2"/>
          </p:cNvCxnSpPr>
          <p:nvPr/>
        </p:nvCxnSpPr>
        <p:spPr>
          <a:xfrm flipH="1">
            <a:off x="10891520" y="4314278"/>
            <a:ext cx="234406" cy="359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05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a:t>
            </a:r>
            <a:r>
              <a:rPr lang="en-US" dirty="0" err="1"/>
              <a:t>Avg</a:t>
            </a:r>
            <a:r>
              <a:rPr lang="en-US" dirty="0"/>
              <a:t> vertical force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470852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369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GPT results: </a:t>
            </a:r>
            <a:r>
              <a:rPr lang="en-US" dirty="0" err="1"/>
              <a:t>Avg</a:t>
            </a:r>
            <a:r>
              <a:rPr lang="en-US" dirty="0"/>
              <a:t> longitudinal force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152858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98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t>
            </a:r>
          </a:p>
        </p:txBody>
      </p:sp>
    </p:spTree>
    <p:extLst>
      <p:ext uri="{BB962C8B-B14F-4D97-AF65-F5344CB8AC3E}">
        <p14:creationId xmlns:p14="http://schemas.microsoft.com/office/powerpoint/2010/main" val="423372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B523-BE48-C14D-9A61-E1EF625EBCFB}"/>
              </a:ext>
            </a:extLst>
          </p:cNvPr>
          <p:cNvSpPr>
            <a:spLocks noGrp="1"/>
          </p:cNvSpPr>
          <p:nvPr>
            <p:ph type="title"/>
          </p:nvPr>
        </p:nvSpPr>
        <p:spPr>
          <a:xfrm>
            <a:off x="0" y="0"/>
            <a:ext cx="10515600" cy="1325563"/>
          </a:xfrm>
        </p:spPr>
        <p:txBody>
          <a:bodyPr/>
          <a:lstStyle/>
          <a:p>
            <a:r>
              <a:rPr lang="en-US" dirty="0"/>
              <a:t>Details of GPT simulations continued</a:t>
            </a:r>
            <a:endParaRPr lang="es-ES_tradnl" dirty="0"/>
          </a:p>
        </p:txBody>
      </p:sp>
      <p:sp>
        <p:nvSpPr>
          <p:cNvPr id="3" name="Content Placeholder 2">
            <a:extLst>
              <a:ext uri="{FF2B5EF4-FFF2-40B4-BE49-F238E27FC236}">
                <a16:creationId xmlns:a16="http://schemas.microsoft.com/office/drawing/2014/main" id="{3A99FD8F-B28F-6E4E-B0B1-9F9580D06D4F}"/>
              </a:ext>
            </a:extLst>
          </p:cNvPr>
          <p:cNvSpPr>
            <a:spLocks noGrp="1"/>
          </p:cNvSpPr>
          <p:nvPr>
            <p:ph idx="1"/>
          </p:nvPr>
        </p:nvSpPr>
        <p:spPr>
          <a:xfrm>
            <a:off x="251791" y="1269033"/>
            <a:ext cx="10515600" cy="2776193"/>
          </a:xfrm>
        </p:spPr>
        <p:txBody>
          <a:bodyPr>
            <a:normAutofit lnSpcReduction="10000"/>
          </a:bodyPr>
          <a:lstStyle/>
          <a:p>
            <a:pPr lvl="1"/>
            <a:r>
              <a:rPr lang="en-US" dirty="0"/>
              <a:t>Spline (our latest working model to 04/05/2021)</a:t>
            </a:r>
          </a:p>
          <a:p>
            <a:pPr lvl="2"/>
            <a:r>
              <a:rPr lang="en-US" dirty="0"/>
              <a:t>The ME under D. </a:t>
            </a:r>
            <a:r>
              <a:rPr lang="en-US" dirty="0" err="1"/>
              <a:t>Machie</a:t>
            </a:r>
            <a:r>
              <a:rPr lang="en-US" dirty="0"/>
              <a:t> created a 3D spline model based on the manufacturing drawing and thus representing the actual VERTICAL Wien electrodes. The Horizontal Wien electrodes are faceted, not spline. </a:t>
            </a:r>
          </a:p>
          <a:p>
            <a:pPr lvl="2"/>
            <a:r>
              <a:rPr lang="en-US" dirty="0"/>
              <a:t>Gabriel then used this 3D model to produce E field maps using CST that now agree with Dunham’s and subsequently generated GPT beam simulations for his PhD dissertation and Wien filter paper.</a:t>
            </a:r>
          </a:p>
          <a:p>
            <a:pPr lvl="2"/>
            <a:r>
              <a:rPr lang="en-US" dirty="0"/>
              <a:t>The GPT deck with its corresponding field map can be found in: O:\</a:t>
            </a:r>
            <a:r>
              <a:rPr lang="en-US" dirty="0" err="1"/>
              <a:t>inj_group</a:t>
            </a:r>
            <a:r>
              <a:rPr lang="en-US" dirty="0"/>
              <a:t>\Gabriel\Wien filter\</a:t>
            </a:r>
            <a:r>
              <a:rPr lang="it-IT" dirty="0"/>
              <a:t>200 </a:t>
            </a:r>
            <a:r>
              <a:rPr lang="it-IT" dirty="0" err="1"/>
              <a:t>keV</a:t>
            </a:r>
            <a:r>
              <a:rPr lang="it-IT" dirty="0"/>
              <a:t> </a:t>
            </a:r>
            <a:r>
              <a:rPr lang="it-IT" dirty="0" err="1"/>
              <a:t>Spline</a:t>
            </a:r>
            <a:r>
              <a:rPr lang="it-IT" dirty="0"/>
              <a:t> E </a:t>
            </a:r>
            <a:r>
              <a:rPr lang="it-IT" dirty="0" err="1"/>
              <a:t>field</a:t>
            </a:r>
            <a:endParaRPr lang="en-US" dirty="0"/>
          </a:p>
          <a:p>
            <a:endParaRPr lang="es-ES_tradnl" dirty="0"/>
          </a:p>
        </p:txBody>
      </p:sp>
      <p:pic>
        <p:nvPicPr>
          <p:cNvPr id="5" name="Picture 4">
            <a:extLst>
              <a:ext uri="{FF2B5EF4-FFF2-40B4-BE49-F238E27FC236}">
                <a16:creationId xmlns:a16="http://schemas.microsoft.com/office/drawing/2014/main" id="{42EBC62B-F70C-1746-B21A-C1DA3C17720F}"/>
              </a:ext>
            </a:extLst>
          </p:cNvPr>
          <p:cNvPicPr>
            <a:picLocks noChangeAspect="1"/>
          </p:cNvPicPr>
          <p:nvPr/>
        </p:nvPicPr>
        <p:blipFill rotWithShape="1">
          <a:blip r:embed="rId2">
            <a:extLst>
              <a:ext uri="{28A0092B-C50C-407E-A947-70E740481C1C}">
                <a14:useLocalDpi xmlns:a14="http://schemas.microsoft.com/office/drawing/2010/main" val="0"/>
              </a:ext>
            </a:extLst>
          </a:blip>
          <a:srcRect l="19529" t="17681" b="35652"/>
          <a:stretch/>
        </p:blipFill>
        <p:spPr>
          <a:xfrm>
            <a:off x="5784574" y="4267132"/>
            <a:ext cx="5956851" cy="2590868"/>
          </a:xfrm>
          <a:prstGeom prst="rect">
            <a:avLst/>
          </a:prstGeom>
        </p:spPr>
      </p:pic>
      <p:sp>
        <p:nvSpPr>
          <p:cNvPr id="6" name="TextBox 5">
            <a:extLst>
              <a:ext uri="{FF2B5EF4-FFF2-40B4-BE49-F238E27FC236}">
                <a16:creationId xmlns:a16="http://schemas.microsoft.com/office/drawing/2014/main" id="{503505AB-C605-3F4A-A2DB-DFA14DE3D021}"/>
              </a:ext>
            </a:extLst>
          </p:cNvPr>
          <p:cNvSpPr txBox="1"/>
          <p:nvPr/>
        </p:nvSpPr>
        <p:spPr>
          <a:xfrm>
            <a:off x="6957391" y="3856382"/>
            <a:ext cx="4089196" cy="369332"/>
          </a:xfrm>
          <a:prstGeom prst="rect">
            <a:avLst/>
          </a:prstGeom>
          <a:noFill/>
        </p:spPr>
        <p:txBody>
          <a:bodyPr wrap="none" rtlCol="0">
            <a:spAutoFit/>
          </a:bodyPr>
          <a:lstStyle/>
          <a:p>
            <a:r>
              <a:rPr lang="en-US" dirty="0"/>
              <a:t>HORIZONTAL Wien electrodes are faceted</a:t>
            </a:r>
          </a:p>
        </p:txBody>
      </p:sp>
      <p:pic>
        <p:nvPicPr>
          <p:cNvPr id="8" name="Picture 7">
            <a:extLst>
              <a:ext uri="{FF2B5EF4-FFF2-40B4-BE49-F238E27FC236}">
                <a16:creationId xmlns:a16="http://schemas.microsoft.com/office/drawing/2014/main" id="{14CEB7B4-5271-E148-A234-E98C14D24030}"/>
              </a:ext>
            </a:extLst>
          </p:cNvPr>
          <p:cNvPicPr>
            <a:picLocks noChangeAspect="1"/>
          </p:cNvPicPr>
          <p:nvPr/>
        </p:nvPicPr>
        <p:blipFill rotWithShape="1">
          <a:blip r:embed="rId3">
            <a:extLst>
              <a:ext uri="{28A0092B-C50C-407E-A947-70E740481C1C}">
                <a14:useLocalDpi xmlns:a14="http://schemas.microsoft.com/office/drawing/2010/main" val="0"/>
              </a:ext>
            </a:extLst>
          </a:blip>
          <a:srcRect l="20833" t="63044" r="20579"/>
          <a:stretch/>
        </p:blipFill>
        <p:spPr>
          <a:xfrm>
            <a:off x="0" y="4214191"/>
            <a:ext cx="5588289" cy="2643809"/>
          </a:xfrm>
          <a:prstGeom prst="rect">
            <a:avLst/>
          </a:prstGeom>
        </p:spPr>
      </p:pic>
      <p:sp>
        <p:nvSpPr>
          <p:cNvPr id="9" name="TextBox 8">
            <a:extLst>
              <a:ext uri="{FF2B5EF4-FFF2-40B4-BE49-F238E27FC236}">
                <a16:creationId xmlns:a16="http://schemas.microsoft.com/office/drawing/2014/main" id="{15714D62-61B1-CA47-98DD-AAB685ECC3F0}"/>
              </a:ext>
            </a:extLst>
          </p:cNvPr>
          <p:cNvSpPr txBox="1"/>
          <p:nvPr/>
        </p:nvSpPr>
        <p:spPr>
          <a:xfrm>
            <a:off x="748747" y="3809999"/>
            <a:ext cx="4431278" cy="369332"/>
          </a:xfrm>
          <a:prstGeom prst="rect">
            <a:avLst/>
          </a:prstGeom>
          <a:noFill/>
        </p:spPr>
        <p:txBody>
          <a:bodyPr wrap="none" rtlCol="0">
            <a:spAutoFit/>
          </a:bodyPr>
          <a:lstStyle/>
          <a:p>
            <a:r>
              <a:rPr lang="en-US" dirty="0"/>
              <a:t>VERTICAL Wien electrodes have spline profile</a:t>
            </a:r>
          </a:p>
        </p:txBody>
      </p:sp>
    </p:spTree>
    <p:extLst>
      <p:ext uri="{BB962C8B-B14F-4D97-AF65-F5344CB8AC3E}">
        <p14:creationId xmlns:p14="http://schemas.microsoft.com/office/powerpoint/2010/main" val="332364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6260-5CB4-C548-A21F-7743815C49B8}"/>
              </a:ext>
            </a:extLst>
          </p:cNvPr>
          <p:cNvSpPr>
            <a:spLocks noGrp="1"/>
          </p:cNvSpPr>
          <p:nvPr>
            <p:ph type="title"/>
          </p:nvPr>
        </p:nvSpPr>
        <p:spPr>
          <a:xfrm>
            <a:off x="0" y="0"/>
            <a:ext cx="10515600" cy="1325563"/>
          </a:xfrm>
        </p:spPr>
        <p:txBody>
          <a:bodyPr/>
          <a:lstStyle/>
          <a:p>
            <a:r>
              <a:rPr lang="en-US" dirty="0"/>
              <a:t>Details of GPT simulations continued</a:t>
            </a:r>
            <a:endParaRPr lang="es-ES_tradnl" dirty="0"/>
          </a:p>
        </p:txBody>
      </p:sp>
      <p:sp>
        <p:nvSpPr>
          <p:cNvPr id="3" name="Content Placeholder 2">
            <a:extLst>
              <a:ext uri="{FF2B5EF4-FFF2-40B4-BE49-F238E27FC236}">
                <a16:creationId xmlns:a16="http://schemas.microsoft.com/office/drawing/2014/main" id="{26AC063A-6506-4E4E-88CE-46D0C279C431}"/>
              </a:ext>
            </a:extLst>
          </p:cNvPr>
          <p:cNvSpPr>
            <a:spLocks noGrp="1"/>
          </p:cNvSpPr>
          <p:nvPr>
            <p:ph idx="1"/>
          </p:nvPr>
        </p:nvSpPr>
        <p:spPr>
          <a:xfrm>
            <a:off x="0" y="1030494"/>
            <a:ext cx="10515600" cy="2368688"/>
          </a:xfrm>
        </p:spPr>
        <p:txBody>
          <a:bodyPr/>
          <a:lstStyle/>
          <a:p>
            <a:pPr lvl="1"/>
            <a:r>
              <a:rPr lang="en-US" dirty="0"/>
              <a:t>VERTICAL Wien with spline electrode profile </a:t>
            </a:r>
            <a:r>
              <a:rPr lang="en-US" u="sng" dirty="0"/>
              <a:t>Surveyed</a:t>
            </a:r>
            <a:r>
              <a:rPr lang="en-US" dirty="0"/>
              <a:t> (based on the S&amp;A data from 01/08/21). The modeling process for this one is explained in the slides 3 to 11.</a:t>
            </a:r>
          </a:p>
          <a:p>
            <a:pPr lvl="2"/>
            <a:r>
              <a:rPr lang="en-US" dirty="0"/>
              <a:t>This is the Spline model, but in this case Gabriel applied pitch and roll to both electrode plates, based on the information from S&amp;A.</a:t>
            </a:r>
          </a:p>
          <a:p>
            <a:pPr lvl="2"/>
            <a:r>
              <a:rPr lang="en-US" dirty="0"/>
              <a:t>The GPT deck with its corresponding </a:t>
            </a:r>
            <a:r>
              <a:rPr lang="en-US" dirty="0" err="1"/>
              <a:t>fieldmap</a:t>
            </a:r>
            <a:r>
              <a:rPr lang="en-US" dirty="0"/>
              <a:t> can be found in: O:\</a:t>
            </a:r>
            <a:r>
              <a:rPr lang="en-US" dirty="0" err="1"/>
              <a:t>inj_group</a:t>
            </a:r>
            <a:r>
              <a:rPr lang="en-US" dirty="0"/>
              <a:t>\Gabriel\Wien filter\200 </a:t>
            </a:r>
            <a:r>
              <a:rPr lang="en-US" dirty="0" err="1"/>
              <a:t>keV</a:t>
            </a:r>
            <a:r>
              <a:rPr lang="en-US" dirty="0"/>
              <a:t> Spline E field - surveyed</a:t>
            </a:r>
          </a:p>
          <a:p>
            <a:endParaRPr lang="es-ES_tradnl" dirty="0"/>
          </a:p>
        </p:txBody>
      </p:sp>
      <p:pic>
        <p:nvPicPr>
          <p:cNvPr id="4" name="Picture 3">
            <a:extLst>
              <a:ext uri="{FF2B5EF4-FFF2-40B4-BE49-F238E27FC236}">
                <a16:creationId xmlns:a16="http://schemas.microsoft.com/office/drawing/2014/main" id="{63721271-F056-0D4C-B55D-008B92967A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196548" y="3389241"/>
            <a:ext cx="3647660" cy="3339549"/>
          </a:xfrm>
          <a:prstGeom prst="rect">
            <a:avLst/>
          </a:prstGeom>
        </p:spPr>
      </p:pic>
      <p:pic>
        <p:nvPicPr>
          <p:cNvPr id="5" name="Picture 4">
            <a:extLst>
              <a:ext uri="{FF2B5EF4-FFF2-40B4-BE49-F238E27FC236}">
                <a16:creationId xmlns:a16="http://schemas.microsoft.com/office/drawing/2014/main" id="{E8DDC969-00AE-6A44-9ADA-248DF2ED8C76}"/>
              </a:ext>
            </a:extLst>
          </p:cNvPr>
          <p:cNvPicPr>
            <a:picLocks noChangeAspect="1"/>
          </p:cNvPicPr>
          <p:nvPr/>
        </p:nvPicPr>
        <p:blipFill rotWithShape="1">
          <a:blip r:embed="rId3">
            <a:extLst>
              <a:ext uri="{28A0092B-C50C-407E-A947-70E740481C1C}">
                <a14:useLocalDpi xmlns:a14="http://schemas.microsoft.com/office/drawing/2010/main" val="0"/>
              </a:ext>
            </a:extLst>
          </a:blip>
          <a:srcRect l="21100" t="14856" r="9321"/>
          <a:stretch/>
        </p:blipFill>
        <p:spPr>
          <a:xfrm>
            <a:off x="5981723" y="3399182"/>
            <a:ext cx="3609538" cy="3319669"/>
          </a:xfrm>
          <a:prstGeom prst="rect">
            <a:avLst/>
          </a:prstGeom>
        </p:spPr>
      </p:pic>
    </p:spTree>
    <p:extLst>
      <p:ext uri="{BB962C8B-B14F-4D97-AF65-F5344CB8AC3E}">
        <p14:creationId xmlns:p14="http://schemas.microsoft.com/office/powerpoint/2010/main" val="32808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of GPT simulations</a:t>
            </a:r>
          </a:p>
        </p:txBody>
      </p:sp>
      <p:sp>
        <p:nvSpPr>
          <p:cNvPr id="3" name="Content Placeholder 2"/>
          <p:cNvSpPr>
            <a:spLocks noGrp="1"/>
          </p:cNvSpPr>
          <p:nvPr>
            <p:ph idx="1"/>
          </p:nvPr>
        </p:nvSpPr>
        <p:spPr/>
        <p:txBody>
          <a:bodyPr>
            <a:normAutofit fontScale="92500" lnSpcReduction="20000"/>
          </a:bodyPr>
          <a:lstStyle/>
          <a:p>
            <a:r>
              <a:rPr lang="en-US" dirty="0"/>
              <a:t>The GPT simulations where all made with Alicia’s beam: </a:t>
            </a:r>
          </a:p>
          <a:p>
            <a:pPr lvl="1"/>
            <a:r>
              <a:rPr lang="en-US" dirty="0"/>
              <a:t>Alicia produced a “good” description of the particle distribution at the photocathode, then propagated this beam in GPT through two simulated solenoids with “realistic” parameters, all the way to the entrance of the Wien filter location. Then she recorded the particle distribution information (i.e. coordinates and momentums) to a file named “gdfselect_jg_p_2.493772_unphased_results.gdf” that is used in my GPT deck as the initial particle distribution. </a:t>
            </a:r>
          </a:p>
          <a:p>
            <a:pPr lvl="1"/>
            <a:r>
              <a:rPr lang="en-US" dirty="0"/>
              <a:t>The electric field maps correspond to each case (i.e. Gab’s fields, spline, or spline surveyed) and are in the deck folder. The scaling factor is found in the GPT deck file with extension *.</a:t>
            </a:r>
            <a:r>
              <a:rPr lang="en-US" dirty="0" err="1"/>
              <a:t>mr</a:t>
            </a:r>
            <a:r>
              <a:rPr lang="en-US" dirty="0"/>
              <a:t> (multiple run) with the variable name “</a:t>
            </a:r>
            <a:r>
              <a:rPr lang="en-US" dirty="0" err="1"/>
              <a:t>Escale</a:t>
            </a:r>
            <a:r>
              <a:rPr lang="en-US" dirty="0"/>
              <a:t>”.</a:t>
            </a:r>
          </a:p>
          <a:p>
            <a:pPr lvl="1"/>
            <a:r>
              <a:rPr lang="en-US" dirty="0"/>
              <a:t>The magnetic field maps are scaled versions of Jay’s original field map (as far as I am aware). The scaling factor is found in the GPT deck file with extension *.</a:t>
            </a:r>
            <a:r>
              <a:rPr lang="en-US" dirty="0" err="1"/>
              <a:t>mr</a:t>
            </a:r>
            <a:r>
              <a:rPr lang="en-US" dirty="0"/>
              <a:t> (multiple run) with the variable name “</a:t>
            </a:r>
            <a:r>
              <a:rPr lang="en-US" dirty="0" err="1"/>
              <a:t>Bscale</a:t>
            </a:r>
            <a:r>
              <a:rPr lang="en-US" dirty="0"/>
              <a:t>”.</a:t>
            </a:r>
          </a:p>
          <a:p>
            <a:pPr lvl="1"/>
            <a:r>
              <a:rPr lang="en-US" dirty="0"/>
              <a:t>For slides 13 to 20, the simulation results have all the same scaling of the electric field. This is to show how much deviation we get from the Surveyed model without changing the electric field. </a:t>
            </a:r>
          </a:p>
        </p:txBody>
      </p:sp>
    </p:spTree>
    <p:extLst>
      <p:ext uri="{BB962C8B-B14F-4D97-AF65-F5344CB8AC3E}">
        <p14:creationId xmlns:p14="http://schemas.microsoft.com/office/powerpoint/2010/main" val="148753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frame S&amp;A</a:t>
            </a:r>
          </a:p>
        </p:txBody>
      </p:sp>
      <p:pic>
        <p:nvPicPr>
          <p:cNvPr id="4" name="Content Placeholder 3">
            <a:extLst>
              <a:ext uri="{FF2B5EF4-FFF2-40B4-BE49-F238E27FC236}">
                <a16:creationId xmlns:a16="http://schemas.microsoft.com/office/drawing/2014/main" id="{00000000-0008-0000-0000-0000020000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986" y="1825625"/>
            <a:ext cx="6886028" cy="4351338"/>
          </a:xfrm>
          <a:prstGeom prst="rect">
            <a:avLst/>
          </a:prstGeom>
          <a:ln>
            <a:noFill/>
          </a:ln>
          <a:effectLst>
            <a:softEdge rad="112500"/>
          </a:effectLst>
        </p:spPr>
      </p:pic>
      <p:sp>
        <p:nvSpPr>
          <p:cNvPr id="5" name="TextBox 4"/>
          <p:cNvSpPr txBox="1"/>
          <p:nvPr/>
        </p:nvSpPr>
        <p:spPr>
          <a:xfrm>
            <a:off x="8187231" y="2425360"/>
            <a:ext cx="184731" cy="369332"/>
          </a:xfrm>
          <a:prstGeom prst="rect">
            <a:avLst/>
          </a:prstGeom>
          <a:noFill/>
        </p:spPr>
        <p:txBody>
          <a:bodyPr wrap="none" rtlCol="0">
            <a:spAutoFit/>
          </a:bodyPr>
          <a:lstStyle/>
          <a:p>
            <a:endParaRPr lang="en-US" dirty="0"/>
          </a:p>
        </p:txBody>
      </p:sp>
      <p:sp>
        <p:nvSpPr>
          <p:cNvPr id="8" name="Rectangle 7"/>
          <p:cNvSpPr/>
          <p:nvPr/>
        </p:nvSpPr>
        <p:spPr>
          <a:xfrm>
            <a:off x="6731674" y="2411538"/>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Rectangle 8"/>
          <p:cNvSpPr/>
          <p:nvPr/>
        </p:nvSpPr>
        <p:spPr>
          <a:xfrm>
            <a:off x="7112674" y="2408993"/>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0" name="Rectangle 9"/>
          <p:cNvSpPr/>
          <p:nvPr/>
        </p:nvSpPr>
        <p:spPr>
          <a:xfrm>
            <a:off x="7518236" y="2408992"/>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1" name="Rectangle 10"/>
          <p:cNvSpPr/>
          <p:nvPr/>
        </p:nvSpPr>
        <p:spPr>
          <a:xfrm>
            <a:off x="7964441" y="2422079"/>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12" name="Rectangle 11"/>
          <p:cNvSpPr/>
          <p:nvPr/>
        </p:nvSpPr>
        <p:spPr>
          <a:xfrm>
            <a:off x="8446037" y="2408991"/>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sp>
        <p:nvSpPr>
          <p:cNvPr id="13" name="Rectangle 12"/>
          <p:cNvSpPr/>
          <p:nvPr/>
        </p:nvSpPr>
        <p:spPr>
          <a:xfrm>
            <a:off x="5912704" y="2400809"/>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6</a:t>
            </a:r>
          </a:p>
        </p:txBody>
      </p:sp>
      <p:sp>
        <p:nvSpPr>
          <p:cNvPr id="14" name="Rectangle 13"/>
          <p:cNvSpPr/>
          <p:nvPr/>
        </p:nvSpPr>
        <p:spPr>
          <a:xfrm>
            <a:off x="5491830" y="2412143"/>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7</a:t>
            </a:r>
          </a:p>
        </p:txBody>
      </p:sp>
      <p:sp>
        <p:nvSpPr>
          <p:cNvPr id="15" name="Rectangle 14"/>
          <p:cNvSpPr/>
          <p:nvPr/>
        </p:nvSpPr>
        <p:spPr>
          <a:xfrm>
            <a:off x="5091309" y="2400808"/>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8</a:t>
            </a:r>
          </a:p>
        </p:txBody>
      </p:sp>
      <p:sp>
        <p:nvSpPr>
          <p:cNvPr id="16" name="Rectangle 15"/>
          <p:cNvSpPr/>
          <p:nvPr/>
        </p:nvSpPr>
        <p:spPr>
          <a:xfrm>
            <a:off x="4706900" y="2412142"/>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9</a:t>
            </a:r>
          </a:p>
        </p:txBody>
      </p:sp>
      <p:sp>
        <p:nvSpPr>
          <p:cNvPr id="17" name="Rectangle 16"/>
          <p:cNvSpPr/>
          <p:nvPr/>
        </p:nvSpPr>
        <p:spPr>
          <a:xfrm>
            <a:off x="4214799" y="2400808"/>
            <a:ext cx="431075"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10</a:t>
            </a:r>
          </a:p>
        </p:txBody>
      </p:sp>
      <p:sp>
        <p:nvSpPr>
          <p:cNvPr id="30" name="Rectangle 29"/>
          <p:cNvSpPr/>
          <p:nvPr/>
        </p:nvSpPr>
        <p:spPr>
          <a:xfrm>
            <a:off x="8966700" y="4824549"/>
            <a:ext cx="1501003"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Upstream</a:t>
            </a:r>
          </a:p>
        </p:txBody>
      </p:sp>
      <p:sp>
        <p:nvSpPr>
          <p:cNvPr id="31" name="Rectangle 30"/>
          <p:cNvSpPr/>
          <p:nvPr/>
        </p:nvSpPr>
        <p:spPr>
          <a:xfrm>
            <a:off x="2633170" y="2498991"/>
            <a:ext cx="1501003"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Downstream</a:t>
            </a:r>
          </a:p>
        </p:txBody>
      </p:sp>
      <p:cxnSp>
        <p:nvCxnSpPr>
          <p:cNvPr id="33" name="Straight Arrow Connector 32"/>
          <p:cNvCxnSpPr/>
          <p:nvPr/>
        </p:nvCxnSpPr>
        <p:spPr>
          <a:xfrm>
            <a:off x="7541623" y="4632178"/>
            <a:ext cx="2151017" cy="871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414986" y="3075912"/>
            <a:ext cx="1438375" cy="5828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539014" y="4420382"/>
            <a:ext cx="1363900" cy="369332"/>
          </a:xfrm>
          <a:prstGeom prst="rect">
            <a:avLst/>
          </a:prstGeom>
          <a:noFill/>
        </p:spPr>
        <p:txBody>
          <a:bodyPr wrap="none" rtlCol="0">
            <a:spAutoFit/>
          </a:bodyPr>
          <a:lstStyle/>
          <a:p>
            <a:r>
              <a:rPr lang="en-US" dirty="0"/>
              <a:t>Beam enters</a:t>
            </a:r>
          </a:p>
        </p:txBody>
      </p:sp>
      <p:sp>
        <p:nvSpPr>
          <p:cNvPr id="38" name="TextBox 37"/>
          <p:cNvSpPr txBox="1"/>
          <p:nvPr/>
        </p:nvSpPr>
        <p:spPr>
          <a:xfrm>
            <a:off x="1544702" y="2064935"/>
            <a:ext cx="1203919" cy="369332"/>
          </a:xfrm>
          <a:prstGeom prst="rect">
            <a:avLst/>
          </a:prstGeom>
          <a:noFill/>
        </p:spPr>
        <p:txBody>
          <a:bodyPr wrap="none" rtlCol="0">
            <a:spAutoFit/>
          </a:bodyPr>
          <a:lstStyle/>
          <a:p>
            <a:r>
              <a:rPr lang="en-US" dirty="0"/>
              <a:t>Beam exits</a:t>
            </a:r>
          </a:p>
        </p:txBody>
      </p:sp>
      <p:cxnSp>
        <p:nvCxnSpPr>
          <p:cNvPr id="39" name="Straight Arrow Connector 38"/>
          <p:cNvCxnSpPr>
            <a:stCxn id="8" idx="2"/>
          </p:cNvCxnSpPr>
          <p:nvPr/>
        </p:nvCxnSpPr>
        <p:spPr>
          <a:xfrm flipH="1">
            <a:off x="6496230" y="2751173"/>
            <a:ext cx="405261" cy="15116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p:cNvCxnSpPr>
          <p:nvPr/>
        </p:nvCxnSpPr>
        <p:spPr>
          <a:xfrm flipH="1">
            <a:off x="6618281" y="2748628"/>
            <a:ext cx="664210" cy="14489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0" idx="2"/>
          </p:cNvCxnSpPr>
          <p:nvPr/>
        </p:nvCxnSpPr>
        <p:spPr>
          <a:xfrm flipH="1">
            <a:off x="6717386" y="2748627"/>
            <a:ext cx="970667" cy="14489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2"/>
          </p:cNvCxnSpPr>
          <p:nvPr/>
        </p:nvCxnSpPr>
        <p:spPr>
          <a:xfrm flipH="1">
            <a:off x="6795712" y="2761714"/>
            <a:ext cx="1338546" cy="14463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2" idx="2"/>
          </p:cNvCxnSpPr>
          <p:nvPr/>
        </p:nvCxnSpPr>
        <p:spPr>
          <a:xfrm flipH="1">
            <a:off x="6930995" y="2748626"/>
            <a:ext cx="1684859" cy="14594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2"/>
          </p:cNvCxnSpPr>
          <p:nvPr/>
        </p:nvCxnSpPr>
        <p:spPr>
          <a:xfrm flipH="1">
            <a:off x="5938035" y="2740444"/>
            <a:ext cx="144486" cy="11174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658938" y="2757674"/>
            <a:ext cx="132637" cy="1069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5" idx="2"/>
          </p:cNvCxnSpPr>
          <p:nvPr/>
        </p:nvCxnSpPr>
        <p:spPr>
          <a:xfrm>
            <a:off x="5261126" y="2740443"/>
            <a:ext cx="420273" cy="11174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6" idx="2"/>
          </p:cNvCxnSpPr>
          <p:nvPr/>
        </p:nvCxnSpPr>
        <p:spPr>
          <a:xfrm>
            <a:off x="4876717" y="2751777"/>
            <a:ext cx="696353" cy="11061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7" idx="2"/>
          </p:cNvCxnSpPr>
          <p:nvPr/>
        </p:nvCxnSpPr>
        <p:spPr>
          <a:xfrm>
            <a:off x="4430337" y="2740443"/>
            <a:ext cx="1038561" cy="11871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98288" y="1945917"/>
            <a:ext cx="259588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Top plate points</a:t>
            </a:r>
          </a:p>
        </p:txBody>
      </p:sp>
      <p:sp>
        <p:nvSpPr>
          <p:cNvPr id="70" name="TextBox 69"/>
          <p:cNvSpPr txBox="1"/>
          <p:nvPr/>
        </p:nvSpPr>
        <p:spPr>
          <a:xfrm>
            <a:off x="8001950" y="5347821"/>
            <a:ext cx="184731" cy="369332"/>
          </a:xfrm>
          <a:prstGeom prst="rect">
            <a:avLst/>
          </a:prstGeom>
          <a:noFill/>
        </p:spPr>
        <p:txBody>
          <a:bodyPr wrap="none" rtlCol="0">
            <a:spAutoFit/>
          </a:bodyPr>
          <a:lstStyle/>
          <a:p>
            <a:endParaRPr lang="en-US" dirty="0">
              <a:solidFill>
                <a:srgbClr val="2525EE"/>
              </a:solidFill>
            </a:endParaRPr>
          </a:p>
        </p:txBody>
      </p:sp>
      <p:sp>
        <p:nvSpPr>
          <p:cNvPr id="71" name="Rectangle 70"/>
          <p:cNvSpPr/>
          <p:nvPr/>
        </p:nvSpPr>
        <p:spPr>
          <a:xfrm>
            <a:off x="6546393" y="5333999"/>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1</a:t>
            </a:r>
          </a:p>
        </p:txBody>
      </p:sp>
      <p:sp>
        <p:nvSpPr>
          <p:cNvPr id="72" name="Rectangle 71"/>
          <p:cNvSpPr/>
          <p:nvPr/>
        </p:nvSpPr>
        <p:spPr>
          <a:xfrm>
            <a:off x="6927393" y="5331454"/>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2</a:t>
            </a:r>
          </a:p>
        </p:txBody>
      </p:sp>
      <p:sp>
        <p:nvSpPr>
          <p:cNvPr id="73" name="Rectangle 72"/>
          <p:cNvSpPr/>
          <p:nvPr/>
        </p:nvSpPr>
        <p:spPr>
          <a:xfrm>
            <a:off x="7332955" y="5331453"/>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3</a:t>
            </a:r>
          </a:p>
        </p:txBody>
      </p:sp>
      <p:sp>
        <p:nvSpPr>
          <p:cNvPr id="74" name="Rectangle 73"/>
          <p:cNvSpPr/>
          <p:nvPr/>
        </p:nvSpPr>
        <p:spPr>
          <a:xfrm>
            <a:off x="7779160" y="5344540"/>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4</a:t>
            </a:r>
          </a:p>
        </p:txBody>
      </p:sp>
      <p:sp>
        <p:nvSpPr>
          <p:cNvPr id="75" name="Rectangle 74"/>
          <p:cNvSpPr/>
          <p:nvPr/>
        </p:nvSpPr>
        <p:spPr>
          <a:xfrm>
            <a:off x="8260756" y="5331452"/>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5</a:t>
            </a:r>
          </a:p>
        </p:txBody>
      </p:sp>
      <p:sp>
        <p:nvSpPr>
          <p:cNvPr id="76" name="Rectangle 75"/>
          <p:cNvSpPr/>
          <p:nvPr/>
        </p:nvSpPr>
        <p:spPr>
          <a:xfrm>
            <a:off x="5727423" y="5323270"/>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6</a:t>
            </a:r>
          </a:p>
        </p:txBody>
      </p:sp>
      <p:sp>
        <p:nvSpPr>
          <p:cNvPr id="77" name="Rectangle 76"/>
          <p:cNvSpPr/>
          <p:nvPr/>
        </p:nvSpPr>
        <p:spPr>
          <a:xfrm>
            <a:off x="5306549" y="5334604"/>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7</a:t>
            </a:r>
          </a:p>
        </p:txBody>
      </p:sp>
      <p:sp>
        <p:nvSpPr>
          <p:cNvPr id="78" name="Rectangle 77"/>
          <p:cNvSpPr/>
          <p:nvPr/>
        </p:nvSpPr>
        <p:spPr>
          <a:xfrm>
            <a:off x="4906028" y="5323269"/>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8</a:t>
            </a:r>
          </a:p>
        </p:txBody>
      </p:sp>
      <p:sp>
        <p:nvSpPr>
          <p:cNvPr id="79" name="Rectangle 78"/>
          <p:cNvSpPr/>
          <p:nvPr/>
        </p:nvSpPr>
        <p:spPr>
          <a:xfrm>
            <a:off x="4521619" y="5334603"/>
            <a:ext cx="33963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9</a:t>
            </a:r>
          </a:p>
        </p:txBody>
      </p:sp>
      <p:sp>
        <p:nvSpPr>
          <p:cNvPr id="80" name="Rectangle 79"/>
          <p:cNvSpPr/>
          <p:nvPr/>
        </p:nvSpPr>
        <p:spPr>
          <a:xfrm>
            <a:off x="4029518" y="5323269"/>
            <a:ext cx="431075"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10</a:t>
            </a:r>
          </a:p>
        </p:txBody>
      </p:sp>
      <p:sp>
        <p:nvSpPr>
          <p:cNvPr id="81" name="Rectangle 80"/>
          <p:cNvSpPr/>
          <p:nvPr/>
        </p:nvSpPr>
        <p:spPr>
          <a:xfrm>
            <a:off x="4855061" y="5921236"/>
            <a:ext cx="259588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Bottom plate points</a:t>
            </a:r>
          </a:p>
        </p:txBody>
      </p:sp>
      <p:cxnSp>
        <p:nvCxnSpPr>
          <p:cNvPr id="82" name="Straight Arrow Connector 81"/>
          <p:cNvCxnSpPr>
            <a:stCxn id="71" idx="0"/>
          </p:cNvCxnSpPr>
          <p:nvPr/>
        </p:nvCxnSpPr>
        <p:spPr>
          <a:xfrm flipH="1" flipV="1">
            <a:off x="6565414" y="4539962"/>
            <a:ext cx="150796" cy="7940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2" idx="0"/>
          </p:cNvCxnSpPr>
          <p:nvPr/>
        </p:nvCxnSpPr>
        <p:spPr>
          <a:xfrm flipH="1" flipV="1">
            <a:off x="6639387" y="4504991"/>
            <a:ext cx="457823" cy="8264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3" idx="0"/>
          </p:cNvCxnSpPr>
          <p:nvPr/>
        </p:nvCxnSpPr>
        <p:spPr>
          <a:xfrm flipH="1" flipV="1">
            <a:off x="6744788" y="4494450"/>
            <a:ext cx="757984" cy="8370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4" idx="0"/>
          </p:cNvCxnSpPr>
          <p:nvPr/>
        </p:nvCxnSpPr>
        <p:spPr>
          <a:xfrm flipH="1" flipV="1">
            <a:off x="6901491" y="4464907"/>
            <a:ext cx="1047486" cy="8796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5" idx="0"/>
          </p:cNvCxnSpPr>
          <p:nvPr/>
        </p:nvCxnSpPr>
        <p:spPr>
          <a:xfrm flipH="1" flipV="1">
            <a:off x="7063554" y="4472013"/>
            <a:ext cx="1367019" cy="8594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6" idx="0"/>
          </p:cNvCxnSpPr>
          <p:nvPr/>
        </p:nvCxnSpPr>
        <p:spPr>
          <a:xfrm flipV="1">
            <a:off x="5897240" y="4135013"/>
            <a:ext cx="113038" cy="11882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77" idx="0"/>
          </p:cNvCxnSpPr>
          <p:nvPr/>
        </p:nvCxnSpPr>
        <p:spPr>
          <a:xfrm flipV="1">
            <a:off x="5476366" y="4146347"/>
            <a:ext cx="431338" cy="11882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8" idx="0"/>
          </p:cNvCxnSpPr>
          <p:nvPr/>
        </p:nvCxnSpPr>
        <p:spPr>
          <a:xfrm flipV="1">
            <a:off x="5075845" y="4123679"/>
            <a:ext cx="729376" cy="11995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79" idx="0"/>
          </p:cNvCxnSpPr>
          <p:nvPr/>
        </p:nvCxnSpPr>
        <p:spPr>
          <a:xfrm flipV="1">
            <a:off x="4691436" y="4095184"/>
            <a:ext cx="909815" cy="12394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0" idx="0"/>
          </p:cNvCxnSpPr>
          <p:nvPr/>
        </p:nvCxnSpPr>
        <p:spPr>
          <a:xfrm flipV="1">
            <a:off x="4245056" y="4081175"/>
            <a:ext cx="1274416" cy="12420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673454" y="2862497"/>
            <a:ext cx="660758" cy="369332"/>
          </a:xfrm>
          <a:prstGeom prst="rect">
            <a:avLst/>
          </a:prstGeom>
          <a:noFill/>
        </p:spPr>
        <p:txBody>
          <a:bodyPr wrap="none" rtlCol="0">
            <a:spAutoFit/>
          </a:bodyPr>
          <a:lstStyle/>
          <a:p>
            <a:r>
              <a:rPr lang="en-US" b="1" dirty="0"/>
              <a:t>Nose</a:t>
            </a:r>
          </a:p>
        </p:txBody>
      </p:sp>
      <p:sp>
        <p:nvSpPr>
          <p:cNvPr id="116" name="TextBox 115"/>
          <p:cNvSpPr txBox="1"/>
          <p:nvPr/>
        </p:nvSpPr>
        <p:spPr>
          <a:xfrm>
            <a:off x="9806945" y="5684175"/>
            <a:ext cx="507062" cy="369332"/>
          </a:xfrm>
          <a:prstGeom prst="rect">
            <a:avLst/>
          </a:prstGeom>
          <a:noFill/>
        </p:spPr>
        <p:txBody>
          <a:bodyPr wrap="none" rtlCol="0">
            <a:spAutoFit/>
          </a:bodyPr>
          <a:lstStyle/>
          <a:p>
            <a:r>
              <a:rPr lang="en-US" b="1" dirty="0"/>
              <a:t>Tail</a:t>
            </a:r>
          </a:p>
        </p:txBody>
      </p:sp>
      <p:sp>
        <p:nvSpPr>
          <p:cNvPr id="119" name="Block Arc 118"/>
          <p:cNvSpPr/>
          <p:nvPr/>
        </p:nvSpPr>
        <p:spPr>
          <a:xfrm rot="16200000">
            <a:off x="737022" y="3873106"/>
            <a:ext cx="1263770" cy="1263770"/>
          </a:xfrm>
          <a:prstGeom prst="blockArc">
            <a:avLst>
              <a:gd name="adj1" fmla="val 10800000"/>
              <a:gd name="adj2" fmla="val 20936109"/>
              <a:gd name="adj3" fmla="val 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Right Arrow 119"/>
          <p:cNvSpPr/>
          <p:nvPr/>
        </p:nvSpPr>
        <p:spPr>
          <a:xfrm rot="20783837">
            <a:off x="1209195" y="3758416"/>
            <a:ext cx="428780" cy="28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340034" y="4262846"/>
            <a:ext cx="1127232" cy="646331"/>
          </a:xfrm>
          <a:prstGeom prst="rect">
            <a:avLst/>
          </a:prstGeom>
          <a:noFill/>
        </p:spPr>
        <p:txBody>
          <a:bodyPr wrap="none" rtlCol="0">
            <a:spAutoFit/>
          </a:bodyPr>
          <a:lstStyle/>
          <a:p>
            <a:r>
              <a:rPr lang="en-US" b="1" dirty="0"/>
              <a:t>Clockwise</a:t>
            </a:r>
          </a:p>
          <a:p>
            <a:r>
              <a:rPr lang="en-US" b="1" dirty="0"/>
              <a:t>Rotation!</a:t>
            </a:r>
          </a:p>
        </p:txBody>
      </p:sp>
    </p:spTree>
    <p:extLst>
      <p:ext uri="{BB962C8B-B14F-4D97-AF65-F5344CB8AC3E}">
        <p14:creationId xmlns:p14="http://schemas.microsoft.com/office/powerpoint/2010/main" val="410416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frame CST based on S&amp;A</a:t>
            </a:r>
          </a:p>
        </p:txBody>
      </p:sp>
      <p:pic>
        <p:nvPicPr>
          <p:cNvPr id="4" name="Content Placeholder 3"/>
          <p:cNvPicPr>
            <a:picLocks noGrp="1" noChangeAspect="1"/>
          </p:cNvPicPr>
          <p:nvPr>
            <p:ph idx="1"/>
          </p:nvPr>
        </p:nvPicPr>
        <p:blipFill>
          <a:blip r:embed="rId2"/>
          <a:stretch>
            <a:fillRect/>
          </a:stretch>
        </p:blipFill>
        <p:spPr>
          <a:xfrm>
            <a:off x="2081677" y="1825625"/>
            <a:ext cx="8028645" cy="4351338"/>
          </a:xfrm>
          <a:prstGeom prst="rect">
            <a:avLst/>
          </a:prstGeom>
        </p:spPr>
      </p:pic>
      <p:sp>
        <p:nvSpPr>
          <p:cNvPr id="5" name="Rectangle 4"/>
          <p:cNvSpPr/>
          <p:nvPr/>
        </p:nvSpPr>
        <p:spPr>
          <a:xfrm>
            <a:off x="10180656" y="4902926"/>
            <a:ext cx="1501003"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Upstream</a:t>
            </a:r>
          </a:p>
        </p:txBody>
      </p:sp>
      <p:sp>
        <p:nvSpPr>
          <p:cNvPr id="6" name="Rectangle 5"/>
          <p:cNvSpPr/>
          <p:nvPr/>
        </p:nvSpPr>
        <p:spPr>
          <a:xfrm>
            <a:off x="580674" y="2651805"/>
            <a:ext cx="1501003"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Downstream</a:t>
            </a:r>
          </a:p>
        </p:txBody>
      </p:sp>
      <p:sp>
        <p:nvSpPr>
          <p:cNvPr id="9" name="TextBox 8"/>
          <p:cNvSpPr txBox="1"/>
          <p:nvPr/>
        </p:nvSpPr>
        <p:spPr>
          <a:xfrm>
            <a:off x="10206614" y="4376840"/>
            <a:ext cx="1363900" cy="369332"/>
          </a:xfrm>
          <a:prstGeom prst="rect">
            <a:avLst/>
          </a:prstGeom>
          <a:noFill/>
        </p:spPr>
        <p:txBody>
          <a:bodyPr wrap="none" rtlCol="0">
            <a:spAutoFit/>
          </a:bodyPr>
          <a:lstStyle/>
          <a:p>
            <a:r>
              <a:rPr lang="en-US" dirty="0"/>
              <a:t>Beam enters</a:t>
            </a:r>
          </a:p>
        </p:txBody>
      </p:sp>
      <p:sp>
        <p:nvSpPr>
          <p:cNvPr id="10" name="TextBox 9"/>
          <p:cNvSpPr txBox="1"/>
          <p:nvPr/>
        </p:nvSpPr>
        <p:spPr>
          <a:xfrm>
            <a:off x="729215" y="2131145"/>
            <a:ext cx="1203919" cy="369332"/>
          </a:xfrm>
          <a:prstGeom prst="rect">
            <a:avLst/>
          </a:prstGeom>
          <a:noFill/>
        </p:spPr>
        <p:txBody>
          <a:bodyPr wrap="none" rtlCol="0">
            <a:spAutoFit/>
          </a:bodyPr>
          <a:lstStyle/>
          <a:p>
            <a:r>
              <a:rPr lang="en-US" dirty="0"/>
              <a:t>Beam exits</a:t>
            </a:r>
          </a:p>
        </p:txBody>
      </p:sp>
      <p:sp>
        <p:nvSpPr>
          <p:cNvPr id="11" name="Rectangle 10"/>
          <p:cNvSpPr/>
          <p:nvPr/>
        </p:nvSpPr>
        <p:spPr>
          <a:xfrm>
            <a:off x="5198288" y="1945917"/>
            <a:ext cx="259588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Top plate</a:t>
            </a:r>
          </a:p>
        </p:txBody>
      </p:sp>
      <p:sp>
        <p:nvSpPr>
          <p:cNvPr id="12" name="Rectangle 11"/>
          <p:cNvSpPr/>
          <p:nvPr/>
        </p:nvSpPr>
        <p:spPr>
          <a:xfrm>
            <a:off x="4855061" y="5921236"/>
            <a:ext cx="2595884" cy="33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525EE"/>
                </a:solidFill>
              </a:rPr>
              <a:t>Bottom plate</a:t>
            </a:r>
          </a:p>
        </p:txBody>
      </p:sp>
    </p:spTree>
    <p:extLst>
      <p:ext uri="{BB962C8B-B14F-4D97-AF65-F5344CB8AC3E}">
        <p14:creationId xmlns:p14="http://schemas.microsoft.com/office/powerpoint/2010/main" val="53653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From S&amp;A: ROLL</a:t>
            </a:r>
          </a:p>
        </p:txBody>
      </p:sp>
      <p:pic>
        <p:nvPicPr>
          <p:cNvPr id="7" name="Content Placeholder 6"/>
          <p:cNvPicPr>
            <a:picLocks noGrp="1" noChangeAspect="1"/>
          </p:cNvPicPr>
          <p:nvPr>
            <p:ph idx="1"/>
          </p:nvPr>
        </p:nvPicPr>
        <p:blipFill>
          <a:blip r:embed="rId2"/>
          <a:stretch>
            <a:fillRect/>
          </a:stretch>
        </p:blipFill>
        <p:spPr>
          <a:xfrm>
            <a:off x="2543596" y="1825625"/>
            <a:ext cx="7104807" cy="4351338"/>
          </a:xfrm>
          <a:prstGeom prst="rect">
            <a:avLst/>
          </a:prstGeom>
        </p:spPr>
      </p:pic>
      <p:sp>
        <p:nvSpPr>
          <p:cNvPr id="8" name="Rectangle 7"/>
          <p:cNvSpPr/>
          <p:nvPr/>
        </p:nvSpPr>
        <p:spPr>
          <a:xfrm>
            <a:off x="2794000" y="3962400"/>
            <a:ext cx="3373120" cy="1371600"/>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2720" y="3816628"/>
            <a:ext cx="2203488" cy="369332"/>
          </a:xfrm>
          <a:prstGeom prst="rect">
            <a:avLst/>
          </a:prstGeom>
          <a:noFill/>
        </p:spPr>
        <p:txBody>
          <a:bodyPr wrap="none" rtlCol="0">
            <a:spAutoFit/>
          </a:bodyPr>
          <a:lstStyle/>
          <a:p>
            <a:r>
              <a:rPr lang="en-US" dirty="0"/>
              <a:t>With respect to z-axis</a:t>
            </a:r>
          </a:p>
        </p:txBody>
      </p:sp>
      <p:sp>
        <p:nvSpPr>
          <p:cNvPr id="10" name="Right Arrow 9"/>
          <p:cNvSpPr/>
          <p:nvPr/>
        </p:nvSpPr>
        <p:spPr>
          <a:xfrm rot="9901381">
            <a:off x="3668488" y="4407079"/>
            <a:ext cx="585580" cy="4822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731525">
            <a:off x="6979786" y="4271269"/>
            <a:ext cx="585580" cy="4822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65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From S&amp;A: PITCH</a:t>
            </a:r>
          </a:p>
        </p:txBody>
      </p:sp>
      <p:pic>
        <p:nvPicPr>
          <p:cNvPr id="3" name="Content Placeholder 2"/>
          <p:cNvPicPr>
            <a:picLocks noGrp="1" noChangeAspect="1"/>
          </p:cNvPicPr>
          <p:nvPr>
            <p:ph idx="1"/>
          </p:nvPr>
        </p:nvPicPr>
        <p:blipFill>
          <a:blip r:embed="rId2"/>
          <a:stretch>
            <a:fillRect/>
          </a:stretch>
        </p:blipFill>
        <p:spPr>
          <a:xfrm>
            <a:off x="1601290" y="1825625"/>
            <a:ext cx="8989419" cy="4351338"/>
          </a:xfrm>
          <a:prstGeom prst="rect">
            <a:avLst/>
          </a:prstGeom>
        </p:spPr>
      </p:pic>
      <p:sp>
        <p:nvSpPr>
          <p:cNvPr id="6" name="Rectangle 5"/>
          <p:cNvSpPr/>
          <p:nvPr/>
        </p:nvSpPr>
        <p:spPr>
          <a:xfrm>
            <a:off x="1601290" y="3942080"/>
            <a:ext cx="3519350" cy="1351280"/>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560" y="3247668"/>
            <a:ext cx="1178560" cy="923330"/>
          </a:xfrm>
          <a:prstGeom prst="rect">
            <a:avLst/>
          </a:prstGeom>
          <a:noFill/>
        </p:spPr>
        <p:txBody>
          <a:bodyPr wrap="square" rtlCol="0">
            <a:spAutoFit/>
          </a:bodyPr>
          <a:lstStyle/>
          <a:p>
            <a:r>
              <a:rPr lang="en-US" dirty="0"/>
              <a:t>With respect to z-axis</a:t>
            </a:r>
          </a:p>
        </p:txBody>
      </p:sp>
      <p:sp>
        <p:nvSpPr>
          <p:cNvPr id="9" name="Right Arrow 8"/>
          <p:cNvSpPr/>
          <p:nvPr/>
        </p:nvSpPr>
        <p:spPr>
          <a:xfrm rot="9901381">
            <a:off x="2642329" y="4478198"/>
            <a:ext cx="585580" cy="4822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731525">
            <a:off x="7279549" y="4169600"/>
            <a:ext cx="585580" cy="4822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4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60653</TotalTime>
  <Words>2407</Words>
  <Application>Microsoft Macintosh PowerPoint</Application>
  <PresentationFormat>Widescreen</PresentationFormat>
  <Paragraphs>715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VERTICAL Wien filter GPT simulations with spline electrodes profile  surveyed by metrology group 01/08/21</vt:lpstr>
      <vt:lpstr>Details of GPT simulations</vt:lpstr>
      <vt:lpstr>Details of GPT simulations continued</vt:lpstr>
      <vt:lpstr>Details of GPT simulations continued</vt:lpstr>
      <vt:lpstr>Details of GPT simulations</vt:lpstr>
      <vt:lpstr>Reference frame S&amp;A</vt:lpstr>
      <vt:lpstr>Reference frame CST based on S&amp;A</vt:lpstr>
      <vt:lpstr>From S&amp;A: ROLL</vt:lpstr>
      <vt:lpstr>From S&amp;A: PITCH</vt:lpstr>
      <vt:lpstr>Setting up the problem based on S&amp;A</vt:lpstr>
      <vt:lpstr>Pitch: Top plate</vt:lpstr>
      <vt:lpstr>Pitch: Bottom plate</vt:lpstr>
      <vt:lpstr>Roll: Top plate</vt:lpstr>
      <vt:lpstr>Roll: Bottom plate</vt:lpstr>
      <vt:lpstr>GPT results: Average vertical deviation</vt:lpstr>
      <vt:lpstr>GPT results: Spot size</vt:lpstr>
      <vt:lpstr>GPT results: Normalized vertical emittance </vt:lpstr>
      <vt:lpstr>GPT results: Bunch length </vt:lpstr>
      <vt:lpstr>GPT results: Average kinetic energy</vt:lpstr>
      <vt:lpstr>GPT results: Energy spread</vt:lpstr>
      <vt:lpstr>GPT results: Avg vertical force</vt:lpstr>
      <vt:lpstr>GPT results: Avg longitudinal force</vt:lpstr>
      <vt:lpstr>FIN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Wien filter with integrated ion pump</dc:title>
  <dc:creator>Gabriel Palacios-Serrano</dc:creator>
  <cp:lastModifiedBy>Carlos Hernandez-Garcia</cp:lastModifiedBy>
  <cp:revision>579</cp:revision>
  <dcterms:created xsi:type="dcterms:W3CDTF">2020-03-05T16:59:58Z</dcterms:created>
  <dcterms:modified xsi:type="dcterms:W3CDTF">2021-04-07T19:10:21Z</dcterms:modified>
</cp:coreProperties>
</file>