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5" autoAdjust="0"/>
    <p:restoredTop sz="86461" autoAdjust="0"/>
  </p:normalViewPr>
  <p:slideViewPr>
    <p:cSldViewPr>
      <p:cViewPr varScale="1">
        <p:scale>
          <a:sx n="87" d="100"/>
          <a:sy n="87" d="100"/>
        </p:scale>
        <p:origin x="-3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EC46D-D4AE-4966-8B03-CD737D2C976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BDF2CD-7FFB-4872-B1B1-0AC59B864257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Gain-switched Diode Laser and Fiber Amplifier</a:t>
          </a:r>
        </a:p>
      </dgm:t>
    </dgm:pt>
    <dgm:pt modelId="{F414C2E7-AF81-4EA4-A3E5-5C1382DE3442}" type="parTrans" cxnId="{BF26EF3C-1474-42EA-9FC3-13052DC0EDE1}">
      <dgm:prSet/>
      <dgm:spPr/>
      <dgm:t>
        <a:bodyPr/>
        <a:lstStyle/>
        <a:p>
          <a:endParaRPr lang="en-US"/>
        </a:p>
      </dgm:t>
    </dgm:pt>
    <dgm:pt modelId="{AA22994D-109F-421E-97A9-A20A2228F7FC}" type="sibTrans" cxnId="{BF26EF3C-1474-42EA-9FC3-13052DC0EDE1}">
      <dgm:prSet/>
      <dgm:spPr/>
      <dgm:t>
        <a:bodyPr/>
        <a:lstStyle/>
        <a:p>
          <a:endParaRPr lang="en-US"/>
        </a:p>
      </dgm:t>
    </dgm:pt>
    <dgm:pt modelId="{DAE0D0CC-DA1C-4021-A3A3-1345495715C0}" type="pres">
      <dgm:prSet presAssocID="{C16EC46D-D4AE-4966-8B03-CD737D2C97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8757F1-1E43-4CC6-AE02-46796F8AB611}" type="pres">
      <dgm:prSet presAssocID="{DDBDF2CD-7FFB-4872-B1B1-0AC59B864257}" presName="node" presStyleLbl="node1" presStyleIdx="0" presStyleCnt="1" custLinFactNeighborX="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90E663-1A53-444B-8244-E35A2F59C658}" type="presOf" srcId="{C16EC46D-D4AE-4966-8B03-CD737D2C976F}" destId="{DAE0D0CC-DA1C-4021-A3A3-1345495715C0}" srcOrd="0" destOrd="0" presId="urn:microsoft.com/office/officeart/2005/8/layout/default"/>
    <dgm:cxn modelId="{BF26EF3C-1474-42EA-9FC3-13052DC0EDE1}" srcId="{C16EC46D-D4AE-4966-8B03-CD737D2C976F}" destId="{DDBDF2CD-7FFB-4872-B1B1-0AC59B864257}" srcOrd="0" destOrd="0" parTransId="{F414C2E7-AF81-4EA4-A3E5-5C1382DE3442}" sibTransId="{AA22994D-109F-421E-97A9-A20A2228F7FC}"/>
    <dgm:cxn modelId="{DD38A210-1A5F-4BE3-8821-88BBACB926C8}" type="presOf" srcId="{DDBDF2CD-7FFB-4872-B1B1-0AC59B864257}" destId="{CC8757F1-1E43-4CC6-AE02-46796F8AB611}" srcOrd="0" destOrd="0" presId="urn:microsoft.com/office/officeart/2005/8/layout/default"/>
    <dgm:cxn modelId="{95780731-2D99-4259-B14C-0A8C348D8B31}" type="presParOf" srcId="{DAE0D0CC-DA1C-4021-A3A3-1345495715C0}" destId="{CC8757F1-1E43-4CC6-AE02-46796F8AB611}" srcOrd="0" destOrd="0" presId="urn:microsoft.com/office/officeart/2005/8/layout/defaul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8757F1-1E43-4CC6-AE02-46796F8AB611}">
      <dsp:nvSpPr>
        <dsp:cNvPr id="0" name=""/>
        <dsp:cNvSpPr/>
      </dsp:nvSpPr>
      <dsp:spPr>
        <a:xfrm>
          <a:off x="115415" y="71"/>
          <a:ext cx="1523745" cy="914247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Gain-switched Diode Laser and Fiber Amplifier</a:t>
          </a:r>
        </a:p>
      </dsp:txBody>
      <dsp:txXfrm>
        <a:off x="115415" y="71"/>
        <a:ext cx="1523745" cy="914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905A3-B2B2-4BFE-831F-F6DEF575DAFA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6DCB-2E64-4D82-A038-6C24758C97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DF14-3D1E-4386-AE5B-DA0DCF80350F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377464" y="960147"/>
            <a:ext cx="40233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799358" y="3561569"/>
            <a:ext cx="52028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4389120" y="2688312"/>
            <a:ext cx="5486343" cy="14630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/>
        </p:nvGraphicFramePr>
        <p:xfrm>
          <a:off x="731562" y="502952"/>
          <a:ext cx="1645902" cy="914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Rectangle 45"/>
          <p:cNvSpPr/>
          <p:nvPr/>
        </p:nvSpPr>
        <p:spPr>
          <a:xfrm>
            <a:off x="3840488" y="685831"/>
            <a:ext cx="182878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200415" y="228635"/>
            <a:ext cx="893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Attenuator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486390" y="685831"/>
            <a:ext cx="182878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297683" y="1234464"/>
            <a:ext cx="1523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    PC          WP  LP</a:t>
            </a:r>
          </a:p>
        </p:txBody>
      </p:sp>
      <p:cxnSp>
        <p:nvCxnSpPr>
          <p:cNvPr id="56" name="Straight Connector 55"/>
          <p:cNvCxnSpPr/>
          <p:nvPr/>
        </p:nvCxnSpPr>
        <p:spPr>
          <a:xfrm rot="10800000" flipH="1" flipV="1">
            <a:off x="6217902" y="777269"/>
            <a:ext cx="365756" cy="36575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 rot="16200000">
            <a:off x="6263622" y="1463061"/>
            <a:ext cx="274317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675097" y="160022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Shutter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6812256" y="1371622"/>
            <a:ext cx="1828781" cy="457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680926" y="137196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Rotatable GaAs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Photocathode</a:t>
            </a:r>
          </a:p>
        </p:txBody>
      </p:sp>
      <p:cxnSp>
        <p:nvCxnSpPr>
          <p:cNvPr id="62" name="Straight Connector 61"/>
          <p:cNvCxnSpPr/>
          <p:nvPr/>
        </p:nvCxnSpPr>
        <p:spPr>
          <a:xfrm rot="5400000">
            <a:off x="5436081" y="4567399"/>
            <a:ext cx="412393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492219" y="2697488"/>
            <a:ext cx="735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Vacuum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Window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80926" y="2231115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15° Dipole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6126463" y="6071553"/>
            <a:ext cx="548634" cy="18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900000">
            <a:off x="6941625" y="3213848"/>
            <a:ext cx="4571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589487" y="594391"/>
            <a:ext cx="640073" cy="182878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669268" y="5989292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PZT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Mirror</a:t>
            </a:r>
          </a:p>
        </p:txBody>
      </p:sp>
      <p:cxnSp>
        <p:nvCxnSpPr>
          <p:cNvPr id="89" name="Straight Connector 88"/>
          <p:cNvCxnSpPr/>
          <p:nvPr/>
        </p:nvCxnSpPr>
        <p:spPr>
          <a:xfrm rot="900000">
            <a:off x="6575869" y="5764963"/>
            <a:ext cx="45719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11232" y="5888675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IHWP</a:t>
            </a:r>
          </a:p>
        </p:txBody>
      </p:sp>
      <p:cxnSp>
        <p:nvCxnSpPr>
          <p:cNvPr id="93" name="Straight Connector 92"/>
          <p:cNvCxnSpPr/>
          <p:nvPr/>
        </p:nvCxnSpPr>
        <p:spPr>
          <a:xfrm rot="900000">
            <a:off x="6758747" y="3936183"/>
            <a:ext cx="45719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400780" y="360270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RHWP</a:t>
            </a:r>
          </a:p>
        </p:txBody>
      </p:sp>
      <p:sp>
        <p:nvSpPr>
          <p:cNvPr id="95" name="Rounded Rectangle 94"/>
          <p:cNvSpPr/>
          <p:nvPr/>
        </p:nvSpPr>
        <p:spPr>
          <a:xfrm rot="900000">
            <a:off x="6638150" y="4544801"/>
            <a:ext cx="274317" cy="45719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669554" y="4974285"/>
            <a:ext cx="958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Pockels 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Cell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rot="900000">
            <a:off x="6577632" y="5661664"/>
            <a:ext cx="365756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011708" y="6629365"/>
            <a:ext cx="54863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4754878" y="2148854"/>
            <a:ext cx="182878" cy="274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5394951" y="4800585"/>
            <a:ext cx="182878" cy="274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1463074" y="2788927"/>
            <a:ext cx="107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Delayed </a:t>
            </a:r>
          </a:p>
          <a:p>
            <a:pPr algn="ctr"/>
            <a:r>
              <a:rPr lang="en-US" sz="1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Helicity Fiber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029195" y="5074902"/>
            <a:ext cx="9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HV Supply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(0 – 4 kV)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937756" y="2240293"/>
            <a:ext cx="9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HV Supply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(0 – 90 V)</a:t>
            </a:r>
          </a:p>
        </p:txBody>
      </p:sp>
      <p:cxnSp>
        <p:nvCxnSpPr>
          <p:cNvPr id="128" name="Straight Connector 127"/>
          <p:cNvCxnSpPr/>
          <p:nvPr/>
        </p:nvCxnSpPr>
        <p:spPr>
          <a:xfrm rot="5400000" flipH="1" flipV="1">
            <a:off x="6087281" y="4382572"/>
            <a:ext cx="0" cy="10189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ounded Rectangle 130"/>
          <p:cNvSpPr/>
          <p:nvPr/>
        </p:nvSpPr>
        <p:spPr>
          <a:xfrm>
            <a:off x="548684" y="5623536"/>
            <a:ext cx="1645902" cy="100582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Arc 131"/>
          <p:cNvSpPr/>
          <p:nvPr/>
        </p:nvSpPr>
        <p:spPr>
          <a:xfrm>
            <a:off x="1828830" y="5166340"/>
            <a:ext cx="365756" cy="1005829"/>
          </a:xfrm>
          <a:prstGeom prst="arc">
            <a:avLst>
              <a:gd name="adj1" fmla="val 16739944"/>
              <a:gd name="adj2" fmla="val 29949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457245" y="3611878"/>
            <a:ext cx="1828779" cy="18287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731562" y="5897853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CEBAF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82928" y="3429000"/>
            <a:ext cx="716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Hall</a:t>
            </a:r>
          </a:p>
        </p:txBody>
      </p:sp>
      <p:cxnSp>
        <p:nvCxnSpPr>
          <p:cNvPr id="137" name="Straight Arrow Connector 136"/>
          <p:cNvCxnSpPr/>
          <p:nvPr/>
        </p:nvCxnSpPr>
        <p:spPr>
          <a:xfrm rot="16200000" flipH="1">
            <a:off x="1783109" y="3474720"/>
            <a:ext cx="173734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rot="5400000">
            <a:off x="1600232" y="3474720"/>
            <a:ext cx="173734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560342" y="3198167"/>
            <a:ext cx="714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T-Settle</a:t>
            </a:r>
          </a:p>
          <a:p>
            <a:pPr algn="ctr"/>
            <a:r>
              <a:rPr lang="en-US" sz="1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Fiber</a:t>
            </a:r>
          </a:p>
        </p:txBody>
      </p:sp>
      <p:cxnSp>
        <p:nvCxnSpPr>
          <p:cNvPr id="142" name="Straight Arrow Connector 141"/>
          <p:cNvCxnSpPr/>
          <p:nvPr/>
        </p:nvCxnSpPr>
        <p:spPr>
          <a:xfrm>
            <a:off x="2926098" y="2331732"/>
            <a:ext cx="18287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145"/>
          <p:cNvCxnSpPr>
            <a:endCxn id="119" idx="0"/>
          </p:cNvCxnSpPr>
          <p:nvPr/>
        </p:nvCxnSpPr>
        <p:spPr>
          <a:xfrm rot="16200000" flipH="1">
            <a:off x="3703332" y="3017526"/>
            <a:ext cx="2468851" cy="10972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291854" y="4617707"/>
            <a:ext cx="188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Charge Feedback (PITA)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7498048" y="6080731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Electron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Beam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200415" y="2057415"/>
            <a:ext cx="1071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Helicity Fiber</a:t>
            </a:r>
          </a:p>
        </p:txBody>
      </p:sp>
      <p:cxnSp>
        <p:nvCxnSpPr>
          <p:cNvPr id="218" name="Elbow Connector 217"/>
          <p:cNvCxnSpPr>
            <a:stCxn id="136" idx="0"/>
            <a:endCxn id="119" idx="1"/>
          </p:cNvCxnSpPr>
          <p:nvPr/>
        </p:nvCxnSpPr>
        <p:spPr>
          <a:xfrm>
            <a:off x="2834659" y="4571993"/>
            <a:ext cx="2560292" cy="365751"/>
          </a:xfrm>
          <a:prstGeom prst="bentConnector3">
            <a:avLst>
              <a:gd name="adj1" fmla="val 17033"/>
            </a:avLst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/>
          <p:cNvCxnSpPr>
            <a:endCxn id="118" idx="2"/>
          </p:cNvCxnSpPr>
          <p:nvPr/>
        </p:nvCxnSpPr>
        <p:spPr>
          <a:xfrm rot="5400000" flipH="1" flipV="1">
            <a:off x="3017537" y="2697489"/>
            <a:ext cx="2103097" cy="1554463"/>
          </a:xfrm>
          <a:prstGeom prst="bentConnector3">
            <a:avLst>
              <a:gd name="adj1" fmla="val 30490"/>
            </a:avLst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3291854" y="3977634"/>
            <a:ext cx="16946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Charge Feedback (IA)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3291854" y="685831"/>
            <a:ext cx="182878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TextBox 251"/>
          <p:cNvSpPr txBox="1"/>
          <p:nvPr/>
        </p:nvSpPr>
        <p:spPr>
          <a:xfrm>
            <a:off x="3108976" y="1234464"/>
            <a:ext cx="1086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LP  HWP  LP</a:t>
            </a:r>
          </a:p>
        </p:txBody>
      </p:sp>
      <p:sp>
        <p:nvSpPr>
          <p:cNvPr id="263" name="Rounded Rectangle 262"/>
          <p:cNvSpPr/>
          <p:nvPr/>
        </p:nvSpPr>
        <p:spPr>
          <a:xfrm>
            <a:off x="4572000" y="822960"/>
            <a:ext cx="548634" cy="27431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3" name="Straight Connector 272"/>
          <p:cNvCxnSpPr/>
          <p:nvPr/>
        </p:nvCxnSpPr>
        <p:spPr>
          <a:xfrm rot="5400000">
            <a:off x="5303512" y="868708"/>
            <a:ext cx="548634" cy="1828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rot="5400000">
            <a:off x="3657610" y="868708"/>
            <a:ext cx="548634" cy="1828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 rot="5400000">
            <a:off x="3108976" y="868708"/>
            <a:ext cx="548634" cy="1828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>
            <a:stCxn id="263" idx="2"/>
          </p:cNvCxnSpPr>
          <p:nvPr/>
        </p:nvCxnSpPr>
        <p:spPr>
          <a:xfrm rot="16200000" flipH="1">
            <a:off x="4331962" y="1611631"/>
            <a:ext cx="102871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4937756" y="228635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IA</a:t>
            </a:r>
          </a:p>
        </p:txBody>
      </p:sp>
      <p:cxnSp>
        <p:nvCxnSpPr>
          <p:cNvPr id="296" name="Straight Connector 295"/>
          <p:cNvCxnSpPr/>
          <p:nvPr/>
        </p:nvCxnSpPr>
        <p:spPr>
          <a:xfrm rot="16200000" flipH="1">
            <a:off x="3389934" y="953506"/>
            <a:ext cx="545952" cy="1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rot="5400000">
            <a:off x="5029195" y="960148"/>
            <a:ext cx="548636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7" name="Left Brace 306"/>
          <p:cNvSpPr/>
          <p:nvPr/>
        </p:nvSpPr>
        <p:spPr>
          <a:xfrm rot="5400000">
            <a:off x="3579891" y="123476"/>
            <a:ext cx="155448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Left Brace 308"/>
          <p:cNvSpPr>
            <a:spLocks noChangeAspect="1"/>
          </p:cNvSpPr>
          <p:nvPr/>
        </p:nvSpPr>
        <p:spPr>
          <a:xfrm rot="5400000">
            <a:off x="5065318" y="9633"/>
            <a:ext cx="202083" cy="11887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7315170" y="2057415"/>
            <a:ext cx="365756" cy="7315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>
            <a:stCxn id="132" idx="0"/>
            <a:endCxn id="133" idx="1"/>
          </p:cNvCxnSpPr>
          <p:nvPr/>
        </p:nvCxnSpPr>
        <p:spPr>
          <a:xfrm rot="10800000">
            <a:off x="725065" y="3879698"/>
            <a:ext cx="1359665" cy="1328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1554513" y="4709146"/>
            <a:ext cx="274317" cy="2743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457245" y="4343390"/>
            <a:ext cx="611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Target</a:t>
            </a:r>
          </a:p>
        </p:txBody>
      </p:sp>
      <p:sp>
        <p:nvSpPr>
          <p:cNvPr id="113" name="Can 112"/>
          <p:cNvSpPr/>
          <p:nvPr/>
        </p:nvSpPr>
        <p:spPr>
          <a:xfrm rot="18900000">
            <a:off x="908454" y="4049365"/>
            <a:ext cx="365756" cy="393201"/>
          </a:xfrm>
          <a:prstGeom prst="can">
            <a:avLst>
              <a:gd name="adj" fmla="val 281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823001" y="4617707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BCM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097318" y="4892024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BPMs</a:t>
            </a:r>
          </a:p>
        </p:txBody>
      </p:sp>
      <p:sp>
        <p:nvSpPr>
          <p:cNvPr id="116" name="Isosceles Triangle 115"/>
          <p:cNvSpPr/>
          <p:nvPr/>
        </p:nvSpPr>
        <p:spPr>
          <a:xfrm>
            <a:off x="3108976" y="6355048"/>
            <a:ext cx="365756" cy="3657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/>
          <p:cNvSpPr/>
          <p:nvPr/>
        </p:nvSpPr>
        <p:spPr>
          <a:xfrm flipV="1">
            <a:off x="2926098" y="6355048"/>
            <a:ext cx="365756" cy="3657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3383293" y="5989292"/>
            <a:ext cx="13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5 MeV 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Helicity Magnets</a:t>
            </a:r>
          </a:p>
        </p:txBody>
      </p:sp>
      <p:sp>
        <p:nvSpPr>
          <p:cNvPr id="130" name="Oval 129"/>
          <p:cNvSpPr/>
          <p:nvPr/>
        </p:nvSpPr>
        <p:spPr>
          <a:xfrm>
            <a:off x="1280196" y="4434829"/>
            <a:ext cx="274317" cy="2743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Hexagon 135"/>
          <p:cNvSpPr/>
          <p:nvPr/>
        </p:nvSpPr>
        <p:spPr>
          <a:xfrm>
            <a:off x="2286025" y="4343390"/>
            <a:ext cx="548634" cy="457205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2320489" y="4434829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DAQ</a:t>
            </a:r>
          </a:p>
        </p:txBody>
      </p:sp>
      <p:cxnSp>
        <p:nvCxnSpPr>
          <p:cNvPr id="163" name="Elbow Connector 162"/>
          <p:cNvCxnSpPr/>
          <p:nvPr/>
        </p:nvCxnSpPr>
        <p:spPr>
          <a:xfrm rot="5400000">
            <a:off x="1280990" y="4434035"/>
            <a:ext cx="384043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3200415" y="2606049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nHelicity </a:t>
            </a:r>
          </a:p>
          <a:p>
            <a:pPr algn="ctr"/>
            <a:r>
              <a:rPr lang="en-US" sz="1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Fiber</a:t>
            </a:r>
          </a:p>
        </p:txBody>
      </p:sp>
      <p:cxnSp>
        <p:nvCxnSpPr>
          <p:cNvPr id="168" name="Straight Connector 167"/>
          <p:cNvCxnSpPr>
            <a:endCxn id="136" idx="3"/>
          </p:cNvCxnSpPr>
          <p:nvPr/>
        </p:nvCxnSpPr>
        <p:spPr>
          <a:xfrm flipV="1">
            <a:off x="1828830" y="4571993"/>
            <a:ext cx="457195" cy="228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endCxn id="136" idx="3"/>
          </p:cNvCxnSpPr>
          <p:nvPr/>
        </p:nvCxnSpPr>
        <p:spPr>
          <a:xfrm>
            <a:off x="1554513" y="4571982"/>
            <a:ext cx="731512" cy="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926098" y="2514610"/>
            <a:ext cx="2743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/>
          <p:cNvCxnSpPr/>
          <p:nvPr/>
        </p:nvCxnSpPr>
        <p:spPr>
          <a:xfrm>
            <a:off x="3017537" y="4572000"/>
            <a:ext cx="18943" cy="1781711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2216226" y="4892024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Position</a:t>
            </a:r>
          </a:p>
          <a:p>
            <a:pPr algn="ctr"/>
            <a:r>
              <a:rPr lang="en-US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Feedback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2011708" y="2148854"/>
            <a:ext cx="91624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/>
                </a:solidFill>
              </a:rPr>
              <a:t>Helicity Generator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 rot="16200000">
            <a:off x="7450034" y="3934209"/>
            <a:ext cx="96029" cy="548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7863804" y="4069073"/>
            <a:ext cx="1064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V-Wien Filter</a:t>
            </a:r>
          </a:p>
        </p:txBody>
      </p:sp>
      <p:sp>
        <p:nvSpPr>
          <p:cNvPr id="92" name="Rectangle 91"/>
          <p:cNvSpPr/>
          <p:nvPr/>
        </p:nvSpPr>
        <p:spPr>
          <a:xfrm rot="16200000">
            <a:off x="7450034" y="4482843"/>
            <a:ext cx="96029" cy="548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7863804" y="4617707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H-Wien Filter</a:t>
            </a:r>
          </a:p>
        </p:txBody>
      </p:sp>
      <p:sp>
        <p:nvSpPr>
          <p:cNvPr id="101" name="Rectangle 100"/>
          <p:cNvSpPr/>
          <p:nvPr/>
        </p:nvSpPr>
        <p:spPr>
          <a:xfrm rot="16200000">
            <a:off x="7475189" y="4274810"/>
            <a:ext cx="45719" cy="548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7772365" y="4343390"/>
            <a:ext cx="137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Spin Solenoids</a:t>
            </a:r>
          </a:p>
        </p:txBody>
      </p:sp>
      <p:sp>
        <p:nvSpPr>
          <p:cNvPr id="103" name="Rectangle 102"/>
          <p:cNvSpPr/>
          <p:nvPr/>
        </p:nvSpPr>
        <p:spPr>
          <a:xfrm rot="16200000">
            <a:off x="7475189" y="4183371"/>
            <a:ext cx="45719" cy="548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87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Jefferson Lab</dc:creator>
  <cp:lastModifiedBy>Jefferson Lab</cp:lastModifiedBy>
  <cp:revision>91</cp:revision>
  <dcterms:created xsi:type="dcterms:W3CDTF">2010-11-15T19:55:20Z</dcterms:created>
  <dcterms:modified xsi:type="dcterms:W3CDTF">2011-01-01T14:53:39Z</dcterms:modified>
</cp:coreProperties>
</file>