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98" autoAdjust="0"/>
    <p:restoredTop sz="98559" autoAdjust="0"/>
  </p:normalViewPr>
  <p:slideViewPr>
    <p:cSldViewPr snapToGrid="0" snapToObjects="1">
      <p:cViewPr varScale="1">
        <p:scale>
          <a:sx n="106" d="100"/>
          <a:sy n="106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2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7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0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5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5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A4E7C-709F-0947-9EAB-E2E4A7308CA2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9D03-4BEC-CF4C-BAE2-FC018F49D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12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Laser Rep Rate for the</a:t>
            </a:r>
            <a:br>
              <a:rPr lang="en-US" dirty="0" smtClean="0"/>
            </a:br>
            <a:r>
              <a:rPr lang="en-US" dirty="0" smtClean="0"/>
              <a:t>Fall 2015 / Spring 2016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2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77" y="3528499"/>
            <a:ext cx="172793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1.  Turn laser amplifier emission  OFF.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2. You should see “Emission” bit OFF and “E Off” bit 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8781" y="464572"/>
            <a:ext cx="4825914" cy="5808068"/>
            <a:chOff x="2021850" y="333223"/>
            <a:chExt cx="5769643" cy="6222245"/>
          </a:xfrm>
        </p:grpSpPr>
        <p:pic>
          <p:nvPicPr>
            <p:cNvPr id="2" name="Picture 1" descr="IMG_335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6" t="4315" r="5594"/>
            <a:stretch/>
          </p:blipFill>
          <p:spPr>
            <a:xfrm rot="5400000">
              <a:off x="1753046" y="602028"/>
              <a:ext cx="6222244" cy="568463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293994" y="3802466"/>
              <a:ext cx="2497499" cy="2753002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2991" y="333223"/>
              <a:ext cx="1923231" cy="1031899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51383" y="1477442"/>
              <a:ext cx="1554839" cy="838080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084431" y="173591"/>
            <a:ext cx="20595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3.  You should also see Laser Output zero.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4. The LLRF can be left on.  These are the good values.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5. Open the Frequency Division Controls (see next page)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40236" y="4095360"/>
            <a:ext cx="3334905" cy="373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40236" y="5166720"/>
            <a:ext cx="4319841" cy="111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26628" y="708480"/>
            <a:ext cx="2957803" cy="284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6229195" y="3153600"/>
            <a:ext cx="855237" cy="198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40236" y="5166720"/>
            <a:ext cx="4233445" cy="198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983146" y="1532627"/>
            <a:ext cx="3032169" cy="198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09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3" t="35558" r="39813" b="23654"/>
          <a:stretch/>
        </p:blipFill>
        <p:spPr>
          <a:xfrm rot="5400000">
            <a:off x="678181" y="1240825"/>
            <a:ext cx="3948391" cy="4682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787" y="259284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710" y="22182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976" y="3315485"/>
            <a:ext cx="30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</a:t>
            </a:r>
          </a:p>
        </p:txBody>
      </p:sp>
      <p:cxnSp>
        <p:nvCxnSpPr>
          <p:cNvPr id="6" name="Straight Arrow Connector 5"/>
          <p:cNvCxnSpPr>
            <a:stCxn id="7" idx="1"/>
          </p:cNvCxnSpPr>
          <p:nvPr/>
        </p:nvCxnSpPr>
        <p:spPr>
          <a:xfrm flipH="1">
            <a:off x="3320718" y="2962177"/>
            <a:ext cx="2222984" cy="5647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43702" y="1946514"/>
            <a:ext cx="3600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6.  Rear IN01B04 connect each laser (A/B/C) to either: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250 MHz = MIDDLE OUTPUT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0000"/>
                </a:solidFill>
              </a:rPr>
              <a:t>499 MHz = BOTTOM OUTPUT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 - Here, A/C=250 and B=499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1471" y="5470273"/>
            <a:ext cx="3271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  Splitter on low row provides LLRF 499MHz to close feedback look – do not remove!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507702" y="4270765"/>
            <a:ext cx="1963769" cy="11995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525818" y="4220797"/>
            <a:ext cx="2945653" cy="1249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543934" y="4220797"/>
            <a:ext cx="3927537" cy="12494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1029" y="181141"/>
            <a:ext cx="468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 ROW = LLRF @ 499MHz INTO CHASSIS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586591" y="827473"/>
            <a:ext cx="263093" cy="14198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849684" y="827473"/>
            <a:ext cx="676135" cy="154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849684" y="827473"/>
            <a:ext cx="1658018" cy="1604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6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35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t="6371" r="28398" b="1412"/>
          <a:stretch/>
        </p:blipFill>
        <p:spPr>
          <a:xfrm rot="5400000">
            <a:off x="1676670" y="102282"/>
            <a:ext cx="3339280" cy="5904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3084" y="5349235"/>
            <a:ext cx="5365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7.  For each laser enter “*a02” for seed to operate at 499MHz or “*a04” to operate at 249.5 MHz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680734" y="4197107"/>
            <a:ext cx="800374" cy="1045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3320715" y="725760"/>
            <a:ext cx="2551295" cy="20399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72010" y="0"/>
            <a:ext cx="32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8.  The seed power will report a value of about 200 when connected to the same LLRF output (499 or 249.5)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481108" y="4223027"/>
            <a:ext cx="0" cy="1019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81108" y="4197107"/>
            <a:ext cx="1062679" cy="1045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1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77" y="3528499"/>
            <a:ext cx="172793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9.  Turn laser amplifier emission  ON.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Step 10. You should see “Emission” bit ON and “E Off” bit OFF.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88781" y="464572"/>
            <a:ext cx="4825914" cy="5808068"/>
            <a:chOff x="2021850" y="333223"/>
            <a:chExt cx="5769643" cy="6222245"/>
          </a:xfrm>
        </p:grpSpPr>
        <p:pic>
          <p:nvPicPr>
            <p:cNvPr id="4" name="Picture 3" descr="IMG_335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6" t="4315" r="5594"/>
            <a:stretch/>
          </p:blipFill>
          <p:spPr>
            <a:xfrm rot="5400000">
              <a:off x="1753046" y="602028"/>
              <a:ext cx="6222244" cy="568463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293994" y="3802466"/>
              <a:ext cx="2497499" cy="2753002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2991" y="333223"/>
              <a:ext cx="1923231" cy="1031899"/>
            </a:xfrm>
            <a:prstGeom prst="rect">
              <a:avLst/>
            </a:prstGeom>
            <a:noFill/>
            <a:ln w="571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084431" y="173591"/>
            <a:ext cx="2059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Step 11.  You should also see Laser Output 4-6.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40236" y="4095360"/>
            <a:ext cx="3334905" cy="3738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40236" y="5166720"/>
            <a:ext cx="4319841" cy="111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26628" y="708480"/>
            <a:ext cx="2957803" cy="284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40236" y="5166720"/>
            <a:ext cx="4233445" cy="198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8029126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Procedure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0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239</Words>
  <Application>Microsoft Macintosh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Change Laser Rep Rate for the Fall 2015 / Spring 2016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Laser Rep Rate for the Fall 2015 / Spring 2016 Configuration</dc:title>
  <dc:creator>Joe Grames</dc:creator>
  <cp:lastModifiedBy>Joe Grames</cp:lastModifiedBy>
  <cp:revision>6</cp:revision>
  <dcterms:created xsi:type="dcterms:W3CDTF">2015-10-01T16:52:49Z</dcterms:created>
  <dcterms:modified xsi:type="dcterms:W3CDTF">2015-10-27T04:16:22Z</dcterms:modified>
</cp:coreProperties>
</file>