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758"/>
    <p:restoredTop sz="95288"/>
  </p:normalViewPr>
  <p:slideViewPr>
    <p:cSldViewPr snapToGrid="0" snapToObjects="1">
      <p:cViewPr varScale="1">
        <p:scale>
          <a:sx n="83" d="100"/>
          <a:sy n="83" d="100"/>
        </p:scale>
        <p:origin x="24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0498-B085-AB47-BDDE-193AC9623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AC17B-A230-B04C-911C-15DB52926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A2D8E-BC93-5942-B13A-5E75527E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4BC4-6FBC-E246-9560-F682C289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2D9E-EE9E-8747-8325-D640BB46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37D1-D64E-5A41-9250-01867406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31E59-48AB-0748-96C7-66F13ED81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40D7F-7F55-C74D-B38B-AA271E54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3625-239D-F044-BC75-0424A136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86943-3A7C-7442-8236-8B2ECB6B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623C2-8209-C340-9CFF-59C2FEB84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135D0-23B7-B147-B4DA-DC743580E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73C68-D088-9646-99FA-DE14F472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B670-CC43-B142-B430-15ABE456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B320B-6937-0D41-8901-5040B008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9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3FAA-B726-E24D-B970-A091A173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DEF9-953E-E847-9E80-813157E3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4D51C-08D3-A942-A7BD-D62D7502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4B1F8-9EB5-1343-BC1A-C5EF6A99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99DA3-56DE-834A-94D3-2AED78B1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679A-1D7F-7D47-BBA1-E40F1AFF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3E7BD-1311-4C49-9EFC-093EC141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B10B1-1748-5246-85AE-275E3182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28D79-D465-C341-AA89-6083A6EA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721A-2769-D548-AAC6-90CF8ABC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55BF-388F-B740-ADA1-19E0EEF4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FFEC0-7B8C-4A44-A0B8-16F173BE3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B92A8-5257-5B49-87DB-F9E266400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62A-1265-BF4E-9D4A-0691CF45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A4F98-5A71-D840-B4BD-09694DDC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D5515-F4D5-8F47-8189-BC219A21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2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9A3BE-64AA-E741-8BF6-9C077195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3B30B-D651-D94F-AFA9-1CA66A720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DF481-3AE6-824D-B031-BBDD548DD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C6649-2C88-3B43-AAED-DCCDFC1D5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57CF0-7051-6541-86B8-275915331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C4F6C-3217-A948-8279-119191D7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269E5-6969-CC48-A56A-52E00453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800CB-B29E-2440-BC16-67A96C73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543-D3EB-0840-9F9D-C4DD18B6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789C7-B0F8-744F-9654-17A69952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3D0DC-D6E0-E847-9DC8-0E9F628F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E9F59-AFB5-5F4B-9426-E8F012F7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55AAD-7BF7-F24B-ABB6-1457AD1E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399BD-ECA0-4E49-8EB6-C651AC4C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452B0-4ECC-A249-9F46-F0B8D45B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B3F1-D2F3-9B4C-A46E-F40EC9B4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FE2EB-A584-8848-B906-CFAF3FDB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73F8B-12AA-264D-B495-97F1306FD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9004F-7FDC-074B-8234-2DAEF2B0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AEBC6-39A2-2347-A7A6-0AED0717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CA185-4CEC-B845-9845-6E5B656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06CA-490A-EA4B-B81D-B38F3387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588D4-50C7-F746-970F-42EA7CE38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261D7-BBA4-A24A-AE83-C4A62E0B4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C1973-E7B5-014D-A9E0-51B3D0AC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DF484-0D08-C44F-9012-95E502BD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DD9CE-0D2F-1147-93E0-43B86A62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BBD5D5-58C5-A94E-9927-2D86F51B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0D8AF-299D-064B-B4CE-F466CDC20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298CC-00B3-794B-B933-3FFA4120D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99E8-BC0D-DA43-82F6-C7708005247E}" type="datetimeFigureOut">
              <a:rPr lang="en-US" smtClean="0"/>
              <a:t>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15026-A287-7649-8B01-DCE3D4C7B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316B-6E07-4D45-BA34-1F4260D73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FAAF-B9E6-7F43-9971-0D5B28A0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54F89F-C251-7C48-889D-80381D870CA1}"/>
              </a:ext>
            </a:extLst>
          </p:cNvPr>
          <p:cNvSpPr txBox="1"/>
          <p:nvPr/>
        </p:nvSpPr>
        <p:spPr>
          <a:xfrm>
            <a:off x="1877383" y="1272209"/>
            <a:ext cx="87298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JLAB Compton Transmission Polarimeter (COMTRA)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Fabrication &amp; Installation Organization Meeting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Jan 20, 2022</a:t>
            </a:r>
          </a:p>
        </p:txBody>
      </p:sp>
    </p:spTree>
    <p:extLst>
      <p:ext uri="{BB962C8B-B14F-4D97-AF65-F5344CB8AC3E}">
        <p14:creationId xmlns:p14="http://schemas.microsoft.com/office/powerpoint/2010/main" val="375039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6DB101-EB4D-2747-A2E8-315EF77C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12" y="379761"/>
            <a:ext cx="3840365" cy="2880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7E3BBF-7B9A-1849-BACE-FC970D70B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376" y="379761"/>
            <a:ext cx="3840365" cy="288027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8FE0A4-0EFF-9542-8734-32BFAC8AD74F}"/>
              </a:ext>
            </a:extLst>
          </p:cNvPr>
          <p:cNvCxnSpPr>
            <a:cxnSpLocks/>
          </p:cNvCxnSpPr>
          <p:nvPr/>
        </p:nvCxnSpPr>
        <p:spPr>
          <a:xfrm flipV="1">
            <a:off x="1186508" y="2194407"/>
            <a:ext cx="573480" cy="120462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6D876D-79EA-154B-B9A0-C43501ADE7A6}"/>
              </a:ext>
            </a:extLst>
          </p:cNvPr>
          <p:cNvCxnSpPr>
            <a:cxnSpLocks/>
          </p:cNvCxnSpPr>
          <p:nvPr/>
        </p:nvCxnSpPr>
        <p:spPr>
          <a:xfrm flipV="1">
            <a:off x="2124354" y="1856477"/>
            <a:ext cx="280348" cy="154255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36EF18-F067-8146-AE47-2F373B915E25}"/>
              </a:ext>
            </a:extLst>
          </p:cNvPr>
          <p:cNvCxnSpPr>
            <a:cxnSpLocks/>
          </p:cNvCxnSpPr>
          <p:nvPr/>
        </p:nvCxnSpPr>
        <p:spPr>
          <a:xfrm flipH="1" flipV="1">
            <a:off x="3277447" y="2300426"/>
            <a:ext cx="560522" cy="111727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290185-514E-5F41-A09F-544D0765184B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4576290" y="1949244"/>
            <a:ext cx="167138" cy="146845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DF0D6F-9F83-F34A-ACBC-FD412A2DF6AF}"/>
              </a:ext>
            </a:extLst>
          </p:cNvPr>
          <p:cNvSpPr txBox="1"/>
          <p:nvPr/>
        </p:nvSpPr>
        <p:spPr>
          <a:xfrm>
            <a:off x="581799" y="3399033"/>
            <a:ext cx="93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Dump/</a:t>
            </a:r>
          </a:p>
          <a:p>
            <a:r>
              <a:rPr lang="en-US" dirty="0"/>
              <a:t>radiator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590934-E4F5-124E-A287-00DEA399956A}"/>
              </a:ext>
            </a:extLst>
          </p:cNvPr>
          <p:cNvSpPr txBox="1"/>
          <p:nvPr/>
        </p:nvSpPr>
        <p:spPr>
          <a:xfrm>
            <a:off x="1702735" y="3417701"/>
            <a:ext cx="1723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Electromagnet +</a:t>
            </a:r>
          </a:p>
          <a:p>
            <a:r>
              <a:rPr lang="en-US" dirty="0"/>
              <a:t>Polarized Target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E2B0AA-7CF7-3A42-8D2E-DF5AB8474FD9}"/>
              </a:ext>
            </a:extLst>
          </p:cNvPr>
          <p:cNvSpPr txBox="1"/>
          <p:nvPr/>
        </p:nvSpPr>
        <p:spPr>
          <a:xfrm>
            <a:off x="3468316" y="3439987"/>
            <a:ext cx="73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</a:t>
            </a:r>
          </a:p>
          <a:p>
            <a:r>
              <a:rPr lang="en-US" dirty="0"/>
              <a:t>shield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E3839E-ADF8-BF45-88FF-77C0DB748FDC}"/>
              </a:ext>
            </a:extLst>
          </p:cNvPr>
          <p:cNvSpPr txBox="1"/>
          <p:nvPr/>
        </p:nvSpPr>
        <p:spPr>
          <a:xfrm>
            <a:off x="4323569" y="3417700"/>
            <a:ext cx="839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Xstal</a:t>
            </a:r>
            <a:r>
              <a:rPr lang="en-US" dirty="0"/>
              <a:t> &amp;</a:t>
            </a:r>
          </a:p>
          <a:p>
            <a:r>
              <a:rPr lang="en-US" dirty="0"/>
              <a:t>PMT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E7FC87-E9A1-E543-BA5E-3EEE8A1F99E0}"/>
              </a:ext>
            </a:extLst>
          </p:cNvPr>
          <p:cNvSpPr txBox="1"/>
          <p:nvPr/>
        </p:nvSpPr>
        <p:spPr>
          <a:xfrm>
            <a:off x="7239376" y="3425543"/>
            <a:ext cx="478534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Dump/radiator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Replace existing with 5D Bubble radiator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Build a spare identical 5D radiator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Electromagnet/Target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Design/fabricate brand new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Support &amp; integrate PS/probes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X-ray shield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Isolate detector parts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Modify UITF dump enclosure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Xstal</a:t>
            </a:r>
            <a:r>
              <a:rPr lang="en-US" b="1" dirty="0"/>
              <a:t> &amp; PMT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Purchase/assemble brand new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Support &amp; integrate cables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66CB55-A901-A74D-B210-35A048A89F04}"/>
              </a:ext>
            </a:extLst>
          </p:cNvPr>
          <p:cNvSpPr txBox="1"/>
          <p:nvPr/>
        </p:nvSpPr>
        <p:spPr>
          <a:xfrm>
            <a:off x="1777596" y="-28868"/>
            <a:ext cx="252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CEBAF – Mott dump (3D)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015F34-4608-5043-B8AF-327E698C8037}"/>
              </a:ext>
            </a:extLst>
          </p:cNvPr>
          <p:cNvSpPr txBox="1"/>
          <p:nvPr/>
        </p:nvSpPr>
        <p:spPr>
          <a:xfrm>
            <a:off x="7869407" y="-48691"/>
            <a:ext cx="278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UITF – MeV spectrometer ()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8F80A2-041E-A84A-A282-A623D3ABC0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66"/>
          <a:stretch/>
        </p:blipFill>
        <p:spPr>
          <a:xfrm>
            <a:off x="141400" y="4829518"/>
            <a:ext cx="6632058" cy="19645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125BE8-7CD9-474C-87B4-0EC5E0B36EE0}"/>
              </a:ext>
            </a:extLst>
          </p:cNvPr>
          <p:cNvSpPr txBox="1"/>
          <p:nvPr/>
        </p:nvSpPr>
        <p:spPr>
          <a:xfrm>
            <a:off x="1512375" y="4487187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optimized design</a:t>
            </a:r>
          </a:p>
        </p:txBody>
      </p:sp>
    </p:spTree>
    <p:extLst>
      <p:ext uri="{BB962C8B-B14F-4D97-AF65-F5344CB8AC3E}">
        <p14:creationId xmlns:p14="http://schemas.microsoft.com/office/powerpoint/2010/main" val="209274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EA4F2-9AB7-CC4B-9A5C-5F647C66049C}"/>
              </a:ext>
            </a:extLst>
          </p:cNvPr>
          <p:cNvSpPr txBox="1"/>
          <p:nvPr/>
        </p:nvSpPr>
        <p:spPr>
          <a:xfrm>
            <a:off x="132521" y="0"/>
            <a:ext cx="552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are building </a:t>
            </a:r>
            <a:r>
              <a:rPr lang="en-US" sz="2400" b="1" dirty="0"/>
              <a:t>two</a:t>
            </a:r>
            <a:r>
              <a:rPr lang="en-US" sz="2400" dirty="0"/>
              <a:t> of everything.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One system remains at JLAB.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One system will be installed at BNL.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6ADA-1409-2F4E-B23E-B50379CE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07" y="1200329"/>
            <a:ext cx="8763845" cy="2266739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C8B7588F-EE7A-8D42-94DB-5AF291DCD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13422" r="4162" b="46460"/>
          <a:stretch/>
        </p:blipFill>
        <p:spPr>
          <a:xfrm>
            <a:off x="132521" y="3480060"/>
            <a:ext cx="6721146" cy="316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7058D-DE39-FA44-9B0B-1DC080A95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597" y="3581909"/>
            <a:ext cx="4084037" cy="306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2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FD8182-E47F-634E-8C48-788A30E5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2922"/>
            <a:ext cx="12192000" cy="199250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35E7A7C-24B3-D449-8F11-D28D0C295DCE}"/>
              </a:ext>
            </a:extLst>
          </p:cNvPr>
          <p:cNvCxnSpPr/>
          <p:nvPr/>
        </p:nvCxnSpPr>
        <p:spPr>
          <a:xfrm>
            <a:off x="2873714" y="1244184"/>
            <a:ext cx="0" cy="809468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B26C9F7-CD4D-5F4E-B838-256426F5ABEC}"/>
              </a:ext>
            </a:extLst>
          </p:cNvPr>
          <p:cNvSpPr txBox="1"/>
          <p:nvPr/>
        </p:nvSpPr>
        <p:spPr>
          <a:xfrm>
            <a:off x="2543931" y="899410"/>
            <a:ext cx="73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FFFE2-249C-3E4C-BA97-7F99A3D8E519}"/>
              </a:ext>
            </a:extLst>
          </p:cNvPr>
          <p:cNvSpPr txBox="1"/>
          <p:nvPr/>
        </p:nvSpPr>
        <p:spPr>
          <a:xfrm>
            <a:off x="385468" y="159426"/>
            <a:ext cx="382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UITF Schedule for Discussion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6AD0141-25C7-664E-8295-9ABBCC846E14}"/>
              </a:ext>
            </a:extLst>
          </p:cNvPr>
          <p:cNvSpPr/>
          <p:nvPr/>
        </p:nvSpPr>
        <p:spPr>
          <a:xfrm rot="16200000" flipH="1">
            <a:off x="8412026" y="-255945"/>
            <a:ext cx="216670" cy="3946513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DE094-C9E9-E841-A21A-E752A81FC424}"/>
              </a:ext>
            </a:extLst>
          </p:cNvPr>
          <p:cNvSpPr txBox="1"/>
          <p:nvPr/>
        </p:nvSpPr>
        <p:spPr>
          <a:xfrm>
            <a:off x="8981190" y="1241339"/>
            <a:ext cx="2298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Beam Studies Window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213CCBF-C7E5-D648-899A-2EA6FBC23A50}"/>
              </a:ext>
            </a:extLst>
          </p:cNvPr>
          <p:cNvSpPr/>
          <p:nvPr/>
        </p:nvSpPr>
        <p:spPr>
          <a:xfrm rot="16200000" flipH="1">
            <a:off x="5591005" y="-1007169"/>
            <a:ext cx="228006" cy="589363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236CC-554C-974D-8CA6-1F4ED212E55C}"/>
              </a:ext>
            </a:extLst>
          </p:cNvPr>
          <p:cNvSpPr txBox="1"/>
          <p:nvPr/>
        </p:nvSpPr>
        <p:spPr>
          <a:xfrm>
            <a:off x="3439239" y="1299013"/>
            <a:ext cx="497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design, fab, assemble, install in 7 months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D8521-80AD-D042-A88E-DBEACD062D9C}"/>
              </a:ext>
            </a:extLst>
          </p:cNvPr>
          <p:cNvSpPr txBox="1"/>
          <p:nvPr/>
        </p:nvSpPr>
        <p:spPr>
          <a:xfrm>
            <a:off x="385468" y="4587946"/>
            <a:ext cx="4274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BNL Schedule for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are our responsibilities?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Who do we liaison with?</a:t>
            </a:r>
          </a:p>
        </p:txBody>
      </p:sp>
    </p:spTree>
    <p:extLst>
      <p:ext uri="{BB962C8B-B14F-4D97-AF65-F5344CB8AC3E}">
        <p14:creationId xmlns:p14="http://schemas.microsoft.com/office/powerpoint/2010/main" val="337484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150</Words>
  <Application>Microsoft Macintosh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5</cp:revision>
  <dcterms:created xsi:type="dcterms:W3CDTF">2022-01-20T11:29:39Z</dcterms:created>
  <dcterms:modified xsi:type="dcterms:W3CDTF">2022-01-27T16:34:42Z</dcterms:modified>
</cp:coreProperties>
</file>