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xl/workbook.xml" ContentType="application/vnd.openxmlformats-officedocument.spreadsheetml.sheet.main+xml"/>
  <Override PartName="/xl/worksheets/sheet1.xml" ContentType="application/vnd.openxmlformats-officedocument.spreadsheetml.worksheet+xml"/>
  <Override PartName="/xl/theme/theme1.xml" ContentType="application/vnd.openxmlformats-officedocument.theme+xml"/>
  <Override PartName="/xl/styles.xml" ContentType="application/vnd.openxmlformats-officedocument.spreadsheetml.styles+xml"/>
  <Override PartName="/xl/sharedStrings.xml" ContentType="application/vnd.openxmlformats-officedocument.spreadsheetml.sharedStrin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xl/workbook.xml"/></Relationships>
</file>

<file path=xl/workbook.xml><?xml version="1.0" encoding="utf-8"?>
<workbook xmlns="http://schemas.openxmlformats.org/spreadsheetml/2006/main" xmlns:r="http://schemas.openxmlformats.org/officeDocument/2006/relationships" xmlns:mc="http://schemas.openxmlformats.org/markup-compatibility/2006" xmlns:x15="http://schemas.microsoft.com/office/spreadsheetml/2010/11/main" xmlns:xr="http://schemas.microsoft.com/office/spreadsheetml/2014/revision" xmlns:xr6="http://schemas.microsoft.com/office/spreadsheetml/2016/revision6" xmlns:xr10="http://schemas.microsoft.com/office/spreadsheetml/2016/revision10" xmlns:xr2="http://schemas.microsoft.com/office/spreadsheetml/2015/revision2" mc:Ignorable="x15 xr xr6 xr10 xr2">
  <fileVersion appName="xl" lastEdited="7" lowestEdited="7" rupBuild="10312"/>
  <workbookPr defaultThemeVersion="166925"/>
  <mc:AlternateContent xmlns:mc="http://schemas.openxmlformats.org/markup-compatibility/2006">
    <mc:Choice Requires="x15">
      <x15ac:absPath xmlns:x15ac="http://schemas.microsoft.com/office/spreadsheetml/2010/11/ac" url="/Users/grames/Desktop/"/>
    </mc:Choice>
  </mc:AlternateContent>
  <xr:revisionPtr revIDLastSave="0" documentId="8_{ECE4C8F6-0523-0444-B695-2014E852A0C6}" xr6:coauthVersionLast="36" xr6:coauthVersionMax="36" xr10:uidLastSave="{00000000-0000-0000-0000-000000000000}"/>
  <bookViews>
    <workbookView xWindow="5140" yWindow="3500" windowWidth="23280" windowHeight="13460" xr2:uid="{60CF1FAD-F203-CD40-A531-FDC1419BD002}"/>
  </bookViews>
  <sheets>
    <sheet name="Sheet1" sheetId="1" r:id="rId1"/>
  </sheets>
  <calcPr calcId="181029" concurrentCalc="0"/>
  <extLst>
    <ext xmlns:x15="http://schemas.microsoft.com/office/spreadsheetml/2010/11/main" uri="{140A7094-0E35-4892-8432-C4D2E57EDEB5}">
      <x15:workbookPr chartTrackingRefBase="1"/>
    </ext>
  </extLst>
</workbook>
</file>

<file path=xl/sharedStrings.xml><?xml version="1.0" encoding="utf-8"?>
<sst xmlns="http://schemas.openxmlformats.org/spreadsheetml/2006/main" count="52" uniqueCount="38">
  <si>
    <t>Requirement</t>
  </si>
  <si>
    <t>Design</t>
  </si>
  <si>
    <t>Beam Line</t>
  </si>
  <si>
    <t>Chopper</t>
  </si>
  <si>
    <t>Focal Length</t>
  </si>
  <si>
    <t>cm</t>
  </si>
  <si>
    <t>keV</t>
  </si>
  <si>
    <t>Kinetic Energy</t>
  </si>
  <si>
    <t>?</t>
  </si>
  <si>
    <t>B2L</t>
  </si>
  <si>
    <t>G2-cm</t>
  </si>
  <si>
    <t>BL</t>
  </si>
  <si>
    <t>G-cm</t>
  </si>
  <si>
    <t>0 (cw)</t>
  </si>
  <si>
    <t>#</t>
  </si>
  <si>
    <t>Number</t>
  </si>
  <si>
    <t>7+2</t>
  </si>
  <si>
    <t>2+1</t>
  </si>
  <si>
    <t>Yes</t>
  </si>
  <si>
    <t>Need Support</t>
  </si>
  <si>
    <t>LCW</t>
  </si>
  <si>
    <t>No?</t>
  </si>
  <si>
    <t>B uniformity</t>
  </si>
  <si>
    <t>Uniformity Radius</t>
  </si>
  <si>
    <t>%</t>
  </si>
  <si>
    <t>&lt;1.5?</t>
  </si>
  <si>
    <t>Min ID</t>
  </si>
  <si>
    <t>(1)2.5"/(6)1.5"</t>
  </si>
  <si>
    <t>Momentum</t>
  </si>
  <si>
    <t>MeV/c</t>
  </si>
  <si>
    <t>Y/N</t>
  </si>
  <si>
    <t>Bakable</t>
  </si>
  <si>
    <t>C</t>
  </si>
  <si>
    <t>250C</t>
  </si>
  <si>
    <t>150C</t>
  </si>
  <si>
    <t>Parameter</t>
  </si>
  <si>
    <t>Unit</t>
  </si>
  <si>
    <t>B &lt;2% from face</t>
  </si>
</sst>
</file>

<file path=xl/styles.xml><?xml version="1.0" encoding="utf-8"?>
<styleSheet xmlns="http://schemas.openxmlformats.org/spreadsheetml/2006/main" xmlns:mc="http://schemas.openxmlformats.org/markup-compatibility/2006" xmlns:x14ac="http://schemas.microsoft.com/office/spreadsheetml/2009/9/ac" xmlns:x16r2="http://schemas.microsoft.com/office/spreadsheetml/2015/02/main" xmlns:xr="http://schemas.microsoft.com/office/spreadsheetml/2014/revision" mc:Ignorable="x14ac x16r2 xr">
  <fonts count="2" x14ac:knownFonts="1">
    <font>
      <sz val="12"/>
      <color theme="1"/>
      <name val="Calibri"/>
      <family val="2"/>
      <scheme val="minor"/>
    </font>
    <font>
      <b/>
      <sz val="12"/>
      <color theme="1"/>
      <name val="Calibri"/>
      <family val="2"/>
      <scheme val="minor"/>
    </font>
  </fonts>
  <fills count="5">
    <fill>
      <patternFill patternType="none"/>
    </fill>
    <fill>
      <patternFill patternType="gray125"/>
    </fill>
    <fill>
      <patternFill patternType="solid">
        <fgColor theme="7" tint="0.79998168889431442"/>
        <bgColor indexed="64"/>
      </patternFill>
    </fill>
    <fill>
      <patternFill patternType="solid">
        <fgColor theme="5" tint="0.79998168889431442"/>
        <bgColor indexed="64"/>
      </patternFill>
    </fill>
    <fill>
      <patternFill patternType="solid">
        <fgColor theme="4" tint="0.79998168889431442"/>
        <bgColor indexed="64"/>
      </patternFill>
    </fill>
  </fills>
  <borders count="20">
    <border>
      <left/>
      <right/>
      <top/>
      <bottom/>
      <diagonal/>
    </border>
    <border>
      <left style="thin">
        <color indexed="64"/>
      </left>
      <right style="thin">
        <color indexed="64"/>
      </right>
      <top style="thin">
        <color indexed="64"/>
      </top>
      <bottom style="thin">
        <color indexed="64"/>
      </bottom>
      <diagonal/>
    </border>
    <border>
      <left style="thin">
        <color indexed="64"/>
      </left>
      <right style="thin">
        <color indexed="64"/>
      </right>
      <top/>
      <bottom style="thin">
        <color indexed="64"/>
      </bottom>
      <diagonal/>
    </border>
    <border>
      <left style="thin">
        <color indexed="64"/>
      </left>
      <right style="thin">
        <color indexed="64"/>
      </right>
      <top style="medium">
        <color indexed="64"/>
      </top>
      <bottom style="thin">
        <color indexed="64"/>
      </bottom>
      <diagonal/>
    </border>
    <border>
      <left style="thin">
        <color indexed="64"/>
      </left>
      <right style="medium">
        <color indexed="64"/>
      </right>
      <top style="medium">
        <color indexed="64"/>
      </top>
      <bottom style="thin">
        <color indexed="64"/>
      </bottom>
      <diagonal/>
    </border>
    <border>
      <left style="medium">
        <color indexed="64"/>
      </left>
      <right style="thin">
        <color indexed="64"/>
      </right>
      <top style="thin">
        <color indexed="64"/>
      </top>
      <bottom style="medium">
        <color indexed="64"/>
      </bottom>
      <diagonal/>
    </border>
    <border>
      <left style="thin">
        <color indexed="64"/>
      </left>
      <right style="thin">
        <color indexed="64"/>
      </right>
      <top style="thin">
        <color indexed="64"/>
      </top>
      <bottom style="medium">
        <color indexed="64"/>
      </bottom>
      <diagonal/>
    </border>
    <border>
      <left style="thin">
        <color indexed="64"/>
      </left>
      <right style="medium">
        <color indexed="64"/>
      </right>
      <top style="thin">
        <color indexed="64"/>
      </top>
      <bottom style="medium">
        <color indexed="64"/>
      </bottom>
      <diagonal/>
    </border>
    <border>
      <left style="medium">
        <color indexed="64"/>
      </left>
      <right style="thin">
        <color indexed="64"/>
      </right>
      <top style="thin">
        <color indexed="64"/>
      </top>
      <bottom style="thin">
        <color indexed="64"/>
      </bottom>
      <diagonal/>
    </border>
    <border>
      <left style="thin">
        <color indexed="64"/>
      </left>
      <right style="medium">
        <color indexed="64"/>
      </right>
      <top style="thin">
        <color indexed="64"/>
      </top>
      <bottom style="thin">
        <color indexed="64"/>
      </bottom>
      <diagonal/>
    </border>
    <border>
      <left/>
      <right style="thin">
        <color indexed="64"/>
      </right>
      <top style="medium">
        <color indexed="64"/>
      </top>
      <bottom style="thin">
        <color indexed="64"/>
      </bottom>
      <diagonal/>
    </border>
    <border>
      <left/>
      <right style="thin">
        <color indexed="64"/>
      </right>
      <top style="thin">
        <color indexed="64"/>
      </top>
      <bottom style="medium">
        <color indexed="64"/>
      </bottom>
      <diagonal/>
    </border>
    <border>
      <left/>
      <right style="thin">
        <color indexed="64"/>
      </right>
      <top/>
      <bottom style="thin">
        <color indexed="64"/>
      </bottom>
      <diagonal/>
    </border>
    <border>
      <left/>
      <right style="thin">
        <color indexed="64"/>
      </right>
      <top style="thin">
        <color indexed="64"/>
      </top>
      <bottom style="thin">
        <color indexed="64"/>
      </bottom>
      <diagonal/>
    </border>
    <border>
      <left style="medium">
        <color indexed="64"/>
      </left>
      <right style="thin">
        <color indexed="64"/>
      </right>
      <top/>
      <bottom style="thin">
        <color indexed="64"/>
      </bottom>
      <diagonal/>
    </border>
    <border>
      <left style="thin">
        <color indexed="64"/>
      </left>
      <right style="medium">
        <color indexed="64"/>
      </right>
      <top/>
      <bottom style="thin">
        <color indexed="64"/>
      </bottom>
      <diagonal/>
    </border>
    <border>
      <left style="medium">
        <color indexed="64"/>
      </left>
      <right style="thin">
        <color indexed="64"/>
      </right>
      <top style="medium">
        <color indexed="64"/>
      </top>
      <bottom/>
      <diagonal/>
    </border>
    <border>
      <left style="medium">
        <color indexed="64"/>
      </left>
      <right style="thin">
        <color indexed="64"/>
      </right>
      <top/>
      <bottom style="medium">
        <color indexed="64"/>
      </bottom>
      <diagonal/>
    </border>
    <border>
      <left style="thin">
        <color indexed="64"/>
      </left>
      <right style="medium">
        <color indexed="64"/>
      </right>
      <top style="medium">
        <color indexed="64"/>
      </top>
      <bottom/>
      <diagonal/>
    </border>
    <border>
      <left style="thin">
        <color indexed="64"/>
      </left>
      <right style="medium">
        <color indexed="64"/>
      </right>
      <top/>
      <bottom style="medium">
        <color indexed="64"/>
      </bottom>
      <diagonal/>
    </border>
  </borders>
  <cellStyleXfs count="1">
    <xf numFmtId="0" fontId="0" fillId="0" borderId="0"/>
  </cellStyleXfs>
  <cellXfs count="32">
    <xf numFmtId="0" fontId="0" fillId="0" borderId="0" xfId="0"/>
    <xf numFmtId="0" fontId="0" fillId="0" borderId="0" xfId="0" applyAlignment="1">
      <alignment horizontal="center"/>
    </xf>
    <xf numFmtId="0" fontId="0" fillId="2" borderId="1" xfId="0" applyFill="1" applyBorder="1" applyAlignment="1">
      <alignment horizontal="center"/>
    </xf>
    <xf numFmtId="0" fontId="0" fillId="3" borderId="1" xfId="0" applyFill="1" applyBorder="1" applyAlignment="1">
      <alignment horizontal="center"/>
    </xf>
    <xf numFmtId="0" fontId="0" fillId="2" borderId="2" xfId="0" applyFill="1" applyBorder="1" applyAlignment="1">
      <alignment horizontal="center"/>
    </xf>
    <xf numFmtId="0" fontId="0" fillId="3" borderId="2" xfId="0" applyFill="1" applyBorder="1" applyAlignment="1">
      <alignment horizontal="center"/>
    </xf>
    <xf numFmtId="0" fontId="1" fillId="2" borderId="3" xfId="0" applyFont="1" applyFill="1" applyBorder="1" applyAlignment="1">
      <alignment horizontal="center"/>
    </xf>
    <xf numFmtId="0" fontId="1" fillId="3" borderId="3" xfId="0" applyFont="1" applyFill="1" applyBorder="1" applyAlignment="1">
      <alignment horizontal="center"/>
    </xf>
    <xf numFmtId="0" fontId="1" fillId="3" borderId="4" xfId="0" applyFont="1" applyFill="1" applyBorder="1" applyAlignment="1">
      <alignment horizontal="center"/>
    </xf>
    <xf numFmtId="0" fontId="1" fillId="2" borderId="6" xfId="0" applyFont="1" applyFill="1" applyBorder="1" applyAlignment="1">
      <alignment horizontal="center"/>
    </xf>
    <xf numFmtId="0" fontId="1" fillId="3" borderId="6" xfId="0" applyFont="1" applyFill="1" applyBorder="1" applyAlignment="1">
      <alignment horizontal="center"/>
    </xf>
    <xf numFmtId="0" fontId="1" fillId="3" borderId="7" xfId="0" applyFont="1" applyFill="1" applyBorder="1" applyAlignment="1">
      <alignment horizontal="center"/>
    </xf>
    <xf numFmtId="0" fontId="0" fillId="3" borderId="9" xfId="0" applyFill="1" applyBorder="1" applyAlignment="1">
      <alignment horizontal="center"/>
    </xf>
    <xf numFmtId="0" fontId="0" fillId="2" borderId="6" xfId="0" applyFill="1" applyBorder="1" applyAlignment="1">
      <alignment horizontal="center"/>
    </xf>
    <xf numFmtId="0" fontId="0" fillId="3" borderId="6" xfId="0" applyFill="1" applyBorder="1" applyAlignment="1">
      <alignment horizontal="center"/>
    </xf>
    <xf numFmtId="0" fontId="0" fillId="3" borderId="7" xfId="0" applyFill="1" applyBorder="1" applyAlignment="1">
      <alignment horizontal="center"/>
    </xf>
    <xf numFmtId="0" fontId="1" fillId="2" borderId="10" xfId="0" applyFont="1" applyFill="1" applyBorder="1" applyAlignment="1">
      <alignment horizontal="center"/>
    </xf>
    <xf numFmtId="0" fontId="1" fillId="2" borderId="11" xfId="0" applyFont="1" applyFill="1" applyBorder="1" applyAlignment="1">
      <alignment horizontal="center"/>
    </xf>
    <xf numFmtId="0" fontId="0" fillId="2" borderId="12" xfId="0" applyFill="1" applyBorder="1" applyAlignment="1">
      <alignment horizontal="center"/>
    </xf>
    <xf numFmtId="0" fontId="0" fillId="2" borderId="13" xfId="0" applyFill="1" applyBorder="1" applyAlignment="1">
      <alignment horizontal="center"/>
    </xf>
    <xf numFmtId="0" fontId="1" fillId="4" borderId="16" xfId="0" applyFont="1" applyFill="1" applyBorder="1" applyAlignment="1">
      <alignment horizontal="center"/>
    </xf>
    <xf numFmtId="0" fontId="1" fillId="4" borderId="18" xfId="0" applyFont="1" applyFill="1" applyBorder="1" applyAlignment="1">
      <alignment horizontal="center"/>
    </xf>
    <xf numFmtId="0" fontId="1" fillId="4" borderId="17" xfId="0" applyFont="1" applyFill="1" applyBorder="1" applyAlignment="1">
      <alignment horizontal="center"/>
    </xf>
    <xf numFmtId="0" fontId="1" fillId="4" borderId="19" xfId="0" applyFont="1" applyFill="1" applyBorder="1" applyAlignment="1">
      <alignment horizontal="center"/>
    </xf>
    <xf numFmtId="0" fontId="1" fillId="4" borderId="14" xfId="0" applyFont="1" applyFill="1" applyBorder="1" applyAlignment="1">
      <alignment horizontal="center"/>
    </xf>
    <xf numFmtId="0" fontId="1" fillId="4" borderId="15" xfId="0" applyFont="1" applyFill="1" applyBorder="1" applyAlignment="1">
      <alignment horizontal="center"/>
    </xf>
    <xf numFmtId="0" fontId="1" fillId="4" borderId="8" xfId="0" applyFont="1" applyFill="1" applyBorder="1" applyAlignment="1">
      <alignment horizontal="center"/>
    </xf>
    <xf numFmtId="0" fontId="1" fillId="4" borderId="9" xfId="0" applyFont="1" applyFill="1" applyBorder="1" applyAlignment="1">
      <alignment horizontal="center"/>
    </xf>
    <xf numFmtId="0" fontId="1" fillId="4" borderId="5" xfId="0" applyFont="1" applyFill="1" applyBorder="1" applyAlignment="1">
      <alignment horizontal="center"/>
    </xf>
    <xf numFmtId="0" fontId="1" fillId="4" borderId="7" xfId="0" applyFont="1" applyFill="1" applyBorder="1" applyAlignment="1">
      <alignment horizontal="center"/>
    </xf>
    <xf numFmtId="0" fontId="0" fillId="3" borderId="15" xfId="0" applyFill="1" applyBorder="1" applyAlignment="1">
      <alignment horizontal="center"/>
    </xf>
    <xf numFmtId="0" fontId="0" fillId="2" borderId="11" xfId="0" applyFill="1" applyBorder="1" applyAlignment="1">
      <alignment horizontal="center"/>
    </xf>
  </cellXfs>
  <cellStyles count="1">
    <cellStyle name="Normal" xfId="0" builtinId="0"/>
  </cellStyles>
  <dxfs count="0"/>
  <tableStyles count="0" defaultTableStyle="TableStyleMedium2" defaultPivotStyle="PivotStyleLight16"/>
  <extLst>
    <ext xmlns:x14="http://schemas.microsoft.com/office/spreadsheetml/2009/9/main" uri="{EB79DEF2-80B8-43e5-95BD-54CBDDF9020C}">
      <x14:slicerStyles defaultSlicerStyle="SlicerStyleLight1"/>
    </ext>
    <ext xmlns:x15="http://schemas.microsoft.com/office/spreadsheetml/2010/11/main" uri="{9260A510-F301-46a8-8635-F512D64BE5F5}">
      <x15:timelineStyles defaultTimelineStyle="TimeSlicerStyleLight1"/>
    </ext>
  </extLst>
</styleSheet>
</file>

<file path=xl/_rels/workbook.xml.rels><?xml version="1.0" encoding="UTF-8" standalone="yes"?>
<Relationships xmlns="http://schemas.openxmlformats.org/package/2006/relationships"><Relationship Id="rId3" Type="http://schemas.openxmlformats.org/officeDocument/2006/relationships/styles" Target="styles.xml"/><Relationship Id="rId2" Type="http://schemas.openxmlformats.org/officeDocument/2006/relationships/theme" Target="theme/theme1.xml"/><Relationship Id="rId1" Type="http://schemas.openxmlformats.org/officeDocument/2006/relationships/worksheet" Target="worksheets/sheet1.xml"/><Relationship Id="rId4" Type="http://schemas.openxmlformats.org/officeDocument/2006/relationships/sharedStrings" Target="sharedStrings.xml"/></Relationships>
</file>

<file path=xl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xl/worksheets/sheet1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xmlns:xr="http://schemas.microsoft.com/office/spreadsheetml/2014/revision" xmlns:xr2="http://schemas.microsoft.com/office/spreadsheetml/2015/revision2" xmlns:xr3="http://schemas.microsoft.com/office/spreadsheetml/2016/revision3" mc:Ignorable="x14ac xr xr2 xr3" xr:uid="{CA73B702-85F1-C748-88F7-14FDE70DF59F}">
  <dimension ref="D3:I18"/>
  <sheetViews>
    <sheetView tabSelected="1" workbookViewId="0">
      <selection activeCell="N15" sqref="N15"/>
    </sheetView>
  </sheetViews>
  <sheetFormatPr baseColWidth="10" defaultRowHeight="16" x14ac:dyDescent="0.2"/>
  <cols>
    <col min="1" max="3" width="10.83203125" style="1"/>
    <col min="4" max="4" width="16" style="1" bestFit="1" customWidth="1"/>
    <col min="5" max="5" width="12.1640625" style="1" customWidth="1"/>
    <col min="6" max="6" width="14" style="1" customWidth="1"/>
    <col min="7" max="7" width="13.83203125" style="1" customWidth="1"/>
    <col min="8" max="8" width="14" style="1" customWidth="1"/>
    <col min="9" max="9" width="14.5" style="1" customWidth="1"/>
    <col min="10" max="16384" width="10.83203125" style="1"/>
  </cols>
  <sheetData>
    <row r="3" spans="4:9" ht="17" thickBot="1" x14ac:dyDescent="0.25"/>
    <row r="4" spans="4:9" x14ac:dyDescent="0.2">
      <c r="D4" s="20" t="s">
        <v>35</v>
      </c>
      <c r="E4" s="21" t="s">
        <v>36</v>
      </c>
      <c r="F4" s="16" t="s">
        <v>2</v>
      </c>
      <c r="G4" s="6"/>
      <c r="H4" s="7" t="s">
        <v>3</v>
      </c>
      <c r="I4" s="8"/>
    </row>
    <row r="5" spans="4:9" ht="17" thickBot="1" x14ac:dyDescent="0.25">
      <c r="D5" s="22"/>
      <c r="E5" s="23"/>
      <c r="F5" s="17" t="s">
        <v>0</v>
      </c>
      <c r="G5" s="9" t="s">
        <v>1</v>
      </c>
      <c r="H5" s="10" t="s">
        <v>0</v>
      </c>
      <c r="I5" s="11" t="s">
        <v>1</v>
      </c>
    </row>
    <row r="6" spans="4:9" x14ac:dyDescent="0.2">
      <c r="D6" s="24" t="s">
        <v>7</v>
      </c>
      <c r="E6" s="25" t="s">
        <v>6</v>
      </c>
      <c r="F6" s="18">
        <v>200</v>
      </c>
      <c r="G6" s="4"/>
      <c r="H6" s="5">
        <v>200</v>
      </c>
      <c r="I6" s="30"/>
    </row>
    <row r="7" spans="4:9" x14ac:dyDescent="0.2">
      <c r="D7" s="26" t="s">
        <v>28</v>
      </c>
      <c r="E7" s="27" t="s">
        <v>29</v>
      </c>
      <c r="F7" s="19">
        <v>0.49399999999999999</v>
      </c>
      <c r="G7" s="2"/>
      <c r="H7" s="3">
        <v>0.49399999999999999</v>
      </c>
      <c r="I7" s="12"/>
    </row>
    <row r="8" spans="4:9" x14ac:dyDescent="0.2">
      <c r="D8" s="26" t="s">
        <v>4</v>
      </c>
      <c r="E8" s="27" t="s">
        <v>5</v>
      </c>
      <c r="F8" s="19">
        <v>50</v>
      </c>
      <c r="G8" s="2"/>
      <c r="H8" s="3" t="s">
        <v>8</v>
      </c>
      <c r="I8" s="12"/>
    </row>
    <row r="9" spans="4:9" x14ac:dyDescent="0.2">
      <c r="D9" s="26" t="s">
        <v>15</v>
      </c>
      <c r="E9" s="27" t="s">
        <v>14</v>
      </c>
      <c r="F9" s="19" t="s">
        <v>16</v>
      </c>
      <c r="G9" s="2"/>
      <c r="H9" s="3" t="s">
        <v>17</v>
      </c>
      <c r="I9" s="12"/>
    </row>
    <row r="10" spans="4:9" x14ac:dyDescent="0.2">
      <c r="D10" s="26" t="s">
        <v>9</v>
      </c>
      <c r="E10" s="27" t="s">
        <v>10</v>
      </c>
      <c r="F10" s="19"/>
      <c r="G10" s="2"/>
      <c r="H10" s="3"/>
      <c r="I10" s="12"/>
    </row>
    <row r="11" spans="4:9" x14ac:dyDescent="0.2">
      <c r="D11" s="26" t="s">
        <v>11</v>
      </c>
      <c r="E11" s="27" t="s">
        <v>12</v>
      </c>
      <c r="F11" s="19" t="s">
        <v>13</v>
      </c>
      <c r="G11" s="2"/>
      <c r="H11" s="3" t="s">
        <v>13</v>
      </c>
      <c r="I11" s="12"/>
    </row>
    <row r="12" spans="4:9" x14ac:dyDescent="0.2">
      <c r="D12" s="26" t="s">
        <v>22</v>
      </c>
      <c r="E12" s="27" t="s">
        <v>24</v>
      </c>
      <c r="F12" s="19" t="s">
        <v>8</v>
      </c>
      <c r="G12" s="2"/>
      <c r="H12" s="3" t="s">
        <v>8</v>
      </c>
      <c r="I12" s="12"/>
    </row>
    <row r="13" spans="4:9" x14ac:dyDescent="0.2">
      <c r="D13" s="26" t="s">
        <v>37</v>
      </c>
      <c r="E13" s="27" t="s">
        <v>5</v>
      </c>
      <c r="F13" s="19" t="s">
        <v>8</v>
      </c>
      <c r="G13" s="2"/>
      <c r="H13" s="3" t="s">
        <v>8</v>
      </c>
      <c r="I13" s="12"/>
    </row>
    <row r="14" spans="4:9" x14ac:dyDescent="0.2">
      <c r="D14" s="26" t="s">
        <v>23</v>
      </c>
      <c r="E14" s="27" t="s">
        <v>5</v>
      </c>
      <c r="F14" s="19">
        <v>0</v>
      </c>
      <c r="G14" s="2"/>
      <c r="H14" s="3" t="s">
        <v>25</v>
      </c>
      <c r="I14" s="12"/>
    </row>
    <row r="15" spans="4:9" x14ac:dyDescent="0.2">
      <c r="D15" s="26" t="s">
        <v>26</v>
      </c>
      <c r="E15" s="27" t="s">
        <v>5</v>
      </c>
      <c r="F15" s="19" t="s">
        <v>27</v>
      </c>
      <c r="G15" s="2"/>
      <c r="H15" s="3" t="s">
        <v>8</v>
      </c>
      <c r="I15" s="12"/>
    </row>
    <row r="16" spans="4:9" x14ac:dyDescent="0.2">
      <c r="D16" s="26" t="s">
        <v>31</v>
      </c>
      <c r="E16" s="27" t="s">
        <v>32</v>
      </c>
      <c r="F16" s="19" t="s">
        <v>33</v>
      </c>
      <c r="G16" s="2"/>
      <c r="H16" s="3" t="s">
        <v>34</v>
      </c>
      <c r="I16" s="12"/>
    </row>
    <row r="17" spans="4:9" x14ac:dyDescent="0.2">
      <c r="D17" s="26" t="s">
        <v>19</v>
      </c>
      <c r="E17" s="27" t="s">
        <v>30</v>
      </c>
      <c r="F17" s="19" t="s">
        <v>18</v>
      </c>
      <c r="G17" s="2"/>
      <c r="H17" s="3" t="s">
        <v>8</v>
      </c>
      <c r="I17" s="12"/>
    </row>
    <row r="18" spans="4:9" ht="17" thickBot="1" x14ac:dyDescent="0.25">
      <c r="D18" s="28" t="s">
        <v>20</v>
      </c>
      <c r="E18" s="29" t="s">
        <v>30</v>
      </c>
      <c r="F18" s="31" t="s">
        <v>21</v>
      </c>
      <c r="G18" s="13"/>
      <c r="H18" s="14" t="s">
        <v>21</v>
      </c>
      <c r="I18" s="15"/>
    </row>
  </sheetData>
  <mergeCells count="4">
    <mergeCell ref="F4:G4"/>
    <mergeCell ref="H4:I4"/>
    <mergeCell ref="D4:D5"/>
    <mergeCell ref="E4:E5"/>
  </mergeCells>
  <pageMargins left="0.7" right="0.7" top="0.75" bottom="0.75" header="0.3" footer="0.3"/>
</worksheet>
</file>

<file path=docProps/app.xml><?xml version="1.0" encoding="utf-8"?>
<Properties xmlns="http://schemas.openxmlformats.org/officeDocument/2006/extended-properties" xmlns:vt="http://schemas.openxmlformats.org/officeDocument/2006/docPropsVTypes">
  <Application>Microsoft Macintosh Excel</Application>
  <DocSecurity>0</DocSecurity>
  <ScaleCrop>false</ScaleCrop>
  <HeadingPairs>
    <vt:vector size="2" baseType="variant">
      <vt:variant>
        <vt:lpstr>Worksheets</vt:lpstr>
      </vt:variant>
      <vt:variant>
        <vt:i4>1</vt:i4>
      </vt:variant>
    </vt:vector>
  </HeadingPairs>
  <TitlesOfParts>
    <vt:vector size="1" baseType="lpstr">
      <vt:lpstr>Sheet1</vt:lpstr>
    </vt:vector>
  </TitlesOfParts>
  <Company/>
  <LinksUpToDate>false</LinksUpToDate>
  <SharedDoc>false</SharedDoc>
  <HyperlinksChanged>false</HyperlinksChanged>
  <AppVersion>16.0300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Microsoft Office User</dc:creator>
  <cp:lastModifiedBy>Microsoft Office User</cp:lastModifiedBy>
  <dcterms:created xsi:type="dcterms:W3CDTF">2019-03-28T13:03:31Z</dcterms:created>
  <dcterms:modified xsi:type="dcterms:W3CDTF">2019-03-28T13:15:45Z</dcterms:modified>
</cp:coreProperties>
</file>