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1"/>
  </p:notesMasterIdLst>
  <p:sldIdLst>
    <p:sldId id="256" r:id="rId5"/>
    <p:sldId id="1275" r:id="rId6"/>
    <p:sldId id="1276" r:id="rId7"/>
    <p:sldId id="1277" r:id="rId8"/>
    <p:sldId id="1278" r:id="rId9"/>
    <p:sldId id="127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19966C-D935-4407-87F3-349227BB6F03}" v="314" dt="2023-05-03T13:48:08.3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59" autoAdjust="0"/>
    <p:restoredTop sz="95268" autoAdjust="0"/>
  </p:normalViewPr>
  <p:slideViewPr>
    <p:cSldViewPr snapToGrid="0" snapToObjects="1">
      <p:cViewPr varScale="1">
        <p:scale>
          <a:sx n="72" d="100"/>
          <a:sy n="72" d="100"/>
        </p:scale>
        <p:origin x="1836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3134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ves Roblin" userId="34551148-8106-41e2-8265-859f4abb369c" providerId="ADAL" clId="{1419966C-D935-4407-87F3-349227BB6F03}"/>
    <pc:docChg chg="undo custSel addSld delSld modSld delMainMaster">
      <pc:chgData name="Yves Roblin" userId="34551148-8106-41e2-8265-859f4abb369c" providerId="ADAL" clId="{1419966C-D935-4407-87F3-349227BB6F03}" dt="2023-05-03T13:48:29.625" v="3298" actId="1076"/>
      <pc:docMkLst>
        <pc:docMk/>
      </pc:docMkLst>
      <pc:sldChg chg="addSp delSp modSp mod">
        <pc:chgData name="Yves Roblin" userId="34551148-8106-41e2-8265-859f4abb369c" providerId="ADAL" clId="{1419966C-D935-4407-87F3-349227BB6F03}" dt="2023-05-03T13:27:34.692" v="38" actId="1076"/>
        <pc:sldMkLst>
          <pc:docMk/>
          <pc:sldMk cId="1392747454" sldId="256"/>
        </pc:sldMkLst>
        <pc:spChg chg="mod">
          <ac:chgData name="Yves Roblin" userId="34551148-8106-41e2-8265-859f4abb369c" providerId="ADAL" clId="{1419966C-D935-4407-87F3-349227BB6F03}" dt="2023-05-03T13:24:25.777" v="19" actId="20577"/>
          <ac:spMkLst>
            <pc:docMk/>
            <pc:sldMk cId="1392747454" sldId="256"/>
            <ac:spMk id="2" creationId="{00000000-0000-0000-0000-000000000000}"/>
          </ac:spMkLst>
        </pc:spChg>
        <pc:spChg chg="del mod">
          <ac:chgData name="Yves Roblin" userId="34551148-8106-41e2-8265-859f4abb369c" providerId="ADAL" clId="{1419966C-D935-4407-87F3-349227BB6F03}" dt="2023-05-03T13:24:31.698" v="21" actId="478"/>
          <ac:spMkLst>
            <pc:docMk/>
            <pc:sldMk cId="1392747454" sldId="256"/>
            <ac:spMk id="3" creationId="{00000000-0000-0000-0000-000000000000}"/>
          </ac:spMkLst>
        </pc:spChg>
        <pc:spChg chg="add del mod">
          <ac:chgData name="Yves Roblin" userId="34551148-8106-41e2-8265-859f4abb369c" providerId="ADAL" clId="{1419966C-D935-4407-87F3-349227BB6F03}" dt="2023-05-03T13:26:55.876" v="30" actId="478"/>
          <ac:spMkLst>
            <pc:docMk/>
            <pc:sldMk cId="1392747454" sldId="256"/>
            <ac:spMk id="10" creationId="{8F082D92-7057-AD42-6300-4ABB0490C52E}"/>
          </ac:spMkLst>
        </pc:spChg>
        <pc:spChg chg="add del mod">
          <ac:chgData name="Yves Roblin" userId="34551148-8106-41e2-8265-859f4abb369c" providerId="ADAL" clId="{1419966C-D935-4407-87F3-349227BB6F03}" dt="2023-05-03T13:26:52.644" v="29" actId="478"/>
          <ac:spMkLst>
            <pc:docMk/>
            <pc:sldMk cId="1392747454" sldId="256"/>
            <ac:spMk id="14" creationId="{35514F8A-3A1B-1C32-D0AB-882365CC043D}"/>
          </ac:spMkLst>
        </pc:spChg>
        <pc:picChg chg="del">
          <ac:chgData name="Yves Roblin" userId="34551148-8106-41e2-8265-859f4abb369c" providerId="ADAL" clId="{1419966C-D935-4407-87F3-349227BB6F03}" dt="2023-05-03T13:26:49.847" v="28" actId="478"/>
          <ac:picMkLst>
            <pc:docMk/>
            <pc:sldMk cId="1392747454" sldId="256"/>
            <ac:picMk id="7" creationId="{360ECB96-9562-44DB-9FFB-226316F5387A}"/>
          </ac:picMkLst>
        </pc:picChg>
        <pc:picChg chg="del">
          <ac:chgData name="Yves Roblin" userId="34551148-8106-41e2-8265-859f4abb369c" providerId="ADAL" clId="{1419966C-D935-4407-87F3-349227BB6F03}" dt="2023-05-03T13:24:40.619" v="22" actId="478"/>
          <ac:picMkLst>
            <pc:docMk/>
            <pc:sldMk cId="1392747454" sldId="256"/>
            <ac:picMk id="9" creationId="{EAD5F54C-A85D-4534-B70B-8C63C70029D6}"/>
          </ac:picMkLst>
        </pc:picChg>
        <pc:picChg chg="add mod">
          <ac:chgData name="Yves Roblin" userId="34551148-8106-41e2-8265-859f4abb369c" providerId="ADAL" clId="{1419966C-D935-4407-87F3-349227BB6F03}" dt="2023-05-03T13:27:01.025" v="33" actId="1076"/>
          <ac:picMkLst>
            <pc:docMk/>
            <pc:sldMk cId="1392747454" sldId="256"/>
            <ac:picMk id="12" creationId="{B82A3F5D-0B36-9C78-0F1C-98F0A733F085}"/>
          </ac:picMkLst>
        </pc:picChg>
        <pc:picChg chg="add mod">
          <ac:chgData name="Yves Roblin" userId="34551148-8106-41e2-8265-859f4abb369c" providerId="ADAL" clId="{1419966C-D935-4407-87F3-349227BB6F03}" dt="2023-05-03T13:27:34.692" v="38" actId="1076"/>
          <ac:picMkLst>
            <pc:docMk/>
            <pc:sldMk cId="1392747454" sldId="256"/>
            <ac:picMk id="15" creationId="{F21D859F-0D52-52A4-4EE5-9970F48E2502}"/>
          </ac:picMkLst>
        </pc:picChg>
      </pc:sldChg>
      <pc:sldChg chg="del">
        <pc:chgData name="Yves Roblin" userId="34551148-8106-41e2-8265-859f4abb369c" providerId="ADAL" clId="{1419966C-D935-4407-87F3-349227BB6F03}" dt="2023-05-03T13:31:35.540" v="398" actId="47"/>
        <pc:sldMkLst>
          <pc:docMk/>
          <pc:sldMk cId="0" sldId="260"/>
        </pc:sldMkLst>
      </pc:sldChg>
      <pc:sldChg chg="del">
        <pc:chgData name="Yves Roblin" userId="34551148-8106-41e2-8265-859f4abb369c" providerId="ADAL" clId="{1419966C-D935-4407-87F3-349227BB6F03}" dt="2023-05-03T13:31:35.540" v="398" actId="47"/>
        <pc:sldMkLst>
          <pc:docMk/>
          <pc:sldMk cId="0" sldId="261"/>
        </pc:sldMkLst>
      </pc:sldChg>
      <pc:sldChg chg="del">
        <pc:chgData name="Yves Roblin" userId="34551148-8106-41e2-8265-859f4abb369c" providerId="ADAL" clId="{1419966C-D935-4407-87F3-349227BB6F03}" dt="2023-05-03T13:31:35.540" v="398" actId="47"/>
        <pc:sldMkLst>
          <pc:docMk/>
          <pc:sldMk cId="0" sldId="262"/>
        </pc:sldMkLst>
      </pc:sldChg>
      <pc:sldChg chg="del">
        <pc:chgData name="Yves Roblin" userId="34551148-8106-41e2-8265-859f4abb369c" providerId="ADAL" clId="{1419966C-D935-4407-87F3-349227BB6F03}" dt="2023-05-03T13:31:35.540" v="398" actId="47"/>
        <pc:sldMkLst>
          <pc:docMk/>
          <pc:sldMk cId="2331532459" sldId="263"/>
        </pc:sldMkLst>
      </pc:sldChg>
      <pc:sldChg chg="del">
        <pc:chgData name="Yves Roblin" userId="34551148-8106-41e2-8265-859f4abb369c" providerId="ADAL" clId="{1419966C-D935-4407-87F3-349227BB6F03}" dt="2023-05-03T13:31:35.540" v="398" actId="47"/>
        <pc:sldMkLst>
          <pc:docMk/>
          <pc:sldMk cId="0" sldId="266"/>
        </pc:sldMkLst>
      </pc:sldChg>
      <pc:sldChg chg="del">
        <pc:chgData name="Yves Roblin" userId="34551148-8106-41e2-8265-859f4abb369c" providerId="ADAL" clId="{1419966C-D935-4407-87F3-349227BB6F03}" dt="2023-05-03T13:31:35.540" v="398" actId="47"/>
        <pc:sldMkLst>
          <pc:docMk/>
          <pc:sldMk cId="0" sldId="267"/>
        </pc:sldMkLst>
      </pc:sldChg>
      <pc:sldChg chg="del">
        <pc:chgData name="Yves Roblin" userId="34551148-8106-41e2-8265-859f4abb369c" providerId="ADAL" clId="{1419966C-D935-4407-87F3-349227BB6F03}" dt="2023-05-03T13:31:35.540" v="398" actId="47"/>
        <pc:sldMkLst>
          <pc:docMk/>
          <pc:sldMk cId="1351877640" sldId="279"/>
        </pc:sldMkLst>
      </pc:sldChg>
      <pc:sldChg chg="del">
        <pc:chgData name="Yves Roblin" userId="34551148-8106-41e2-8265-859f4abb369c" providerId="ADAL" clId="{1419966C-D935-4407-87F3-349227BB6F03}" dt="2023-05-03T13:31:35.540" v="398" actId="47"/>
        <pc:sldMkLst>
          <pc:docMk/>
          <pc:sldMk cId="810539687" sldId="280"/>
        </pc:sldMkLst>
      </pc:sldChg>
      <pc:sldChg chg="del">
        <pc:chgData name="Yves Roblin" userId="34551148-8106-41e2-8265-859f4abb369c" providerId="ADAL" clId="{1419966C-D935-4407-87F3-349227BB6F03}" dt="2023-05-03T13:31:35.540" v="398" actId="47"/>
        <pc:sldMkLst>
          <pc:docMk/>
          <pc:sldMk cId="1677733419" sldId="283"/>
        </pc:sldMkLst>
      </pc:sldChg>
      <pc:sldChg chg="del">
        <pc:chgData name="Yves Roblin" userId="34551148-8106-41e2-8265-859f4abb369c" providerId="ADAL" clId="{1419966C-D935-4407-87F3-349227BB6F03}" dt="2023-05-03T13:31:35.540" v="398" actId="47"/>
        <pc:sldMkLst>
          <pc:docMk/>
          <pc:sldMk cId="2485174437" sldId="284"/>
        </pc:sldMkLst>
      </pc:sldChg>
      <pc:sldChg chg="del">
        <pc:chgData name="Yves Roblin" userId="34551148-8106-41e2-8265-859f4abb369c" providerId="ADAL" clId="{1419966C-D935-4407-87F3-349227BB6F03}" dt="2023-05-03T13:31:35.540" v="398" actId="47"/>
        <pc:sldMkLst>
          <pc:docMk/>
          <pc:sldMk cId="1450949682" sldId="313"/>
        </pc:sldMkLst>
      </pc:sldChg>
      <pc:sldChg chg="del">
        <pc:chgData name="Yves Roblin" userId="34551148-8106-41e2-8265-859f4abb369c" providerId="ADAL" clId="{1419966C-D935-4407-87F3-349227BB6F03}" dt="2023-05-03T13:31:35.540" v="398" actId="47"/>
        <pc:sldMkLst>
          <pc:docMk/>
          <pc:sldMk cId="2053834039" sldId="316"/>
        </pc:sldMkLst>
      </pc:sldChg>
      <pc:sldChg chg="del">
        <pc:chgData name="Yves Roblin" userId="34551148-8106-41e2-8265-859f4abb369c" providerId="ADAL" clId="{1419966C-D935-4407-87F3-349227BB6F03}" dt="2023-05-03T13:31:35.540" v="398" actId="47"/>
        <pc:sldMkLst>
          <pc:docMk/>
          <pc:sldMk cId="426628300" sldId="337"/>
        </pc:sldMkLst>
      </pc:sldChg>
      <pc:sldChg chg="del">
        <pc:chgData name="Yves Roblin" userId="34551148-8106-41e2-8265-859f4abb369c" providerId="ADAL" clId="{1419966C-D935-4407-87F3-349227BB6F03}" dt="2023-05-03T13:31:35.540" v="398" actId="47"/>
        <pc:sldMkLst>
          <pc:docMk/>
          <pc:sldMk cId="2359965783" sldId="352"/>
        </pc:sldMkLst>
      </pc:sldChg>
      <pc:sldChg chg="del">
        <pc:chgData name="Yves Roblin" userId="34551148-8106-41e2-8265-859f4abb369c" providerId="ADAL" clId="{1419966C-D935-4407-87F3-349227BB6F03}" dt="2023-05-03T13:31:35.540" v="398" actId="47"/>
        <pc:sldMkLst>
          <pc:docMk/>
          <pc:sldMk cId="2954644990" sldId="465"/>
        </pc:sldMkLst>
      </pc:sldChg>
      <pc:sldChg chg="del">
        <pc:chgData name="Yves Roblin" userId="34551148-8106-41e2-8265-859f4abb369c" providerId="ADAL" clId="{1419966C-D935-4407-87F3-349227BB6F03}" dt="2023-05-03T13:31:35.540" v="398" actId="47"/>
        <pc:sldMkLst>
          <pc:docMk/>
          <pc:sldMk cId="2930792926" sldId="466"/>
        </pc:sldMkLst>
      </pc:sldChg>
      <pc:sldChg chg="del">
        <pc:chgData name="Yves Roblin" userId="34551148-8106-41e2-8265-859f4abb369c" providerId="ADAL" clId="{1419966C-D935-4407-87F3-349227BB6F03}" dt="2023-05-03T13:31:35.540" v="398" actId="47"/>
        <pc:sldMkLst>
          <pc:docMk/>
          <pc:sldMk cId="1047068424" sldId="471"/>
        </pc:sldMkLst>
      </pc:sldChg>
      <pc:sldChg chg="del">
        <pc:chgData name="Yves Roblin" userId="34551148-8106-41e2-8265-859f4abb369c" providerId="ADAL" clId="{1419966C-D935-4407-87F3-349227BB6F03}" dt="2023-05-03T13:31:35.540" v="398" actId="47"/>
        <pc:sldMkLst>
          <pc:docMk/>
          <pc:sldMk cId="1422671665" sldId="482"/>
        </pc:sldMkLst>
      </pc:sldChg>
      <pc:sldChg chg="del">
        <pc:chgData name="Yves Roblin" userId="34551148-8106-41e2-8265-859f4abb369c" providerId="ADAL" clId="{1419966C-D935-4407-87F3-349227BB6F03}" dt="2023-05-03T13:31:35.540" v="398" actId="47"/>
        <pc:sldMkLst>
          <pc:docMk/>
          <pc:sldMk cId="1745236340" sldId="493"/>
        </pc:sldMkLst>
      </pc:sldChg>
      <pc:sldChg chg="del">
        <pc:chgData name="Yves Roblin" userId="34551148-8106-41e2-8265-859f4abb369c" providerId="ADAL" clId="{1419966C-D935-4407-87F3-349227BB6F03}" dt="2023-05-03T13:31:35.540" v="398" actId="47"/>
        <pc:sldMkLst>
          <pc:docMk/>
          <pc:sldMk cId="4165147828" sldId="1265"/>
        </pc:sldMkLst>
      </pc:sldChg>
      <pc:sldChg chg="del">
        <pc:chgData name="Yves Roblin" userId="34551148-8106-41e2-8265-859f4abb369c" providerId="ADAL" clId="{1419966C-D935-4407-87F3-349227BB6F03}" dt="2023-05-03T13:31:35.540" v="398" actId="47"/>
        <pc:sldMkLst>
          <pc:docMk/>
          <pc:sldMk cId="1248148683" sldId="1266"/>
        </pc:sldMkLst>
      </pc:sldChg>
      <pc:sldChg chg="del">
        <pc:chgData name="Yves Roblin" userId="34551148-8106-41e2-8265-859f4abb369c" providerId="ADAL" clId="{1419966C-D935-4407-87F3-349227BB6F03}" dt="2023-05-03T13:31:35.540" v="398" actId="47"/>
        <pc:sldMkLst>
          <pc:docMk/>
          <pc:sldMk cId="911809472" sldId="1267"/>
        </pc:sldMkLst>
      </pc:sldChg>
      <pc:sldChg chg="del">
        <pc:chgData name="Yves Roblin" userId="34551148-8106-41e2-8265-859f4abb369c" providerId="ADAL" clId="{1419966C-D935-4407-87F3-349227BB6F03}" dt="2023-05-03T13:31:35.540" v="398" actId="47"/>
        <pc:sldMkLst>
          <pc:docMk/>
          <pc:sldMk cId="3907480469" sldId="1268"/>
        </pc:sldMkLst>
      </pc:sldChg>
      <pc:sldChg chg="del">
        <pc:chgData name="Yves Roblin" userId="34551148-8106-41e2-8265-859f4abb369c" providerId="ADAL" clId="{1419966C-D935-4407-87F3-349227BB6F03}" dt="2023-05-03T13:31:35.540" v="398" actId="47"/>
        <pc:sldMkLst>
          <pc:docMk/>
          <pc:sldMk cId="3812867448" sldId="1269"/>
        </pc:sldMkLst>
      </pc:sldChg>
      <pc:sldChg chg="del">
        <pc:chgData name="Yves Roblin" userId="34551148-8106-41e2-8265-859f4abb369c" providerId="ADAL" clId="{1419966C-D935-4407-87F3-349227BB6F03}" dt="2023-05-03T13:31:35.540" v="398" actId="47"/>
        <pc:sldMkLst>
          <pc:docMk/>
          <pc:sldMk cId="4045952287" sldId="1270"/>
        </pc:sldMkLst>
      </pc:sldChg>
      <pc:sldChg chg="del">
        <pc:chgData name="Yves Roblin" userId="34551148-8106-41e2-8265-859f4abb369c" providerId="ADAL" clId="{1419966C-D935-4407-87F3-349227BB6F03}" dt="2023-05-03T13:31:35.540" v="398" actId="47"/>
        <pc:sldMkLst>
          <pc:docMk/>
          <pc:sldMk cId="1241758638" sldId="1271"/>
        </pc:sldMkLst>
      </pc:sldChg>
      <pc:sldChg chg="del">
        <pc:chgData name="Yves Roblin" userId="34551148-8106-41e2-8265-859f4abb369c" providerId="ADAL" clId="{1419966C-D935-4407-87F3-349227BB6F03}" dt="2023-05-03T13:31:35.540" v="398" actId="47"/>
        <pc:sldMkLst>
          <pc:docMk/>
          <pc:sldMk cId="1159060139" sldId="1272"/>
        </pc:sldMkLst>
      </pc:sldChg>
      <pc:sldChg chg="del">
        <pc:chgData name="Yves Roblin" userId="34551148-8106-41e2-8265-859f4abb369c" providerId="ADAL" clId="{1419966C-D935-4407-87F3-349227BB6F03}" dt="2023-05-03T13:31:35.540" v="398" actId="47"/>
        <pc:sldMkLst>
          <pc:docMk/>
          <pc:sldMk cId="2349388678" sldId="1273"/>
        </pc:sldMkLst>
      </pc:sldChg>
      <pc:sldChg chg="del">
        <pc:chgData name="Yves Roblin" userId="34551148-8106-41e2-8265-859f4abb369c" providerId="ADAL" clId="{1419966C-D935-4407-87F3-349227BB6F03}" dt="2023-05-03T13:31:35.540" v="398" actId="47"/>
        <pc:sldMkLst>
          <pc:docMk/>
          <pc:sldMk cId="2428159370" sldId="1274"/>
        </pc:sldMkLst>
      </pc:sldChg>
      <pc:sldChg chg="addSp delSp modSp new mod">
        <pc:chgData name="Yves Roblin" userId="34551148-8106-41e2-8265-859f4abb369c" providerId="ADAL" clId="{1419966C-D935-4407-87F3-349227BB6F03}" dt="2023-05-03T13:48:29.625" v="3298" actId="1076"/>
        <pc:sldMkLst>
          <pc:docMk/>
          <pc:sldMk cId="1402967393" sldId="1275"/>
        </pc:sldMkLst>
        <pc:spChg chg="mod">
          <ac:chgData name="Yves Roblin" userId="34551148-8106-41e2-8265-859f4abb369c" providerId="ADAL" clId="{1419966C-D935-4407-87F3-349227BB6F03}" dt="2023-05-03T13:28:06.702" v="125" actId="20577"/>
          <ac:spMkLst>
            <pc:docMk/>
            <pc:sldMk cId="1402967393" sldId="1275"/>
            <ac:spMk id="2" creationId="{B2DCDBF3-92CF-91F6-3FD6-5F5191A73737}"/>
          </ac:spMkLst>
        </pc:spChg>
        <pc:spChg chg="mod">
          <ac:chgData name="Yves Roblin" userId="34551148-8106-41e2-8265-859f4abb369c" providerId="ADAL" clId="{1419966C-D935-4407-87F3-349227BB6F03}" dt="2023-05-03T13:29:06.349" v="245" actId="5793"/>
          <ac:spMkLst>
            <pc:docMk/>
            <pc:sldMk cId="1402967393" sldId="1275"/>
            <ac:spMk id="3" creationId="{D47AC36E-9DBD-3B07-CF47-EEDE45EFA40B}"/>
          </ac:spMkLst>
        </pc:spChg>
        <pc:spChg chg="del mod">
          <ac:chgData name="Yves Roblin" userId="34551148-8106-41e2-8265-859f4abb369c" providerId="ADAL" clId="{1419966C-D935-4407-87F3-349227BB6F03}" dt="2023-05-03T13:29:30.717" v="251" actId="478"/>
          <ac:spMkLst>
            <pc:docMk/>
            <pc:sldMk cId="1402967393" sldId="1275"/>
            <ac:spMk id="4" creationId="{7A28DC8D-6ABD-4E40-D422-BA6E9D89A0A8}"/>
          </ac:spMkLst>
        </pc:spChg>
        <pc:spChg chg="add mod">
          <ac:chgData name="Yves Roblin" userId="34551148-8106-41e2-8265-859f4abb369c" providerId="ADAL" clId="{1419966C-D935-4407-87F3-349227BB6F03}" dt="2023-05-03T13:30:37.531" v="397" actId="1076"/>
          <ac:spMkLst>
            <pc:docMk/>
            <pc:sldMk cId="1402967393" sldId="1275"/>
            <ac:spMk id="8" creationId="{B6B29C2C-064E-A025-1B8E-7CD1849158DE}"/>
          </ac:spMkLst>
        </pc:spChg>
        <pc:spChg chg="add mod">
          <ac:chgData name="Yves Roblin" userId="34551148-8106-41e2-8265-859f4abb369c" providerId="ADAL" clId="{1419966C-D935-4407-87F3-349227BB6F03}" dt="2023-05-03T13:48:29.625" v="3298" actId="1076"/>
          <ac:spMkLst>
            <pc:docMk/>
            <pc:sldMk cId="1402967393" sldId="1275"/>
            <ac:spMk id="9" creationId="{551C6921-632C-926A-D776-E77E3046044F}"/>
          </ac:spMkLst>
        </pc:spChg>
        <pc:picChg chg="add mod">
          <ac:chgData name="Yves Roblin" userId="34551148-8106-41e2-8265-859f4abb369c" providerId="ADAL" clId="{1419966C-D935-4407-87F3-349227BB6F03}" dt="2023-05-03T13:29:11.216" v="248" actId="1076"/>
          <ac:picMkLst>
            <pc:docMk/>
            <pc:sldMk cId="1402967393" sldId="1275"/>
            <ac:picMk id="7" creationId="{B42599BA-3C25-DFA3-8C19-8BC5B90080C3}"/>
          </ac:picMkLst>
        </pc:picChg>
      </pc:sldChg>
      <pc:sldChg chg="modSp new mod">
        <pc:chgData name="Yves Roblin" userId="34551148-8106-41e2-8265-859f4abb369c" providerId="ADAL" clId="{1419966C-D935-4407-87F3-349227BB6F03}" dt="2023-05-03T13:33:29.253" v="774" actId="20577"/>
        <pc:sldMkLst>
          <pc:docMk/>
          <pc:sldMk cId="1131509346" sldId="1276"/>
        </pc:sldMkLst>
        <pc:spChg chg="mod">
          <ac:chgData name="Yves Roblin" userId="34551148-8106-41e2-8265-859f4abb369c" providerId="ADAL" clId="{1419966C-D935-4407-87F3-349227BB6F03}" dt="2023-05-03T13:31:45.151" v="413" actId="20577"/>
          <ac:spMkLst>
            <pc:docMk/>
            <pc:sldMk cId="1131509346" sldId="1276"/>
            <ac:spMk id="2" creationId="{44306BF6-06D1-1900-C164-AC24AC670593}"/>
          </ac:spMkLst>
        </pc:spChg>
        <pc:spChg chg="mod">
          <ac:chgData name="Yves Roblin" userId="34551148-8106-41e2-8265-859f4abb369c" providerId="ADAL" clId="{1419966C-D935-4407-87F3-349227BB6F03}" dt="2023-05-03T13:33:29.253" v="774" actId="20577"/>
          <ac:spMkLst>
            <pc:docMk/>
            <pc:sldMk cId="1131509346" sldId="1276"/>
            <ac:spMk id="3" creationId="{B24676C6-05DB-C099-1975-3F525D46ECCE}"/>
          </ac:spMkLst>
        </pc:spChg>
      </pc:sldChg>
      <pc:sldChg chg="modSp new mod">
        <pc:chgData name="Yves Roblin" userId="34551148-8106-41e2-8265-859f4abb369c" providerId="ADAL" clId="{1419966C-D935-4407-87F3-349227BB6F03}" dt="2023-05-03T13:36:23.662" v="1432" actId="20577"/>
        <pc:sldMkLst>
          <pc:docMk/>
          <pc:sldMk cId="1119842586" sldId="1277"/>
        </pc:sldMkLst>
        <pc:spChg chg="mod">
          <ac:chgData name="Yves Roblin" userId="34551148-8106-41e2-8265-859f4abb369c" providerId="ADAL" clId="{1419966C-D935-4407-87F3-349227BB6F03}" dt="2023-05-03T13:33:41.485" v="813" actId="20577"/>
          <ac:spMkLst>
            <pc:docMk/>
            <pc:sldMk cId="1119842586" sldId="1277"/>
            <ac:spMk id="2" creationId="{16634A5A-4A39-AFF1-9E07-D2F67FC588C5}"/>
          </ac:spMkLst>
        </pc:spChg>
        <pc:spChg chg="mod">
          <ac:chgData name="Yves Roblin" userId="34551148-8106-41e2-8265-859f4abb369c" providerId="ADAL" clId="{1419966C-D935-4407-87F3-349227BB6F03}" dt="2023-05-03T13:36:23.662" v="1432" actId="20577"/>
          <ac:spMkLst>
            <pc:docMk/>
            <pc:sldMk cId="1119842586" sldId="1277"/>
            <ac:spMk id="3" creationId="{E680B72D-4159-64CD-0959-E9BDFDC1CAAE}"/>
          </ac:spMkLst>
        </pc:spChg>
      </pc:sldChg>
      <pc:sldChg chg="modSp new mod">
        <pc:chgData name="Yves Roblin" userId="34551148-8106-41e2-8265-859f4abb369c" providerId="ADAL" clId="{1419966C-D935-4407-87F3-349227BB6F03}" dt="2023-05-03T13:43:38.873" v="2244" actId="20577"/>
        <pc:sldMkLst>
          <pc:docMk/>
          <pc:sldMk cId="4075289699" sldId="1278"/>
        </pc:sldMkLst>
        <pc:spChg chg="mod">
          <ac:chgData name="Yves Roblin" userId="34551148-8106-41e2-8265-859f4abb369c" providerId="ADAL" clId="{1419966C-D935-4407-87F3-349227BB6F03}" dt="2023-05-03T13:37:08.062" v="1496" actId="20577"/>
          <ac:spMkLst>
            <pc:docMk/>
            <pc:sldMk cId="4075289699" sldId="1278"/>
            <ac:spMk id="2" creationId="{767BD221-E09C-DAE4-FE26-94C553316984}"/>
          </ac:spMkLst>
        </pc:spChg>
        <pc:spChg chg="mod">
          <ac:chgData name="Yves Roblin" userId="34551148-8106-41e2-8265-859f4abb369c" providerId="ADAL" clId="{1419966C-D935-4407-87F3-349227BB6F03}" dt="2023-05-03T13:43:38.873" v="2244" actId="20577"/>
          <ac:spMkLst>
            <pc:docMk/>
            <pc:sldMk cId="4075289699" sldId="1278"/>
            <ac:spMk id="3" creationId="{CEF2B0AE-FDAB-8440-F623-B450EE93CF10}"/>
          </ac:spMkLst>
        </pc:spChg>
      </pc:sldChg>
      <pc:sldChg chg="modSp new mod">
        <pc:chgData name="Yves Roblin" userId="34551148-8106-41e2-8265-859f4abb369c" providerId="ADAL" clId="{1419966C-D935-4407-87F3-349227BB6F03}" dt="2023-05-03T13:47:18.979" v="3204" actId="5793"/>
        <pc:sldMkLst>
          <pc:docMk/>
          <pc:sldMk cId="1143249607" sldId="1279"/>
        </pc:sldMkLst>
        <pc:spChg chg="mod">
          <ac:chgData name="Yves Roblin" userId="34551148-8106-41e2-8265-859f4abb369c" providerId="ADAL" clId="{1419966C-D935-4407-87F3-349227BB6F03}" dt="2023-05-03T13:44:11.326" v="2302" actId="20577"/>
          <ac:spMkLst>
            <pc:docMk/>
            <pc:sldMk cId="1143249607" sldId="1279"/>
            <ac:spMk id="2" creationId="{38B177D4-DE7B-3BB0-35FD-08B873E74C3D}"/>
          </ac:spMkLst>
        </pc:spChg>
        <pc:spChg chg="mod">
          <ac:chgData name="Yves Roblin" userId="34551148-8106-41e2-8265-859f4abb369c" providerId="ADAL" clId="{1419966C-D935-4407-87F3-349227BB6F03}" dt="2023-05-03T13:47:18.979" v="3204" actId="5793"/>
          <ac:spMkLst>
            <pc:docMk/>
            <pc:sldMk cId="1143249607" sldId="1279"/>
            <ac:spMk id="3" creationId="{A3825675-6A2F-58B5-7E46-FC084562F135}"/>
          </ac:spMkLst>
        </pc:spChg>
      </pc:sldChg>
      <pc:sldMasterChg chg="delSldLayout">
        <pc:chgData name="Yves Roblin" userId="34551148-8106-41e2-8265-859f4abb369c" providerId="ADAL" clId="{1419966C-D935-4407-87F3-349227BB6F03}" dt="2023-05-03T13:31:35.540" v="398" actId="47"/>
        <pc:sldMasterMkLst>
          <pc:docMk/>
          <pc:sldMasterMk cId="1526086246" sldId="2147483660"/>
        </pc:sldMasterMkLst>
        <pc:sldLayoutChg chg="del">
          <pc:chgData name="Yves Roblin" userId="34551148-8106-41e2-8265-859f4abb369c" providerId="ADAL" clId="{1419966C-D935-4407-87F3-349227BB6F03}" dt="2023-05-03T13:31:35.540" v="398" actId="47"/>
          <pc:sldLayoutMkLst>
            <pc:docMk/>
            <pc:sldMasterMk cId="1526086246" sldId="2147483660"/>
            <pc:sldLayoutMk cId="2961422413" sldId="2147483692"/>
          </pc:sldLayoutMkLst>
        </pc:sldLayoutChg>
        <pc:sldLayoutChg chg="del">
          <pc:chgData name="Yves Roblin" userId="34551148-8106-41e2-8265-859f4abb369c" providerId="ADAL" clId="{1419966C-D935-4407-87F3-349227BB6F03}" dt="2023-05-03T13:31:35.540" v="398" actId="47"/>
          <pc:sldLayoutMkLst>
            <pc:docMk/>
            <pc:sldMasterMk cId="1526086246" sldId="2147483660"/>
            <pc:sldLayoutMk cId="3115364528" sldId="2147483694"/>
          </pc:sldLayoutMkLst>
        </pc:sldLayoutChg>
        <pc:sldLayoutChg chg="del">
          <pc:chgData name="Yves Roblin" userId="34551148-8106-41e2-8265-859f4abb369c" providerId="ADAL" clId="{1419966C-D935-4407-87F3-349227BB6F03}" dt="2023-05-03T13:31:35.540" v="398" actId="47"/>
          <pc:sldLayoutMkLst>
            <pc:docMk/>
            <pc:sldMasterMk cId="1526086246" sldId="2147483660"/>
            <pc:sldLayoutMk cId="208244116" sldId="2147483695"/>
          </pc:sldLayoutMkLst>
        </pc:sldLayoutChg>
        <pc:sldLayoutChg chg="del">
          <pc:chgData name="Yves Roblin" userId="34551148-8106-41e2-8265-859f4abb369c" providerId="ADAL" clId="{1419966C-D935-4407-87F3-349227BB6F03}" dt="2023-05-03T13:31:35.540" v="398" actId="47"/>
          <pc:sldLayoutMkLst>
            <pc:docMk/>
            <pc:sldMasterMk cId="1526086246" sldId="2147483660"/>
            <pc:sldLayoutMk cId="2461491456" sldId="2147483697"/>
          </pc:sldLayoutMkLst>
        </pc:sldLayoutChg>
      </pc:sldMasterChg>
      <pc:sldMasterChg chg="del delSldLayout">
        <pc:chgData name="Yves Roblin" userId="34551148-8106-41e2-8265-859f4abb369c" providerId="ADAL" clId="{1419966C-D935-4407-87F3-349227BB6F03}" dt="2023-05-03T13:31:35.540" v="398" actId="47"/>
        <pc:sldMasterMkLst>
          <pc:docMk/>
          <pc:sldMasterMk cId="2496701600" sldId="2147483679"/>
        </pc:sldMasterMkLst>
        <pc:sldLayoutChg chg="del">
          <pc:chgData name="Yves Roblin" userId="34551148-8106-41e2-8265-859f4abb369c" providerId="ADAL" clId="{1419966C-D935-4407-87F3-349227BB6F03}" dt="2023-05-03T13:31:35.540" v="398" actId="47"/>
          <pc:sldLayoutMkLst>
            <pc:docMk/>
            <pc:sldMasterMk cId="2496701600" sldId="2147483679"/>
            <pc:sldLayoutMk cId="3510707044" sldId="2147483680"/>
          </pc:sldLayoutMkLst>
        </pc:sldLayoutChg>
        <pc:sldLayoutChg chg="del">
          <pc:chgData name="Yves Roblin" userId="34551148-8106-41e2-8265-859f4abb369c" providerId="ADAL" clId="{1419966C-D935-4407-87F3-349227BB6F03}" dt="2023-05-03T13:31:35.540" v="398" actId="47"/>
          <pc:sldLayoutMkLst>
            <pc:docMk/>
            <pc:sldMasterMk cId="2496701600" sldId="2147483679"/>
            <pc:sldLayoutMk cId="2490892038" sldId="2147483681"/>
          </pc:sldLayoutMkLst>
        </pc:sldLayoutChg>
        <pc:sldLayoutChg chg="del">
          <pc:chgData name="Yves Roblin" userId="34551148-8106-41e2-8265-859f4abb369c" providerId="ADAL" clId="{1419966C-D935-4407-87F3-349227BB6F03}" dt="2023-05-03T13:31:35.540" v="398" actId="47"/>
          <pc:sldLayoutMkLst>
            <pc:docMk/>
            <pc:sldMasterMk cId="2496701600" sldId="2147483679"/>
            <pc:sldLayoutMk cId="727965334" sldId="2147483682"/>
          </pc:sldLayoutMkLst>
        </pc:sldLayoutChg>
        <pc:sldLayoutChg chg="del">
          <pc:chgData name="Yves Roblin" userId="34551148-8106-41e2-8265-859f4abb369c" providerId="ADAL" clId="{1419966C-D935-4407-87F3-349227BB6F03}" dt="2023-05-03T13:31:35.540" v="398" actId="47"/>
          <pc:sldLayoutMkLst>
            <pc:docMk/>
            <pc:sldMasterMk cId="2496701600" sldId="2147483679"/>
            <pc:sldLayoutMk cId="1633418167" sldId="2147483683"/>
          </pc:sldLayoutMkLst>
        </pc:sldLayoutChg>
        <pc:sldLayoutChg chg="del">
          <pc:chgData name="Yves Roblin" userId="34551148-8106-41e2-8265-859f4abb369c" providerId="ADAL" clId="{1419966C-D935-4407-87F3-349227BB6F03}" dt="2023-05-03T13:31:35.540" v="398" actId="47"/>
          <pc:sldLayoutMkLst>
            <pc:docMk/>
            <pc:sldMasterMk cId="2496701600" sldId="2147483679"/>
            <pc:sldLayoutMk cId="3579218909" sldId="2147483684"/>
          </pc:sldLayoutMkLst>
        </pc:sldLayoutChg>
        <pc:sldLayoutChg chg="del">
          <pc:chgData name="Yves Roblin" userId="34551148-8106-41e2-8265-859f4abb369c" providerId="ADAL" clId="{1419966C-D935-4407-87F3-349227BB6F03}" dt="2023-05-03T13:31:35.540" v="398" actId="47"/>
          <pc:sldLayoutMkLst>
            <pc:docMk/>
            <pc:sldMasterMk cId="2496701600" sldId="2147483679"/>
            <pc:sldLayoutMk cId="3355901725" sldId="2147483685"/>
          </pc:sldLayoutMkLst>
        </pc:sldLayoutChg>
        <pc:sldLayoutChg chg="del">
          <pc:chgData name="Yves Roblin" userId="34551148-8106-41e2-8265-859f4abb369c" providerId="ADAL" clId="{1419966C-D935-4407-87F3-349227BB6F03}" dt="2023-05-03T13:31:35.540" v="398" actId="47"/>
          <pc:sldLayoutMkLst>
            <pc:docMk/>
            <pc:sldMasterMk cId="2496701600" sldId="2147483679"/>
            <pc:sldLayoutMk cId="2609818496" sldId="2147483686"/>
          </pc:sldLayoutMkLst>
        </pc:sldLayoutChg>
        <pc:sldLayoutChg chg="del">
          <pc:chgData name="Yves Roblin" userId="34551148-8106-41e2-8265-859f4abb369c" providerId="ADAL" clId="{1419966C-D935-4407-87F3-349227BB6F03}" dt="2023-05-03T13:31:35.540" v="398" actId="47"/>
          <pc:sldLayoutMkLst>
            <pc:docMk/>
            <pc:sldMasterMk cId="2496701600" sldId="2147483679"/>
            <pc:sldLayoutMk cId="890367302" sldId="2147483687"/>
          </pc:sldLayoutMkLst>
        </pc:sldLayoutChg>
        <pc:sldLayoutChg chg="del">
          <pc:chgData name="Yves Roblin" userId="34551148-8106-41e2-8265-859f4abb369c" providerId="ADAL" clId="{1419966C-D935-4407-87F3-349227BB6F03}" dt="2023-05-03T13:31:35.540" v="398" actId="47"/>
          <pc:sldLayoutMkLst>
            <pc:docMk/>
            <pc:sldMasterMk cId="2496701600" sldId="2147483679"/>
            <pc:sldLayoutMk cId="468896616" sldId="2147483688"/>
          </pc:sldLayoutMkLst>
        </pc:sldLayoutChg>
        <pc:sldLayoutChg chg="del">
          <pc:chgData name="Yves Roblin" userId="34551148-8106-41e2-8265-859f4abb369c" providerId="ADAL" clId="{1419966C-D935-4407-87F3-349227BB6F03}" dt="2023-05-03T13:31:35.540" v="398" actId="47"/>
          <pc:sldLayoutMkLst>
            <pc:docMk/>
            <pc:sldMasterMk cId="2496701600" sldId="2147483679"/>
            <pc:sldLayoutMk cId="1880344169" sldId="2147483689"/>
          </pc:sldLayoutMkLst>
        </pc:sldLayoutChg>
        <pc:sldLayoutChg chg="del">
          <pc:chgData name="Yves Roblin" userId="34551148-8106-41e2-8265-859f4abb369c" providerId="ADAL" clId="{1419966C-D935-4407-87F3-349227BB6F03}" dt="2023-05-03T13:31:35.540" v="398" actId="47"/>
          <pc:sldLayoutMkLst>
            <pc:docMk/>
            <pc:sldMasterMk cId="2496701600" sldId="2147483679"/>
            <pc:sldLayoutMk cId="4068577144" sldId="2147483690"/>
          </pc:sldLayoutMkLst>
        </pc:sldLayoutChg>
        <pc:sldLayoutChg chg="del">
          <pc:chgData name="Yves Roblin" userId="34551148-8106-41e2-8265-859f4abb369c" providerId="ADAL" clId="{1419966C-D935-4407-87F3-349227BB6F03}" dt="2023-05-03T13:31:35.540" v="398" actId="47"/>
          <pc:sldLayoutMkLst>
            <pc:docMk/>
            <pc:sldMasterMk cId="2496701600" sldId="2147483679"/>
            <pc:sldLayoutMk cId="561864100" sldId="214748369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564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7937298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2387" y="1720792"/>
            <a:ext cx="4051834" cy="324667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32387" y="5126730"/>
            <a:ext cx="4051834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33244" y="561132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C57488-3539-8349-95E7-E0E3D7B2EDB0}" type="datetime2">
              <a:rPr lang="en-US" smtClean="0"/>
              <a:pPr/>
              <a:t>Wednesday, May 3, 2023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5774500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/>
              <a:t>Questions?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106886" y="849093"/>
            <a:ext cx="2898321" cy="27758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623451" y="632829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C57488-3539-8349-95E7-E0E3D7B2EDB0}" type="datetime2">
              <a:rPr lang="en-US" smtClean="0"/>
              <a:pPr/>
              <a:t>Wednesday, May 3, 2023</a:t>
            </a:fld>
            <a:endParaRPr lang="en-US" dirty="0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6106886" y="156701"/>
            <a:ext cx="2898321" cy="63200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318638" y="1726357"/>
            <a:ext cx="4098242" cy="3861333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88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194760"/>
            <a:ext cx="8229240" cy="397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3711636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846437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686300" y="966055"/>
            <a:ext cx="408699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4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439833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83116"/>
            <a:ext cx="4148781" cy="5364633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86300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686300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4516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08918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439833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3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39512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39512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57488-3539-8349-95E7-E0E3D7B2EDB0}" type="datetime2">
              <a:rPr lang="en-US" smtClean="0"/>
              <a:pPr/>
              <a:t>Wednesday, May 3,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72" r:id="rId4"/>
    <p:sldLayoutId id="2147483673" r:id="rId5"/>
    <p:sldLayoutId id="2147483671" r:id="rId6"/>
    <p:sldLayoutId id="2147483675" r:id="rId7"/>
    <p:sldLayoutId id="2147483674" r:id="rId8"/>
    <p:sldLayoutId id="2147483676" r:id="rId9"/>
    <p:sldLayoutId id="2147483678" r:id="rId10"/>
    <p:sldLayoutId id="2147483693" r:id="rId11"/>
    <p:sldLayoutId id="2147483696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FAQ on positrons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Yves R. Roblin</a:t>
            </a:r>
          </a:p>
        </p:txBody>
      </p:sp>
      <p:sp>
        <p:nvSpPr>
          <p:cNvPr id="4" name="AutoShape 2" descr="data:image/jpg;base64,%20/9j/4AAQSkZJRgABAQEAYABgAAD/2wBDAAUDBAQEAwUEBAQFBQUGBwwIBwcHBw8LCwkMEQ8SEhEPERETFhwXExQaFRERGCEYGh0dHx8fExciJCIeJBweHx7/2wBDAQUFBQcGBw4ICA4eFBEUHh4eHh4eHh4eHh4eHh4eHh4eHh4eHh4eHh4eHh4eHh4eHh4eHh4eHh4eHh4eHh4eHh7/wAARCACQAh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C9UN/dW9jZTXl1J5cEKF5HwTtUdTgc1NWP44/5E7WP+vOX/wBBNfheFpKrXhTls2l97P6AxNV0qM6kd0m/uRb0vVdP1SyhvLG6SWCbPlscqWwcHg4PUUmpaxpempC9/f29uszbYi74Dn0FeK6fDDcyeDYZ4w6OkyEZ6jzWqg0McvgTSpHBJTVJYR8xwEZEJA/EV92uCqHtrOq+Xma2V7Xmlrf+5rp1PhJcZ11Q5lSXNyp7u17Qb0t/f016H0MzorhGdQx6KTyaTzYtxXzE3DqNwyK8G8UwSS+IvEUsk6RpYzIqSyb2kiUMFUR4PHbNbfhmwh1X4l3011JMzQ2sV0CDt8xwkZBb2yc4rhqcJQp4d15VtFDmfu+UXbf+9/wDvp8WTqYhUY0dXPlXvec03t/d/wCDoeurNC2NssbZOBhgcml8yPzPL3rvxnbnn8q+evD8ccVnoF3GuyYawVLg4OP3Rx+pqzqDxx6oNQsjMzprJVr2Z8TM3XaAOicZ6966pcD2qcird/s9U2v5v+D5HLDja9JVHR7fa6NJ/wAv/A8z2mXxFoscV7L/AGhE4sWC3IjBdoiTgAhQT1q7aX1rdWcN5DMDDOoaNmBXcD7HBrxVrWG2i8dtDuje3kWOIq5yqm45789BVS8zfSWcd6TOsWgGSFXYkI4VjuHvkULg6hUT9nVas1q0tuSMttO/cX+t9em0p0k7p6JvfnlHf5dj3tpY1fY0iBsZwWGcUGSNYxI0iBP7xYY/OvBYR9v1DQ/t26cto0y5cnJ2+ft59sD8qfZeTdaD4dtJllu5SblYbWRgsHU/Mx68dgB2rOfBfJa9b193/H5/3OttzWnxl7S9qPp73+Dy/v8AS702PaNU13StLurO1vrsRS3jbbddjNvOQOoBA6jrV8yRhipkUMBnBPOPWvBdMmkk07wi0kjOI9TkRdxztG+I4+nNdV8X5DpniK21BQQbzTZ7MsOuSCB/6GKyr8JxhiaWFjUfNLn1to3Bu1l0ul3ZrR4rlLD1cVKmuSPs+uqU0nq+tm+y0PT1liYqFkQlhlQGHI9qUSxEMwkQhfvEMOPrXg1g10sl7BuMU+i6PPBuTgqfMIOD9HqPTlFq8aWv7tLvQZ2uFU8SNsl5b3yo/Kt5cE2Uv3+3l6vv1jZr1MI8aX5f3O/n5pdukrp+h7brWvaTo1rHdaleJDDI+xGCl8nn+6D6Gr4mhKlhKmFALHcOPr6V4Lf6bb2/wrsdRjaRprq+2vubhQgkACjt1P51bgtBe+ELlrq+gt9SbWB58dySFuGCfLGSPqcZ4606nB+HVPmjWek3Bvl7NK9r3SWt3d9NiafF+IdTllRWsFNLm7pu19m9rKy67nsOs65pWjxW8uoXawpcSeXEwVmDN6fKDWgHQgkMpA6kHpXgmqS2h8NRWsdvc20kGskT27yB0iYqcrGQBheDx7daTVS9np3iyytGeG3GpxqURjjbuk4/QflVLgqM4RUarUr2d0rW5opNWfaV92n3QnxnKE5OVJONrqzd78spNO6/u22TXZnvXnQ+X5nmps/vbhj86croxIV1Yjrg5rwLUkEFj4n0+3XZZxtbusSn5FO8cgfia6X4Zqlv8R54bf5IpNLidlB4J8uI/wAyfzrkxXCKoYapXVa/KuZLl3VoPXXR+957HXhuLHWxNOg6VuZ8rfNs7zXbVe55bnq5kRXCM6hj0Unk0hmhBZTLGCv3huHH1rwnxluk1zxRdzMzXNtdRCCQsd0a7iML6cYpmvwrdal4knuI98wsreXceoYmHJ/U1vR4LVRQbrWul9nq+Tz1Xv76bbGFfjJ03NKjezf2ui5/LR+5trvue6ajfWenWcl5fXEdvbxj5pHOAKyLTxl4Zu7G5vLfVonhtV3zfIwZVzjO0jJGSOgrj/GrSTfBbS5HZnbZbFiT14xWJqsmhu2qfY1vDfnRo/MZWQ2+NkecY+bPT8c1hl/DNCvSbqSlzc8o+7ayUXFO9+99+nZm+YcS16FVKnGPLyRl717tyUmrW7cu3Xuj1ltc0tdB/txroDTtgfztjfdJxnGM9faoLPxRoN5pE2rQalEbGBtkkzKyBTxxggHuK881q+jHwQsLeORWkkeOJlVgSvzs3I/4DVDSpNFudM8VabeS3NhpxkiuYWaA74zuwMoOcZK/hWlLhajKjUqScvdqOOiv7qlGN7Wu5e9dW7bGdXiitGtTpxUfepqWrt7zjKW97KPu2d++56lovijw/rAlOnapDL5S7pA2UKj1wwHHvUTeMPDQs57z+1oTBBN5LuAxBfGdq8fNx6ZrhfhrNZz65NoWq6fp1/JJaq0V4sYPmxAKVVwfbb1GQRzWV4OfRtP8MatqGr26zmwv1ezjDFczYIUDB56d+wp1OGcLCrVj775eSyXK3JTdtHp17pW6omnxNip0qUvcXNz3b5kouCvqrvp2bv0fU9f0bVtN1i1N1pt2lxEG2sVyCp9CDyD9atLNC2NssbZOBhgcmuR+GOjX1jpF5qWqEi+1WT7RKnTYDkgY7Hkn8RXk1hHHBZafdRDZcJrLKGB5AxGR+ua5sLw1QxuJr0qNb3abSTte7ad9brZq17a7nViuJK+Cw1CrWo+9NNtXtZJrprq072vptc940nXdJ1WS4jsLxZWtpfKlBVl2vzxyBnoelX/Ph2lvOj2g4J3DAPpXz7qsMQttbuQuJ4daUI4PKgmU8fio/KtbxFbCz1y58OKMR3+qWt3EuOCrht36sB+Fd1Xg2i6iVOs1fWzV9FyX1ur25r7Lb5nDS4xq+zbqUlo7XT6tz5dLO1+S273+R7b5kfmeX5i78Z255x9Ko6VrWm6o9ytlcGQ2r7Jt0bJtPP8AeAz0PSvIpobPTfFr3txMb6A6txe2cu2eF8n904Ycj1A9OvasvUbq6/srxDF9ol8o6vGrjecFczcfTgce1RR4NjVWlV6qNnay1kk9Ltu19vdZVfjGVJ60lo5XV7vSLa10Svbf3ke/iRCnmB1KddwPH50qMrqGRlZT0IORXjuq2ekrpGv6Vp+sS2UUdzC7xXCFLZWIPyKyknn6DoK6H4TyW8U+t2K209jdROpngEgeCM8jMeOn0Oe3NeXi+HY0cJPEQqN8ttHG2j5dXd/3uia89UerheIJVsXDDSppc19ea+q5tFZf3erT8tGegCSMyGMOpcdVzyPwpFmhb7s0Z528MOvpXgemSLFreiajY+cVk1RkN1M/7+f5o8hgOgwfU/eNVRFFHpsl0ibZo9cChwcEDax4/EV7EeB03b23b7PW7X83l6+R4743sv4Pf7XSyf8AL5+nZ2Pedc1vS9FtftWp3awRbxHnaW+YgkDCgnsaTWdc0vR7GO+1G7WCCRgqNtZixIyAAAT0rwvxHGjy+JriQb511RFV2PIBM2R+g/Ku3+MMccnhPQroglxKihgxGA0eT/IVjLhTD062GpTqN+0bTaSX2YyVt+9rv7jVcVYipRxNWFNL2aTSbb+1KLvt/Ley+89Iiu7aWJZUnj2soYZOCAemQenXvVcaxpf9qDS/t8BvSm/yN/zbcZzj0xzXi3iyGKHW/F0KKAvkQBQTnjzIe561Z0Kzt28ZaZ+7/wBZoqzY3H7/AJBGf06dKa4Roqg68qrtyuS0X8sZa6+dvkKXFtZ4hYeNJX5lF6v+eUdNPK/zPahPAcYmjO44Hzjk05JY3+5IjfRga+fdA2r/AMInhQSNUk4+rw1c0OxVPBvibVoZp0uYZPIXYxChHZd/HqQMZ9KqtwVGknev1SXu9XNwXXyuTQ40lVatQ6Nv3uigpvp52Pd0dJATG6uAcEqc800zQgsDNGCv3huHH1ryX4UxtZeLbeEXEafadNWVoIUbaRtBDMTxu9fc1ieMILd9e8ZPJGDJG0bIT2PmID+hrmp8JxnjpYX22ijF35e8lHa/S+92dNTiuUMDHFex1bkrc38sXLe3W21j3Z5EQgO6qWOBk4zQZIw+wyIHxnbuGcV4JriXGoaq/wBonjKQaNBIrzhmMahIySgH8WSfzNami2MOtePNEjvJ55VbTYpDICVaTYpxnPOPlH1rSfB8aVH2tSvtFydo9lfv2IhxfKpW9lChvJRV5b3du3c9n8yPzDHvXf1255/KkWaFj8ssZ5xww6+leKW8VppniqO8up2v4Dqvy6haS4lWTI/dyBhkj1A98E9Kw7yGOGwu7lF2XMWtbVYHkDDH+YrSjwXGq1ato0rPl6t2/mvp56+RnW4zlSi26Oqbuubolf8Altr0tp5n0QZEDiMuoc9FzyfwpS6BwhdQx6Ank14Dr6zz614g1Ce6SJ7XUABOwYzJ8zhQmOg45+gq/fCzu9c8SXutXd1G9s0LQ3ESbpY8sANoJGOoqP8AU1JRk63RN2i3q+SyWuvxrz8tSv8AXFtySo7NpXkloue7emnwPy89D1+TXdIju7q0a/hNzaRmWeFTudEABJKjnuPzqXStUsNUtEurK4EkT527lKE4OD8rAH9K8mW2hPjvxDInmZ/siS4RmJVt7RISTz1+Y8dB+FZ9hcHT9I8Oa5IxY+Xe2zszZJyG2jP/AAI1X+qVGdNezqPmai1dLdwlK1v+3bb/ACYlxZWhVftKa5U5J2b2U4xv/wCTXat80e5edDsEnmx7CcBtwwT9aWSSOMBpHVAehY4rwKaxmkXw7pu6ExPpck6rOCY1LGVi2B/FgDHuBViS3F7omjTG+h1MwW9wq2VwzIzxgvl0zxlRnr/dHXpRPgyEeX9/o2/s9Pet1try9Wku+gocYzlzfuNUl9rr7t+l9Obom321Pd6guLy1t7WW6muIkghBaSQsMIB1zXCx3djN8GXmiuNSitVhKFiwecYkwVzwCO2eOK4OxhVZ9VtlgW2t5dDMwhSQkMQisrtjjccZP1NceA4X+s+156jj7OTjtvZq/Xez2189ztx3E/1f2XJTUvaRUt9rp26bab6eWzPdLbULK607+0be4Sa0KFxKnIIGckfkayIfGfhqaO1kj1IMt3MYYD5L/O4xkfd4+8OvrWP8O0trf4WiTcsayRTPKzPxnkd+nAFeZ6Y4TRvDbtgBNWkJJPGP3NdGX8M4bE18RSlKX7ubittdJPs+sUc+P4lxGHoYepGMf3kFJ7u2sF3XSTPoKSSOPHmOqZOBuOM1Qk1zS49cXRXugt+0fmiIo33cE53Yx2PevMvikbS88TXIj3Xsq6YZFEjgQQqMnehGSzcfr1rnk23t5ZfbCZs6FLy7E5KrLt/LaPyqsBwjCvho4ipUavFuyWztdbvVaPtfoycfxbOhiZUKdNO0krt7q9nstHqu9uqPf1IYBlIIPQjvRXJfCFi3gGwyxODIoz2G88V1tfJY/C/VMVUw978jav3s7H1mAxX1vC08Ra3PFO3a6uFFFFch1F3+ytU/6B91/wB+jUV3oN7d2strcaXcyQyoUkQxthlIwRX1ptX+6PyrP8R6vpvh7Q7vWtVlEFlaR+ZK+3JA6AADqSSAPrX6THgvDppxqSv8j8wlxziWmpUo2+f+Z8jQ/D+yha0aPw5MpsyTb4WT93k5Pf19ab/wr3T/AOzP7M/4RmQ2nm+b5ZRzh8YyDnI4r6z8KeIdL8Taeb3TfMCqQHjlTa65GRke4rY2r/dH5V2PhuaeuJqX3367/m2/mzjXFMbW+q07bbdNF+SS+SPjW4+Hun3E0M0/hcySQqqITC3RRgA/3sADrmrVv4PFvqs+qQ6HOl5OmyWUI+WXjjHTsPyr7A2r/dH5UbV/uj8qiXDHNHlliJtWtv07enkXHixxlzLDU73vt17+vmfGUXw606KKGKPw1MqQzedGAsnyvx83X/ZH5UT/AA50ya4e4k8LsZXl81mETgl/Xivs3av90flRtX+6PyrT/V6pe/1qpf8AxGf+s8LW+q07f4T42uvh/Y3Nzc3M3huRpboYnYI43jIPOPcA0l18PdPura2t7jwy8kdsuyEGN8qvXGepHPQ19lbV/uj8qNq/3R+VSuHJK1sTU02120tp8tPQp8Up3vhaeu+m+t9fnr6nxzL4FtpbqG5bw7J5sEPkRFY3UJHgjaAOMYY/nUX/AArzTvstvanwuzQ27M0StE52k9evr6dK+y9q/wB0flRtX+6PyoXDcla2Jqaefr/m/vfcHxUne+Fp6+Xp/kvuXY+NIvh5YRR20cfhuVUtpTNCNsnyOcZPX/ZH5Vc1nwgNY8n+09DnufIbdHujYbT+H0r6/wBq/wB0flRtX+6PyqXwzeaqPEz5lezvqr72fn1KXFbjB01hqfK7XVtHba68uh8fQeDI4L27vY/D8onvFK3DGJj5gPUEHjmq1n8PtPs1uBbeGGj+0xtHLiJslG6qD2B9sV9lbV/uj8qNq/3R+VC4ZaTX1metuvbb7unYP9a22n9Wp6X6d9/v69z43l8A2kmkRaTJ4dmayikMkcJR8KxzznOe5p0vgS1lS5SXw27rdMrTBomO5lGAfYgE8jFfY21f7o/Kjav90flT/wBWn/0E1N779b3v63Sfqhf61f8AUNT2tt0ta3pZtejPjM/DvTjYJY/8Iw4t0l81UEbj58Y3E9ScetTDwJa5vc+HJG+3NuuQ0TMJDnOcHock9K+xtq/3R+VG1f7o/Km+G5PfE1Pv87/mk/VCXFKW2Fp/d5W/JtejPi65+G1lJotxpMGh3Vnb3DK0hgjIdipyPmINXNE8DxaPJ51hoM0U5jWN5fJO5wAOvbtzjrX2LtX+6Pyo2r/dH5U58OSnTdOWJm09Xrvtv32X3ChxQqc1UjhoJpWWm2+3bd/efFviTwroUVymra9osMUjOFE08ZUO2OAezHA7+lZ11Z+DLq4u7idbN5LtAk7eYw3qMYHB4+6OnpX0N+1Oq/8ACEaXwP8AkKr2/wCmMtfOewf3a78JwZ7SmpfWqitotdlpt9y+4+TzvxPqYDFSorBU5X1ba3butflf7zS87wz/AGUulNJZvZKgjELncu0dBzVG00/wRa2lzZ20NhHFdLtmAY5cemc5x+NRiPcwVVyT0AHWu1+FXg2/1rxTazXFs9tp1ri6nuJkKoEU9iepqpcD0qEJWxU0nq9d339fM5cL4sYzHV4U44Gm38Kdm7J6P0VjkE8LeD000SLpkS2byiQPmQIzqCAc56jJp8sXg+W+ub2b7FJcXUflTs7kiReOCCcdh27V7d4p8SWN/daa9rYteWNrcD7Dp5GGuUUEtIM9Sw5BPUe5NWZNZ8D31vJdz+E1nhjdY5HjhV2jZo2cBkwGBwp6jg4zXB/q3zu88TUf/b3p/kvuR9hLiitCKVHDUv8AwFpde3q/vZ4PosPg3RpXl0wWFtI4wzq2WI9Mnt7VVk0nwDJA0DxWRjaXzmXzW5fBGevoTXrfj218Az6FcNoemrBeqrEgxbGztVhgf8CFeOMntXdhuEI1m6scXUT0u76u22vl0Pmc18R8TlzjQqYKi1ZtJJ2V99LdTV0T/hEtFjlj0ua1tlmIaQCUncR06k1k6ToXgTTWDia3uZFn89HuJAzI3tgDjjoc0jJz0/SmFB6V0R4J5edrF1Lytd31dtrvc8x+LdSSgngado3tvZX3sti9Lp3gOSO4jkWyZbiYTSjzm+Zxn5uv+0351AdL8Iv4ij1y41iS4uImDQpLc5jix0CjGQB6ZqsUHpTSg9BVR4Mcb2xdTVW36PR/gkvkEvFecrXwNLRp9d1qvubb+ZrS2vgWTVBqkkemtdh9/mZ6t/eI6E++KI7bwMkV5EBp5S9YPcKzlg7Akg8ng5J6Vj7PYUeWPQVn/qOrJfW6mluvbVfc9uxp/wARbqXb+o0r6/jo/vWj7m1bQ+B7fTJdNhXTVtJTukjJzuPYknkmptFk8IaLE8elyWNsshy+18lvqTyawPLHoKXy/aonwJCpGUZYqo09Xd7vu+5UPF6tTlGUcFTTirLfRdl2NFdN+H6XCXCQ6akqS+crK5GHyDng+3TpSHTfAJhaErY+W0wnZfObmTBG7r7ms/yh6Ck8oela/wCpcv8AoMqfeZf8RYl/0AUvuNK+0/wBfTzXF1Hp0kszBpH3kFj68H/9dXNUl8IanZQ2V/cWc9vAQ0aGUgKQMDofSsAxD0pjRewqHwMm4t4qp7u2u3p2+RrHxbq+9bBU/e3319e/zNjUrfwFqFzJc3o06aaRQruXIJAxjoevA560NH4D+0WdwX07zbJVS3bzTlFX7o684981gSRD0qlcRDJ4pf6k2io/W6llpv8AL8tDWPirOcnJ4Kld6vTzv+ep0kdp8N4biK4j/suOWKXzUZZSNrZBz19QOOlWbC68B6fbXNra3emRwXRzPGZdyufcEmuCuIx6Vn3EftWdXgznVp4qo15vtr+ep2UPEuUXzQwdNPyXfT8tD0vR7z4f6LLJLpt5pVrJJw7LLkkemSeB7VlzW/w3n1i91O81ezuZLzmSOW4UoDkcrjBB49e5rzi4T2qhOtRHhJ05yqRxVTmkrN31a9d+h1/6/wDtYRpywlPlTul0T9Nup7Hqd58NNQMJvrvRZTCoSMmUDCjovB5A9DUqaz8PI9Ui1NNU0lLuKIQxyLPjagGAoGcYx7V4RMvWqcy9a55cILl5PrM7aq1+j3Xo+p30+O5OXP8AVad9He3VbP1XQ97OofDD+1RqhvtD+2B9/meaPvdd2M4z74rPsV+FlrNNNJrOm3byXH2jNxcK2xsnpjHHPQ5rwqQVXcc01w1OEXFYqpayW/RbIv8A1ujNqUsJT3b26vd+p9GXup/C681IajdahoUt0CGMjSjkjuRnB/Gi/wBU+F9/qC6heajoU1yuP3jTDnHTIzg/jXza4qMisFww42tiamistdl2Xl5HR/rfzXvhaeru9N33fn5n0ve6v8MbzUTqNzqujSXZQoZftGCVKlcHB54OKikv/hZJpcWlvqejtZwyGSOL7UcKx6nOc182EVPewLDFaMEKmWDecnqd7DP6ChcMuKiliamm2u1r2t2tr95b4s53JvC09d9N72vfvey+4+kL/Vfhff2lvaXmp6JLDbIEhBnGUX0BBzj8aS+1T4W3tnBaXOoaE8NuNsKiYLsHoCCDXzOaShcMONrYmppqtdm92vUp8Wc174anro9N0tk/Q+pB4m+HY0o6UNZ0UWJTZ5AlXZj6VQs774U2crS2+oaHGzQmFv8ASMhkIwQQTg5r5pJoqYcLciko4iaUt9d/XuOfF0puLlhoNx2029Ox9OW+r/DG30ifSYdW0dLGc7pYftXDHj3z2FQTXfwomsYLKTUNENvAzNGgucYLYyeDk5wOvpXzRS5q1wzKL5lial73367X9baX7EvipSjyvC07Wtt03t6X1sfS0958KJo4Y5b/AEN1gi8mPM/3U54zn3P0prXHwlby919ojeXF5SBrknCc8cn3PNfNeaSmuHKiVliqn/gRL4ng3d4Wn9x9Wad4u8BadZx2djr+kQW8YwiJOMCrH/CdeDf+hm0v/wACBXyXRXHPgzDzk5SqybfodkOOMRCKjGlFJep9af8ACdeDf+hm0v8A8CBRXyXRU/6k4b/n5L8Cv9e8V/z6j+J+ydeKfF34oaDNquofD4WMOpbkMN6syyBCcbiisuMMODnPBr2uvIviz4BtVl1PxdbyRqPKMk0JTnzCAu4H9TX1eMusPUlGTi0m013SPk8v5XiqcZQUk2k0+zdje+BaeHYfBpTQrOWz/fkXKTTtM5kwOd7ckYxj0rrPFerf2H4cvtW8nzjbRFwmcbj0Az9TXyumrpZmCzMxRyzSgBsegz+lem6P4mutZ+FniTT7ydrh7SBGjlY5bYzdCe+CK56FatUytYqT97lb+audWJw1GlnH1SK9zmS+Ttp+J3vw58af8JJoF5qOoww2Rs3IlZWOzbtzu56VzN/8Wby81U2PhbQHv+TtZwxaQDuFXoPqa4vRJbiL4Q6/5O4LJfwpIR/cwM/rj867/wDZ6trJfDF3dxqhvHuikzfxBQBtH05Jrw8NjsVi3Rw8Z8rcbt2V3q9vuPoMXl2DwSr4mVPmSlyxjd2Wid3950PgrxRqmsXUthrPh280q7jj8zcyHynGccEjg+3NdXWD8QtZufD3gnVtbs44pLiytmmjWQEqSOxxVt9asbXw9DrWqXMFjbNCkjvI+FUsBxk+5xX1FCjUhTSlLm8/+GPjsRWp1KjcI8q7dPxNOiuD8VfEbTNOj8P32nX1hcaXqOoG2ursuSsKKpLdOjZx1/Kuw0bVdN1mwS/0q9gvLZyQJIm3DI6j2PtW7hKKu0YKabsjI+Jutah4d8Aa1relWwuL2ztWkiQqWGR/EQOoAy2PauE8Y6l420n4f6RrmmePrO/a5vIIjcrpURSeO4eNFI5wNmWPHXIBxivU9ZuZLPSrq6jsZr94omYW0IBeXA+6uSASfc14rH4Z1+XwBqVvY+H7+xsbjxXa3umaXKB5ttbCaJpCVBIRdwdtueAa7cHy2XNbdb218tf6+4yq3vp2LfiLxp4x0Hx5Lpf9uWd9BYSaVbvaPZoj3zXLFJGQg5VhjcAMgc1ufETxdrVnoWtappYmaKwmFtb2lqFNxdyAgNgkEhQDn5QTj6c4fi/wtrq/GK88c6fo09y+nS6cbfaoP2mFlkjuUTPdQyt/wGtnxf4Bs5PFlpr11Z6jqFpa3TXkEVlKFeKViCwZTjcpKg5BB7dKzxkox9lKMU9rpadFpp/WtuhVOE5wnGL96+l3bTW+r6/5eZkaz428VaP8NJdchuPNmu9PMtp56K0tpcgAmGQdCcE9eeD0xgxSfFbWZNN8S6rZm2kjttE0y4sYHj4jurlnjcMRyQHA4/2azZ/hndWngbxHHoWk6lDDMrzWllczCSeadsLnHAAC7uDyfU9Slz8N/EENz8SbHT9Pdre9isrrSGYhVlZJXnaEHsQ5I59RXThFRlSvUSUr7eV4/p+pWOpRo15Qw83KC2drdH5vr5nrvgq18W2RvrbxPq1lq0YZGtLqKAQyEFfnV0HyjDdCDkjrXgen+M73UNE1eyh8W69Jq1rpuoaldX0d+yrYPDMVhgMeNpDDbz1+YV6T4I8PajrHiPxL4gFrrvg+31GW1McRZEnlkQOZmZW3gKzOBxjO3NeLt4T1Sz+Gevx6bKkGsavqUs19HLBMJ/s0LsYoUAQgs7/MeQPuiujC06fNLmav7vT7/wCu5y1ZSsreZyM3xW8cWn7hvGOs3c2zEkqXeEU5BBT5Qc7cqQ3eu7+Gnj7Ur6WNdU8V+INVu9U1O3srCwS+eFoYpGYSSFwgDsg2+3NeV3vhPxBqMjXq6LrEVw6tJNHPZzElgBkhtvLOdxA7dM16D8JPDl9Yy6lqSxzadfadaPBop1K3njV7ibhrkrtbaUTgY6nFd1WFBU1Ze91/r1tt0u1pc54Snzb6f1/Wp2Wnanrn2L+yJPGfiK71LVn1htMv1vSqwpZFhH8gGH37Wzn2xXv3hC4mu/Cej3VxI0k01hBJI7dWYxqST+Jr5o8G2lzp3hnSL68jvPtvhS31i1+zfY5y961wD5TQ/J8ylmbJOMYya+lPBUbw+DdEhkRkdNPgVlYYIIjXIIrysyiklbu/zf6WOvDtvf8Ar+tTJ+Jvhyw8UWGnafqTSiBL3zcRsFJIjcYyfrWBp3w08F2bBl0ZLhgMZmmMg/LJFdf4xvIbGKxuLgyiMXBDGMJn/Vv/AHiP05rBj8ZeF3hfyLfUb51PzJJEcD/vshcfSvNVWaXKnoFTA4apU9pOmnLu0my9a6bpGmDbYaXaW8jEBVhtwrMx7cAVgeM9Wxer4btyZS/z30iD5WkAysGfZcsR6DnvWxrfiC4ttMtnjtUtNTvVIs7Z2BFun8U0mOmBz+nrXmpu71LkJZ295EISzB7qURCT50Du+MsWYyISOPl+Xtzm3c6YxUVZIoa3bWejWj6drcttqGnQsqqjYWezd1LnyHOcbQV+pPAB5rlfFzadouoy69o+oNHYPbwpI8jNcS38rMfMaQHGwqvcdScAnca0fEOoXGu309ncahBJpWnTy3lzeW8JVZGY4LgMTk/wRjPPXp04LRtV0zUIZrW+kZJSJIbV72UPbSAcosm0fwZ++BgsSSD25VXlUnyw2XU9nEZdHB4eFStfnl9nsntd92ru3TS56/rcujNoFzLBr5ttgWSO8iumdFO1VWTBJG112qcfMrDgEV4Hq3iC1g0qe3tonQHCx3bpkk9woxj147D9NTS9PaG0db2ZpyVKkbvkRMnOzHA3ZJGOx461Y+JHw31r+3vCek2k8El9q1uzDT0YZslDZ3sB0XaQSfVSBXIsTVr1bU72XbTUdXBYahQ/2hJuSe6Tsuu+2nUw/D1v5WlIwvmvQ/z7y2QpPVR3H41eKn0rv/FPgXR/DFpYeGLG0muLy5iX7NemcApNlfNkKjnZgEkcj+lH4c6V4Ns/Ft5dXVrrEsZkjjh3XSNG8pO0sS5XOWwFx0CnJxX11PFulCMZR2PyfF8PfXK861OrpJ3V15+Wm3lucYYn2F9jbQcFscA+lMK1614m8MWGuaZeyeFpb92sJ8PYNYhN0sjY4IYlm+U/h+FeZ39hd2MxhvbWW3kHVJEKn9a7KFeNZXR85mWWVsvmoz1Vr36FDbShal204LW9jzOciCU4R1Kq05tqRvIwJCKWIHcAZo2VxJuUlFbsh8ul8v2qSyljvLOG6iRkSVdwViCRyR2+lS7KItSSkgrKdGpKnNWadn6oht7Oe6nSC2heaVzhURckn6CpmGg6fqVtp+p3jXl9NOkJtbGRSIdzAZkl5UEZ+6u4+uK7nxf8P9fuPCNpH4R1SOJpbRHvbQgRSXbMu7iXPTnGw4HHUmvE9G0vUrLxrp+mXWn3UF7Fexb7d4iJFw4/h64968fE5hK7jT08z9ByjhakoRrYp8zetui9e/5ep1iLoerXc1npV01nfRStH9jvpFHmlSR+7l4Uk4+620+maydSs57W5kt7mGSGZDhkdSrKfcGsPUNM1C68UXunwWNzJdtcykQiM78bickdhjnPSu08PTRyxt4Z1rVV1W7a3lNt5OJRYNHG0mPP/jBCFdi5UZznIxU0MfLSNTU3zLhqlZ1cM+Vrp0+Xb+tjkbmPrWbcJ1rauV4rMuVr0JI+YoTMa4XrWdcL1rXuV61mXA61zTPaoSMudapTVozjrVGYVzyPXosoy9aryValqu/esJHfBld6iNTtUTdawZ1RY0DJA9TXafEe80m60TQo9P8ADa6RLaRPbvMrsftKg5y2ScsCT8wwDnoOK4sjd8vrXvX7UOl6dZ+E/Cctix3KWidcHAAhixjP0rx8bj1QxuHo2+Pm+Vlc9LDU4yoVZPpb8zwCkNONJXrnMhKKU0lFwEoxS0UrgJikpxopgNxRS0hoAKKKKdgP2TqnrVjbanpNzp15/qLmMxPzjrxx71crH8X6fdalpUVvaBTIt3BKdzY+VJFY/oDXPW/hy0vpt3OjD/xY+9y679vM8A8X/BHX77UEtoWSQxkmC6hnVG299yt+Gev1rSsPDLeHvDc/gnw+1zrmt38qHVLpRmOFUORHuwAOetegnw/41Fxps/8AaTySR27+a7SqzJK2dwB4+UjYPbGaH0Xx9HBDFDq0hUSo7sZgZMmNNxzwCocP8p9a+e9lVhQeHpqag+mj0e6Xb53+8+q9vSqYiOIqSpua66q7Wze9+m1vuNbwr4LsdN8EP4bvts7XSs92VPV2xyPpgYPtXA23hDxx4P1uZvC95b3kTnBXzEBYdQHjY9cdxXdeI9L8R3mvTahp6i3jjgjtxsuAslwnmb32nH7s44rIXwz4yW4N4t1bfbmjGbguCd4tyg7dckDP41eKwsJckYUpLk0Tjo7f1/WuuWDxdSPPOpWg1PVxlqr/ANdvu00lfQfHXiTw1rVh4lvbG2S+sXt4LaJAQkh6OzD+WT1qrPJ8QLvwfBo/9hjTb2y+zrM8GoQtJdRIQJPJyMIxAyC3TpWrpWieKk1i2vri+kQCKeNRLced5CllKbxx5h4YZzxkelMOh6/aT38ttZWs9/Jdi4j1ITBJJI96kwkEEqNoK9cV6WGxVShSUfZyev2rt7X/AK6fM8rFYWliKrl7SK02jZLe3/B3b+WpyEPgPxBDjxJJZvNcR6/HqKaZeXaPLJEI/LO6T7nmk8jtwBnNdz8NNH1SxuPEGranZrp7avqH2mKyEgcwqFC5YrxubGTiqMeg+MLiMPfXxaRJLdo42nDxgiZmckY5IXZit3wLZ+IbO0uV8RXRuJmkBQ7wwAxyQewJ7cYrqhmFWtJQlTaT69vU5KmXUqMHONVNrouvodHRRRW5yAaozaxpEDlJtUsYmHVXuEB/U1ddVkRkdQysMEEZBFYGuQeE9Mt1bUdN01Q52pH9lRmc+gGOaiSqydqa1LjOjBOVZ2Xy/U17W/sbo/6Le20//XOVW/kas1xuq/Djwjq0AkXSBplwwystofJkQ/ReM/hXCaPrPi3wX8SLXwfdahJrdjcyIsYl+ZxG3RgeoI5yM44rzq2PqYWUVXh7rdrp31fdWT/M9XD5bSxkJPDVPeir2kraLs7tffY9tooor1DxwooooAKKKKAPMf2iry5sPC+lXNq6pKupgAlA2Mwy+tcV8N9NfyJPG3imeWWzjlVbK3kkwLq4zheOmAenbOT2r074saHB4gs9Gs7y6jtbNNRE1zI7hf3axSZAz3NcL4hvF1y80g6WYbKxt5vL06K5hYQbApUlwRjLdvqMEHJrqVWEaPKl7z6+R4ksFiK2YurObVKKVo30cu78l+Zr6LdSXetapqWqHzJ1gMvmt93IICRqOyIST7nBPSuE+J+rLb2VhpdoWkuJLOWXUVjQs6CV0lWMY53bUXPoo963fEOpX7adeWdnaJb6slj5IsSwYlc58yJv+WgALHH3uP4uTXjGs69qWnx6hAIBcXOqLsS73kPtb743f7X8R4woK9zXmYiUmuSPX+vvPtcop0YN4ms0+XZPvvd/3Vu+7skVvF+sSSafBo9j5kOmuPtD3IQr9pB4Dg9z/Cg7DcTyTWboenCR/tMyIIwNkcWOAB0H+6Op9SffNLoUl3JbPYho7mx+85nUkBu8iD+FsnCgY7Z716b8LfCS6rdJdXMWNNtCF2dpGHRPcd2PfPvXj42vGhT9lF+p3QqPETeOxO3Reu/fV/8AA2Rc8PeDbseGpNfkcR3QHnW8Uv3WQA5Mg7hhkY9D64rpPDOj6T4H0jUPF+rJKLy4jVV807544v8Alnbg/wATZIH5DtXWqEvp2d2VbC1YlieFkdf/AGVcfn9K89e8X4ieKZ7iSWWLwnop/fMqkNO5OAq+sknQf3VJPVuPVyPCSoUvrFXd7Ly7/wBfqfGZtjamYYh0o7df8jK02wvfFHiZtS1FrWTUtRQm1t55dsMUKnjce0YYduXIJ/umurPgnw94O0+JVgj1S/CrtuGtkngiLMML8+cHh26evTvv6Ho9vrF/LqV/Z20dlxuiVQE2RjaiDHVV6e53elZ2s6zpOlaRqdva2Qj+03S2yQW8gz5zGMImxiCDw3OMYOa9JuU7scFSo2i2TXU9xdcXV1POB0V3+Uf8BGF/SvKvimwbULVFilRUiKgyIF3fMeRjqOepr1C+jmstPW+vpra1DO2ITuZ2RX2s4bAGBkHjPFcF4l+0XtxFr1nYwX8D2nlRRTLlQd5JlUd2A/hI5z7VWFqKnVUmced4SeLwM6MHq7fg0zzxo2XG5SuRkZGMikC1PcNLLMzzMzSE8lutMAr6ZbH43NpNpGbc3V9LqEmn6WkAeFQZ55uVQnooHc/n+lPhOqCK7g1CGB4xbOyXMPCk4PyketQSTjRtVu5rqOQ2N6yyLOi7vLcDlW/M/pViHU4dRju1tIJmt47aQtcuNqlsH5QP8/SvN502+abUrvT/AIH6n17w84xh7GhF0rRfP1vpd81909OX8Cnp19Lb6JpFnZwrPeXMZ2Kx+VFDHLH/AD2qWe71jSwtxqQtbuz3YlaBSGjz36DI/wA8VTslms7DRtZjheeKK2aG4RBllQs2GH5/pUuva/pN1ol1bwXLtLKgCqYiOcg9enasY1LU7ynZpKy+X4nfWwani1GlQVSnOUueVrtPmaeu8bKzX3npuoeJfF2t+Kj4b8K6npulwadp9szS3IGZyYkORkHj5h0HvSeMPDnxMu/CMgvtSstZvROm2PTwv2kW+1ty8KG27tp298ZxxWPrd58LNQ0TQW8TQ6ja6xHp0McstoG/eqi7VJPIPC+mfwxWNpx8LxeL/Dx+GdxrkmrHUIxKs/3PLyM546evbGa8mvDn5oy6n6BlOMWEnSr0kpKO1/LQXxgt5d+GbPSNFFzHdRAm+09roSXRjCr95R8zJuDkJztzkgZrkvhr/wAjlbjpi3uxj/t2lrM1MSnxHdrbCQzG9k8oR537t5xtxzn6V6Dpsd3pqPqniuG2OtLA6WgU4uyXQoTcbflICsSN3z5xninhqLvGEdbGGdZhCSq4is1Hmv8Al+LOXuRxWXcjrWpc96zLnvX0Uj8nw5l3I61mXPWtS571mXArmme3hzMuByaozCtC4qhMOa5pHs0WUparvVmQVXkrCR6EGV3qJutTPULZzWMkdUSSyjMt7BEqlmeVVAHckivpb9rRbqb4f6a81p5SWuriMMHDZ3QH0PH3P89vnfwkrP4s0dVQOTfwAKeh/eLxX0n+0pqE+o/CvUo2ii8uHVLOUsGBIJSRTjjoc/p9a+Iz+TWcYHyb/FpHt4GDlhKzsfKjU2nMKbX2qPOQmaM0YooGJmkp1FADaKWg0AJRRRQAUUUUAfsnWd4g1CTTbSG4SPehuYo5TtLbUZgGbA9BWjVHXYNQutMlg0y7W0uX4EpXO0d8e9KO+o3scs/ja+Op+XD4evZbZXkjwEbfIVKbWT5cdGbIOPunmpf+E1vBbiY+G7wqZI4wVLHcWZhlfk5ACE5OOoHerk+leJLjSbyzvNUs7l5odkZ8poxG2772VOT8uO/UVHeeH9ce986z16W2iMUSlMlixUKCST1yN3pyQe1be4Z+8UR411TyF3eG7nzgqtIqBmHVcgZUepAPqrcYGTdXxddi11CSbw7exyWjIioDu8xmBPHGccdcc5H0qlaeEfEFpp/2O38RbYhGECFMg/uyrFs8k7tpz7V1OhW19aWJh1C8F3N5rsJMc7SxKg+4HHGBSlyLYI83U53VfEmvSxQ3Gh6O5iNtcTSi6iIZTGQAOG6nnAwSfbrSL40vFl+zzeHrkTxhWmCyZCqZTHkfLk5IYgYyQM12VNWONXaRUUO2NzAcnHTNTzR7Fcr7nExePLhHEN1oN2JRD5jBQwb7oP3dp4LMFHJ98V0HhjWZtZS7eXTLiw8iYxKJjy+O+O3/AOqtfYu8SbV3gYDY5x6UtJyi1ohpPuFFFFQUFcZ8SNJsr5rWdtRW1v1+SCMgsZecgBRznPcV2dea+MNK8Qab40XxRZW7ajAhBEa8si7cFcdcdeR61hXxk8GlVhFvXW3Rdzjx1NVKLhJXT/DzOosf+Eu/4R4idbEajgbCxJOMfxY43dPauGvfE8fhfTdV8QHw7He63apvvJZp9kkiAhWwxB24yPlGBjpXb6T420C/QLJeCxuP4obr5GU/U8GvIv2mNIurrQ9Mi8LC61E3NzI9+baTzDIMArv28YznA6V5WKjPFYyliMPUXKviWjVvJbqXndfo/UwWKo08LKi3dvZ31+b6ryOl8OfGr7R4pj8N+JPCd/oN9NEZYQ0wkDjaWGeBjIBweefSusj8ZzJe26XmjzW0FwR5bs3zEE4zjHPWub8G/Cfw14auYvFsb6rreqw2+6EXVwJdrbcYUAcnkgZzircba7c+II9T1LRLq5KMBFGVKpHzx27V7hzlLxB8UdO8E+F3vtRjvL+7uL2SO1tjKNzYAJ+bHyqMjsevSuaT9oDVNPltZ/E3w/1DTtNuSPLuA7ZK+qhkAbjnAIrO+Lnw78T674es9T0jT5ZrvTryUtakYeSNgpDKD97BXp3zWZ491T4pfE/R7HwvJ8PbjTvLnWSWd43RC4BAOXACL8xPUmgD6Y068t9QsLe/s5BLb3MSyxOOjIwyD+RqesvwjpbaH4V0rR3kEr2VnFbs46MVUAkflWpQBzHxLhjm8NTJIqsNkuMqDg+S/Iz3ryfTPE/jfSNQj0OLWENlBAjREaR9oxHuZcERkMD8voc+ter/ABNMi+FbpoRmUQTlBjq3kyY/WvKNN8JW+p2V/r2ow37+XAounubaEICq5Pl/NnIyRkYPOKAKGp/FjXHN1F/ZvhrXLJdyLfWsZJUbfvOgZnjIOR8y4GM5xXlvjzUtFvY/N0G6tZY7mRTcwxKhKBVwoV8ZwcnIzz/Nk+n+AdQjkTRYvELXMVtLMn2mNckopbOUJIAAOc/nXI61b2kOvyW8EZjtQyIscMgXkqP4h1GTXLOq3TckelVwsKWIjSaeuuqt/nodd8P9D1nxFrkVtYz2ltYRFTcmXHAPXHPzMB0HGM9K921/UNM8O6ZF4bsNSstLu5LV2tmuGHCjq4GRvYt2ByeTXzn4btE0/VopvtEsMRLMyQeYAcerKSw4/i7elb3i5IdYmi1TVL6caJFH5Zke7MkiF/urHtXBUkDOVB45rycNhIYnEwb1itexOcV6sIuDdu3zO117xpf69pGm+EPD8MtxcvaGTUpoLdkEaqDlQhycYGT2PA7019QuvD/g/RvC+mS+ZqN5KTaqy42ySt80zdztB2rnngn2GJ8LbtPC3gi/umaCK4ubt4Z1fcs9xaqu9drchUJyDhRnufTT8KyaJfeMbfxI3iFpL5WLC1uoI4yDj7qZfH+yCDxnOK+onPnfvHgUaKowvT1Z7LDeaXpemHS47yGOPS4F+07m5RVX7ze3U57sTXk2nTn4jePTrGoPJb+GdFHmLHj5pOcKoHeR2x9BXXeM7a48VeFtShW11K0S3+zKgii5uZW+ZkGR88cagng4LfSub+HtjqkXiC08Oxus+j3IedJoo9pgA43tnnc4DAZJxkkccVpUqKMeSJhQoSnP21VfLsbHxA1I2+gX2uagpH2jZa2luDiMKCcqp7Kihhnuxz2ryzwj4g1TT764lRIp7B5f9JjlYJCu/oQx4Q/zx37el/HzWNCfQrWKOOG5mtZSml2a/Og2gb5ZEHVQMYB6/ia880T4k6boXheLSbXQ9H1CGA7tlxbNulc9XYnI3H1/CvMxleVCKjCN5P8AA9Ck/azbT0X4nafZ/Bz6pDqt2tpd22TJNBDcBpZmxwgCtzk9SBnivPtUt/JuHC2s0A3E7XVhgHkY3AHpXYaBe6X4w0mQaVJDp+vMxlS3T93G8SscRQMMbQDzxzuGWBBrN1XVra8iSLVtNnfVYS8TGFwgzyAWb1B6qBjOenbnwme4ilUSqK6WjPMzThzC42k4wShJu90lv5nLozL91iPpTvMYkfMeOlJIu12ADYU4+brTM19zRqwrQVSGzPyHFYerhasqFTRxZJvbIO45HSguT1wfwqMmmlq0sjKMpp3TJHkJ6nP1rqvCHjy50EpHcWFvfQpjYdojlXHQbwOR7HP4Vx7NUTtWdSlCorSR2YTG4nCzU6M2mXEvLPTZJ5NCsfsM07M0t27+ZcNuJJAfA2Lz0UD3JrDumyxJOT3qxI1UbhuTURpwpq0VY6amKr4up7StJyf9fcVLg1mXB61euG61nXBqJHdQRQuazbitC4rOuM1zTPaoGfOKozDmr89UZhya5pI9aiynIKrSCrUo5qtIDmsJHoU2V3FRMOalkHNRMKxZ1xOj+FUElx8SfD0cSB3F/E4UjOdp3f0r6F+MM+p6p8NvG9rcRwPFbR2FxG8cyvwr88j7xweo4AHHWvBPg9Npdn4/sr7V9RjsLW1SSVpn6ZCEAD1JJ6V6dL4m0DVbjxXYv4iK2eq6Q3lz3aqqySJHlYw2NucjhF78DpXwPENCpUzOnUjG6pqLvZv7ab19EfSZZyfVKkZNJu/5Hz61Mp56UyvvEjxUIaKDSUFBSUtFACUUUUAFFFFFgCiiiiwH7J1znizx14P8KSJF4h8Rafp8zjKxSy/vCPXaMnHvisf45+ML7wZ4Ee80eAT6xf3MWn6ajDI8+U4Ukd8AE49QK+PNY8H3k9/d6pqHjDStXm82UajdLLI7xzIVDqwK7m5cYYDacHB4rSjR9puyKlTkR9veFvGvhPxSSvh/xBp+oOoyY4pRvA9dp+bH4V0FfCdr4Ev7C0tdWh120s7t5nFmImlEreWFZpFZV+UbWBHOT0xX0d+zd8RLzxdp9/oesXkd/qWlBCLxFK/aYWzgsCBhgQQeOeKqrh+Rcy2Jp1lN2NPX/jj8PdD1u80fUdRu47uzmaGZVs5GAZTg4IGDVL/hob4Yf9BS+/8AAGT/AAr5c+Mys/xd8UoilmbVZgqgZJO7oKy5/CPiSGaKGTSpfNlYoEV0ZlYDJDgH5MAEndjGDmvlZ5niFJqKWj7H7Nh+B8olQp1Ks5Jyin8SXS76H1v/AMNDfDD/AKCl9/4Ayf4U6H9oL4ZzTJDHqd6Xdgqj7DJ1JwO1fIq+E/EBnMP9n4PliQOZ4xGykkAhy21uQRwTyDVK3triy1+C0u4JILiG6RJI5F2sjBhwRU/2piVul9xsuBMmmnyVJN/4o/5H2R4k/aB+Gfh7X77Q9U1S9jvbGZoJ0WxkYB16gEDBrP8A+GmvhJ/0GL//AMF0v+FfIfx7/wCS0+L/AH1ab+dWPh1Z+GdAs4vGnjizfUbbeRpOjKQDqEinDSSE/dgQ8E4O5uADg1+mrJ8KqMakr3aWitv9x+BvHVedx0sj65k/aR+FsdvHcSX+rJDL/q5G0uYK/wBDtwfwr0bwR4o0jxl4ZtfEWhTSTafdbvKeSMox2sVPynkcg14T4I+IPh74/eDNe+H+r6DbaPqUdm0tjHGweMbeEeM4BVkYrkeh9Miu5/ZHVk+AXh5HGHVrlWHuLiQGvDxNCFOLSi1JPq76fcdtGrKclrdNHq9c+dJ8QR3l1PD4jZknmLJDLbqUgTsq45P4mugorhOo51NF1iZ1/tDUNPu0U877FSWG3Hc8c896pHwpf/ZZI1vtOjmLIUmj05FZAHBbp1yuR+tdVLcRR5BJYj+FVLH9KrveXTD9xpsz89XdU/qT+lZuEG7tDVPm6Ga2k68JXaHxCI498hjj+yqQisSVXrztGB+FTPY68yt/xOolJg2DFqOJMjL9fTjHvUMHiVR4si8NXmnz295PbPdQurrJGY0IDbiOU5YYyMHnB4rfq009i6lKVO3Mt9TnbnSvEsyW23xKsLxT75GjtFxImB8pBPqD/wB9ewpy6f4o2869bo27GPsoYFecHqME8f55roKKZmIm4IoYgtjkgYyaWiigDmviMdvhyducLFMxx6CFzXH3l058J2miAmKS5u5fMDAgAK2Bz0I3FTwe1df8SP8AkWLr/r3uP/RElc14r01rrwIl8qlxZzXJmUZz5TMwYjHoQp+gNAHyl4RuorHUp/NDt5tjd26bRnLvC6r+GTVM+GvELwxammhaibFY45jOIG2CMKCWz6Yq54PtIbrUZEkLDybG7nQqf444HZc+oyKxGeQzW8LXEgi2RjG8lSNo4x715VJy9lK+39f8A+sztQ+vUrfFyr0t/VztfB6pJrUYZQymGTr+Fdvp1vDuu4doMZ2HaeccGuK8Gf8AIbi7fuZP6V3Wnf8AHzdf8A/kayyX/e16M+d4m6/I5XQrZ7jw5Yrbxo08txeq5d2A8sQ7gOPQ5x7movCmlWN6l4l7ZhgGjVd/UA5zWp8PtMe50H+0PMLTWklxFFCUBEvmwsMjnsVA6d+tdHP4dOiWGn75pUuLxFlnWNtoRg5G0dsV9LDWZ4dWyo32/wCHOb+HniTWbWxu/DZ8hdNsXluEIMgceZhVbKc5BwB0GetUta8XTeHZg2hyeZe28t1ZzM8W8TWoOQzYxyvIz6Z9a1vh/YW+r3usCazDD+zXYnbkArIGBOMHs351B4g8PWtpNrN9NB5ccqSSW5jxhV3FWGM+59KzUPfsbSq/uU2Z97d3OtSQ+JtTeN7zUFaVFVeIIFJREX2yrn8qxNK8HHVdeaCxCIzQtM++TYsYJxgEA468cda2tYtbMiOOG+khitLWC3QLuACJGueMEHuenc1o+CrO6/t66ltvESbXkjhE6QIyunUHGFPcema+Xr1pylOrfc76VNQiopbGZqPw+8Q+BZLXUzq9gyTsFSNIi8qkqTldy4DYx8wwRuFdD4o+F0Oi2Fpea94pvLKWCwN7c2q2ZMXBx5KzZAMhJA29TyeldRZNfeIPiz4d0zVNQh1GC1Z7wlbfysldzAEZIP8Aqk9OuK1P2k9bibR7rTZIbKf7K0ZjiuJQd7tjMgj4JKZAHXls44rty2k60eepq2FSXLseBeLvFFrcTodD0f7OpiUbJF+bcO5AJz+dXvCmj+JNWhY3OlTQ5wYpCm0HuQVPOMc5ArjIp54RPcNaSb5GMUalDknHpjBwB0Pse1d18QfFmvJqaaFbape29ithaxTW6y5SUmFGJx269vSvajjPqvu09v8AM4avD2GzVz54K9vi66dn/XmdXa+BY7mONftTJLGgWcIQ25yScqODjbgdDzWV4l8H3+lpHNDa6hJHPIyohtW3RgKWG8jjp6d6T4PahqMnjrwdEt07SXVjcxF5GY7QrMQRg8EBAAewr6Q1qXWmWWGzuxAYRvlf7UdxXB4AIz6c5Fa08yrN3uefjODcvpQUOXVrR3fmu/lc+SLiKeA7ZoZIj6OpX+dVXauw+JviHUNS1SXT7xYiLeTIkyWduO5J965KxtLrUb6CxsoWmuJ3EcSD+Jj0HNe7TqOUFKSsfmWKwkKOIlRpScrO21tfTXqVZGqnOetW7+Ga0u5rW4QxzQuY5FJ+6wOCKz52pt3CnBplS4NUJzVu4PJqjMaxkepRRSn6mqFxV2fvVGfvWEj1qJRnqlNV6aqU1YSR6dIpy9arSCrUtVpKwkj0KbKz1CwqxJ0qFutYyidcWami6RqV3am6sbMyYmEayEDG7GcfMcdx+dXbO512S/t9BvHlksopgDauUKIR1IBG0MAetfQPwb0nw/p/w80GS8mgMssj3Fwd4YKSDKd3ZMKka5PfIrzLTrWx1vx1rlxpl9aGK1v5ZoHkkVU8oBVLEH7wA5H0z618P/bnt8RXg4e7DZ/OyPp8Pg4xhTfM03uundnmfinTLjR/EF7pt1EYpYJSNpAHB5U8ccgg1lGvbf2otNsJ5fDfjHTZ4p4tVsFhuJI1A3yxgEMcccqwH/ADXiRr6TJ8X9ewVOs92tfVaP8AE8rE0/ZVpR6XENNpxpvFei0ZoM0lLxSUWAKKVV3Gp40VRlhkEVpCk5EykkV6KsMu1m5x6CmtCcblbOacqElsJTRDRTvLk/u0VnyS7FXR+nn7Ulnev8MU1zToRNdeHtTttWRCM5ET/N+ADEn2Br5N1DxJ4SaDUBoOkalBcaj5rzTXc6sULujCJQvGxdrfMfmO7tiv0EuIYri3kt7iNJYZVKSI4yrKRggjuCK+Tvij+zDrUOsS33w/uLa40+ZywsLmXy5IM/wqx4ZfTJBHvWmHqqOjM60HI8+1jxrY6hp2jWvlXtv9gaRnkikUPlkjUFT6goT+Ne5/sk2U+o33iDxl9nlhs7mOGxgaQDfcNGCZJDjjOSOnfPpXC/D79mLxTeajHL40vrbTNPRsyQ2swlnlHoCBtUH1yT7V9X6DpOnaFo9rpGk2sdrY2sYjhiQcKo/me5Pc1pXrpx5YkUqNpKT6Hw98RtQXSvj3rOqNEZltNdaYoDgsFkzge9J4e/4Q/Sr6/kvNXv8AUbbUIHt/LisXjZAzK4MrE5xlQGCbiQTg10nxU+F/xB1P4leIdS07wtfXFpcahLLBKhTDqTwRk1if8Kx+Lv8A0Lutf9/l/wDiq+DqQrxqPlhfV9Gf0LDF4WphaSjXinyxT99LZK3R7P0A3+gtI9w2swnUo1WOykbSHNlZQjJKwx8kvk53OvqeWOawfFOo2mq+Obe8s7m6uo/9Ejae5TbLK6IiszDJ5JB7mt3/AIVj8Xf+hc1r/v8AL/8AFUll8Jfib/alvcT+EtSOJ0d3ZkJ4YEk/NUqOIlpKH5muGxGDpSc514bNL34vt5Lt+fc901b4s/DnVPE/ifwj4x8JEW2iySC7vZ7WOe3Kqdu9j95WYkADBJJGKwdZ+H/7PHxBaO80rxhb6fKkKQxJbamsYjRRhVEUudoHoAOST1Ncv+0H4D+IfiPxPqOneEPh/cW2hvetd3Nwk8W/U7k/8tnJfO0ZIRegyTjJ48nk+A/xcYf8iReH/ttD/wDF1+owpUYU1OnV5X2umfzTVqzcnGUOZeh6V4o8L/Dv4IwTeKPD3jy61nxObWWHTLKKWJlBlQoZJNgPyKCT1GSAK9u/ZCOf2ffDhySf9IyT/wBd5K+f4vhf47/4R2f7V8LNQlvXSKwMSajGhktUjGPmzhQHRScctnB4zn6T/Zp0DV/DHwZ0TRdd0+TT7+3M/mW8jqzIGmdlyVJB4Iry8TU5lZu7N8NFqd0rKx6PXK/FibUo/AWrRaZZpcvc2stvIzXPk+Qrxsvm5wc7SRwOcZxkjB6qkZQylWAIPUHvXEz0Fa+p4OPB3xI1aSK21fWrm/0ZNXs7iGC3MaRSWcbEqQW5zs2bkZRuYZ5xmotD8E/GbSLOHTdO11bG0i0gqmySKVnvGDGVpWYD5y7Bg+1uBg98+/UUrD5l0R4jqfgv4labqmvf8IzqV7JBdTxPFeXN5F9rlIgdVy5U/ullKMwIBI3KBgc9DoOgfEYWviO38QawL5dR0+6SBfNUJFOZphF5YCgonkmLOSeR65r02imlYUpOTu3c8Q8W6H8W9a0XS9K02zTSrRNIksL6JtQjfz2aB4ySR0+byipHP3s44DejfDCy8SWHhtrfxNPLJMLl/sqzzJLNFb4G1ZJEAV2zuOQOhUckE11NFAgooooA5n4k/wDIsXX/AF73H/oiSptC/wCRRuPrc/8Aob1F8RwW8N3CjALQzqM+8MgrJ8OyeIrjwzdNHJpiW/77BZHLc7ieM+p9e1AHyV4BwdSu/bSb/wD9JpK5o/8AH7b5ZVwE57Z29P6VqeHRctfL9l87/UTed5ZIPleW3mZx225z7U6S88MfYLeL+w9RbUTBGqz/ANogIJdow+zy+gPOM/jXl0nelKJ9XnkLY6lO/wBlK39ep0fgz/kNxf8AXGT+ld1pv/H1dfRP5GuC8JSpDq8ckzBQIZMn8q7fQriO6kubiEho2CbWByCMHmsclT+tp+TPn+JuvyLXguFbXwz4f+zl0S58ySZQxw7hZPmPvXX/ABXmij1TT7ZpI0ZDKiqWAJ/fkgY+hFch4IVh4W8P+ZMJBvuTGuAPKAaQbeOueuT6113xbEH/AAlZjCx+YrByOCfm24Pt90/lX0VH+IeLiv4ByXw3tdngHXtUXfHMZ0hSRHIJTY25T7cirvxQuo5PCllp27ZOltcthQMMrzfID9cEfhWp4Z0l7b4LrJGXEl0lzcsDgKdrfKSfox+vFc38RtD8R6pcXb+G917PpzFBYvzIYlO/dGP4sM3I6nPGaXNapcvkcsOkv61OMtJtJMJj1CaYTiR1YqzbSQcHHGOMUulahpmnTXfk3c21bgeUEXcSAin09c1zdlqFvPO0pd0nBLSRkbSjkYcEH3BP41PLewtc3MbojrPGrZIz8wG0kHseF6V8xXoclSUD0Kc+aKZ2vgfxAtv4/h1IyXEcYjaFS5CtkofT6Gsv4+Xk2reJodVP+oSOOFHzud+/P5kCuatGEkm2FZEjkIVJcnb5q8gbvUjcK6618LW3iLRZY4de8698jcbQqQynkYyehBxg4wfbNehgMRClaD01JmnuebyWlz9iSXTo1e4t5/uCRWbDLzz+GMZ79K2/iSkw8ds04CyS29o5AxwTBHnpx1zXTfCXwr4ktfHdvZ6lbS6bbPFJKpe3HluUIwAOcsw7nseleteOfDKKIWmttORdwE6tbLvdGYJkfIAcE+td1ampSun5nRhMU8O5aXTTX3nm3wURrDxJ4dvZdNaSCNLhJJ2iLGEMWCFe+ScjHcMTXsvi64e8vf7Q00AeRsPnyq0bR/Ng7QwwxIJHt1xXlSWEmna/ZLba9ctd/wBqz2ZZsDyDEcJIi4xkgcex9q7d/EGo61ZwRPeT3FqkaNKHEQaSQbDvHIOASwPGPxojGysZVqvtJOVrf8Pcwtc0Ce+R1soiIJIJoHeZd0jvlOVycnB7+h9a2/Btk2iaLY3Oj2AvbSVZUZwpBZ0crnIOQTgEdzgjg1LpF5vubeexs5L24WZg8Sbw2A6kAKy4HTk5611SeJVnv0EccaabdsH3Sw5KhgcAqDz8w6e9ac8uXlvocn1el7T2vL71rX8jzj4i6VN4i0u4trHw9bxaoXWNAI1SQsvLMztg8geteB6zZ3el6hNYX0JhuYG2yISDtP4V9crbTXGtJdiCKKzuEaKJY02nftC8joBhgeO9fM/xmsG07x9qEOCASG/Ibf5ivRwFZ3dNny/EmAglHEx32fbq7+pxE7ZqjMetW5OeKqyrH1LsF78c13yPnaWhRmqlN3rQkjQgr5jB+3HGKqyQwkqxmkEfAc7eQfYd6xkejSkjMmqpMK11to9kn+lMkxA2Lt4YHrk9jVMW1rJLHm4uVi+USkRZYE5ztGfm6eorGTPRpTRkyiq0grWi09Zw8azTC4ypjUgBNuCTuYngjHAwc1WeztTcQf6Rdi3+QXDiEFkY5yFGcNjHqM+1Zc8b2PQpyRlutOsWEVyJWgSdUBJR+h7fzIq3Z6bJeOYIHme6bDRooGCuDuJJPUYHGDnn0qW6sdMjazi+3XvllFe9PkgmOQgkBF3fMAMDOR1rGtyyXs+/9f15nZSnyvmvsbE11r1voN4VuFheRvJ8iMsWaI/ez83bCdR3rL0e68TRSnTbC1SRy7AxixjlLM2QQSVJPXgZx6VHHY3iaRDftqEscs83kwjeu3Crl9xzuXG5cZGDk88Vr+F9Vv8AQNXs9esfEF3AkDjbMqo0yzrHuwIy3KbsLuPUdu1c+CyvDxk41HdN9v8AhzoxWPxE1eO6Xd/5FXRV8UPeL4bWOZi25IreVX2q/sPXjH4muSuYJLeaSGaNo5I2KurcFSDgg/jXd6lHqPjGbU9a1TxJDHdbjcTLPKE8wnb93ByzfM2RjgL15rldGs9LuBuv7ieP5iDtKKMEYByx5O4jIx0yc1q8NSoV6nsvh9Ouuvnf0CONlVoR9r8S/Wxjv1plbbaTYw6rJa3WoOIPJDxzwxBxuYDaGyRhcnlhnHoay763+z3ckBnjn2MVMkTbkbnqp7immpbGkJp2sQoMn3pSMHFa+kRXF48+otftFPp8CywksoZtmFVVyeSMqcegPpzU1W6+3z/bJbme4u5PmneVQMtgdMde/wClUnC1uo9b+RUjJ3jFSBwXHoDS3cUMF1JDFcrcRq+FlRSFceoDYI/EUMLbc/lvKR/BuUAnnvzxx9apNollqGK1lK+feKi5wdqMxA9e1WIzpEf7mRZp1ZuZwuxlX/ZXdg89zSXFlpFpLZiXVHuUliWSf7KoYxErnaN2ASDwfpWehieXa0jDJADY6c9/wq41tdTHk5tU3Y0caR/evPzX/Cir+PA//PXxH+UNFHtn2/AOTzZ9H/8ADYHxB/6Fvwv/AN8T/wDxyj/hsD4g/wDQt+F/++J//jleCeGtD1LxFq8el6TAsty6vId8ioiIilnd2YgKqgEkk4FbjfDbxl9uvLaLSTcJZ6cdTmuoJVktvsoQuJBKpKEEKcc5JGK7nhsOnZo5FiK7V0z1/wD4bA+IP/Qt+F/++J//AI5R/wANgfEH/oW/C/8A3xP/APHK8G8MaDqfiPUWsdLijZ44XuJpJpViihiQZaR3YhVUepPcVs23w58X3PiW88PQaYst7Z2R1CYpOjRfZggkEokB2spUggg85oeGw63QKvXezPYP+GwPiD/0Lfhf/vif/wCOUf8ADYHxB/6Fvwv/AN8T/wDxyvD/AAh4R17xYuqNoNmLr+y7F7+6XzApWFcZIB+8eeg5oPhHXl8CL43azA0N777Ak5kGWm2lsBepGAeemRij6th72sH1ita9z3D/AIbA+IP/AELfhf8A74n/APjlH/DYHxB/6Fvwv/3xP/8AHK+dPLk3FfLfcOo2nNXdB0i/1zWrDR9Oh8y81C4S2tlY7VeRmCgbjwOTT+qUOwvrNXue/f8ADYHxB/6Fvwv/AN8T/wDxyj/hsD4g/wDQt+F/++J//jlfO11DLazyQTqUeNirD3Bwf5V11x8MvGcMNo39lxyy3VxBbfZ4bmN54ZJl3RLLGDujLKCRuxSeFw63Q1iKz2Z63/w2B8Qf+hb8L/8AfE//AMco/wCGwPiD/wBC34X/AO+J/wD45XkbfDXxWuom1aHTxCLQ3hvv7Qh+xiHzPL3efu2f6z5MZzu4qWD4V+NpZbuA6ZBDcW9xLaiCa8iSS4ljQO6wqWzKQhDfLngj1peww3kP21c9X/4bA+IP/Qt+F/8Avif/AOOUf8NgfEH/AKFvwv8A98T/APxyvnIV0vhbwTrPiPSLvVrOfSrWwtJ47eWfUNQitUErhiqgyEZJCt+VU8LQirtCWIrN2TPaP+GwPiD/ANC34X/74n/+OUf8NgfEH/oW/C//AHxP/wDHK8E8R6Hqnh7WrvR9XtGt720YLMmQwGQCCGGQQQQQQcEGobHTri8hu5Y2hjW1gM8nnSiMsoKjCA/eb5h8o5xk0fVKFr2F9ZrXtc+gf+GwPiD/ANC34X/74n/+OUf8NgfEH/oW/C//AHxP/wDHK+c2VlxuVlyMjIxxXbaV8LfFmoWMl7jSbK3jit5ZHvtThtgguFZ4Qd7DDMqltvXGD3pSwuHjuhrEVpbM9W/4bA+IP/Qt+F/++J//AI5R/wANgfEH/oW/C/8A3xP/APHK+fdV0+407UriwmMMskEhjZ7eQSxsQcZV1yGHoR1qsI5CxURuSDgjac5qvqlDsL6zV7n0X/w2B8Qf+hb8L/8AfE//AMco/wCGwPiD/wBC34X/AO+J/wD45XzmFYqWCkgdTjgVoaDouo65emy02ES3HkSzqhYKZFjQuwXP3m2qTgcnFJ4SgugLE1X1Pqf4Z/HrxV8TL/WNF1jR9GtYbTR7q9jazWXezqu0KdzEY+Y+/SvQtB8Tva2gtTqtssoid7mP7NOAokAxnIA4wQD9a+aP2S2VPHWuSM21V8PXTE+gBTmvpnwhpV3quvG/1DRre502WFWtJjNBKygByFKffXczA9+grysZTjTq8sdj0cNNzp3keJ2Nv4U0m8ml0XxA+skafdxzIYPIKb4mRcb8buWPTnjoc1yGsW8L+IWS2ZVgVUkjKjKkKoOB/LNenfEX4c+K5PFWrHTdEvLbRJLhnjWxsNoaPavAK5wc5HTtms+1tNO0ywfTLHQzea2lsJHimuQZJbbO3ARsEsCMgKFOB3yMePOnNUpJJH0VfEUKlenWdRy0s7paeWlr27nO6bbtMbqdLWC5axtZbhoZ5REp2lcg5xk88Dvxiui+GGqXmpRX0l4sMYDqsaRLx2AQAfUmuA8RxjzEvI5S8DIu3dkn0wR/CRx1x+I5q54Y8UNodjdRx/bRK5EkL28iR+W4GMszKx6dAMfWssp5YTT9f+GODiCEqjdl2PW/B0Vw2geGpGfyomF221jtDK0kmx89AMA8+ldP8ZdS0O3nt9WGk6/qgEPlvNDIYIp1U5BDMpZsEn7pHUnmuFNwdU+H3g+eCzkg2RPbwiOUS7WDyjLgjDKWIBXrz7U7RmvvFFg0UZmtbq1jQqszttusFg3UADaeOB9exHsL4rt2PKk/d5Yq5reH/iRd+MtCOh6fDpukabbIYPJuWOxIxGcMz5yen4sBW9ot1eWPj4TXziVXt2S8EDgsrgqd4XHK5xyfQYGa850bwD9u0rVodJ1C50zXNNuQ90kKF0mgPzxhh/CwIIDA7SMZPeur+IEwsdfW6UmK7e78uCTJyr7ckcYJVs9DkcZwaVrPQ0TvFcxZ+OPw5tddUeL9BniF6qr9qCKoS6Lcjcy4+bgAt7jNeNy6LdXFhj+wL6xvRLuilmuf3MiBTuTB65xkNnHFe6arq2q6bpUVrJaFJrtT5oiXdE7nAV0ww5xhsDnAz61W1Ow1rTUWC51CKeOMIytEGQgGNm29z1bJPX3rz8Uk3zWehvFWPJruTUtTVJ7qCPT9OtXjCWsTHy2YkbSSSR1wePwHevRfAej3cHiO2usltLuLScvNuG2TEbEohUcHI5zggD3q1o/gzVfEWvWi6npNxcWqIzSSGNhGj+WMDDY53Z5Jzzya9K8MfD250eWaS1kWCGaIh4JJNyOxBAJUA4Iz1Bz2rkw9CUpKdtEy5MzYhp1xp6zSRrY/ZhsumjZgfniRz8xORtD/AJiqXiWPSGjl+watcapEYF3I83n7P3q4wMZ//VXa2/gbyrSXy9Umt7qe+a9maMBkLEAFADztwAKg1TwRqVw0C2eswWaLKHkaO1UO2OgyOevvXqwvbUzPGVurGLxTp9vanzrhb28eNmk3M8LyNtIc565B+Yjpk12K2MFhbW0AiSSfabeBSWfcu8LkqBkLkZPOBgc5rch+En2e9ubz+07a9lmcsDcWzKy55I3q+evP41e/4RHXo0Mslno93dbtwljuHhJwflBzG3QcdaoDktNvC0cfnNJpRdiv2jyWMIGTyGBOSSOnH1FdPc6Np8fhcxwq9zcKu+KBV3FURuucjbnacnv0rNm8HeJliikMV+JoxlooLiB4XPod20ke+M061g8caRGxiuNQkjd98tqdKjbdk8qHjyfYE0AazXJhtLe/TeYPtSb1aUtkBxuYD+EBVxnqf5+DftV6ebHx0syL8s6Hn16N1/4FXrV3NqyaJHp9xb6c0yo0ZklsriABdoAYsy8yAk4PTrXC/F/T9S8cpZiRtHtrm2Co0o1FXD4GMkEDBPFb4aoqdRSex52bYaWJwsoQV3pb7zwmz0DWNQtRcWdt5ykbgEYFiOnA79Kx722nt5GiuI5YnXgqwwR+Br1pNP17wVZCTW7RL7RNwhmaGRZDb5+64x0B9DwfrXS3Wl6fqGmQXklvput6TKQEMrlJFz2WX+E/7L/nWeIzeeFletG8HtJdPJrc8jBZA8Z7lJ8tRfZf6M+bp1OT+8NU2TcSJJmQDPQZOa9y174W6Pdzsmi6obKdhlbK+GH+gPRx7gmuO1b4b+KNLnM0kCvjoy5II6dcYrehm+DxEeeE01/XbT8RVsnx2FlyThr/AF3PNrlLcM21rlsL1LAc/wCFVLhoFKGDzgRg5ZjnPfGPeu2u/C2rxWksbLtMhywIzg/XisK8t9Tsr23uJIR+6XaDuGG/OiOMw9R2jNFrB4qEeZwZy1627eEMuG+8dx+b65qpNEyqMwtzjpLycjPSty5uLmKwubdoWVJnDHI64qObVJ/7Qsp1Lo8EQRCrYIAHrVq3Q3jOpHRx/HyMSz02+vpVhsYpZ5z0jUgse/HNdLovw88QXnF1p2qWzZ6Lp8suR6/KDWKt/NHY3EIZjHJKGZTypPqR61pxa0xvIJri1WVliChmXBAA7YIr2csjhZ/xm7/gVXq4jlagrfn+Oh2Nv8G7hUSS6u7+NGJA8zRbwDI9SIz606T4U2KxNu16CEHPL6Tfgj84qzdB1PR54tt1FdwsG/5YXMqD/wBGV1mjaxpMV2IrbXfFdmT3tddmT/4qvUpU8HKXLGUW/wCu55VbFYmn701O3eyt+DOVl+GOhxnEvj3S4j6S2N2p/wDRVRS/DfQWU+V8RNAZh/D5F0P/AGlXbXvjJ7S58qH4ieObfaTnfqXn/Tqopo8X6kzCW3+LGtqT1FxZJL/WvYp5PSqLSK+//KJg81rJX5pf+Av9Is4OTwJpsdv5J8deFWAzy8dwG59/KrHufBNjGCU8beGpfpLMP5x16pN4v8WNtEPxGtLhexuNFgz/AOgtVC48c+NIGIbWvC94o6+bo0P9IqceF6cvhgvvf+SNaWbYqTspL58y/OmePato0enpuXWdMuxnGLeR2P6qKzAkeeZF/WvZJPiV4hDN52leCZ88HdpMXP5AVCfiLeMB5vgfwHP9LHbn8A4rGrwZXveMPzf/ALcelDH4tR1hF/8Ab1v/AGxHkZSIktuQ/QGnB8ReWGUpkkcd/wDIFeqXfji0mBa4+FvgtiRwUilX+UlcJqN1Ncyu66Vp1uGYkLDEAFHoO9cj4SxGracf+3JP8mzro4qpU+OFv+3k/wBDFeTc4ISMEDHC/r9aQbeCVUY6YFWpWkAObS3Hviq5n9beH/vmvFxWVQw0uWdVr1hJfmdkXdaITzV/u0Vf+3aT/wBAn/yJRXn+yp/8/fwYrv8Alf4f5ne/C5NCk8Wxr4m16bRdJMEouZYjIrTjb/qMxqzKrnAJ2nAzxXdweNrO18ba0914k059Hn8K3em2UGlJcraQk27xwQBZEViQT99h1YnPJrxuiu2VJSd2ebGo4qyPRvh9d/D27uLW01mO58ORw2TjULk6lO6as2BtgZY4iYkZgGYjdwuBzg13nh74meE7LxNNDrt4JVlWYyX+ib47MwCxeC2tBHLF5oWMMwHbc4Zs4r59oqZUIy3ZUazjsj0f4I+NbHwPP4i1J5Sk8lpbpaQMpY3G27hd4yQMDMSuDnAr0VvHvw5tTZ+GtM1y4t/Dmka1ZTafMLVi7IIrp5ZiGRgMTTIpyC2BkA4r5zoonh4yd2Ea0oqx9C+Jvidotrol7faH4nik8RP4cTT0uIVuZJDcLqAkyJZ03H9yxw7YI2kDHyimf8LC8Ot4t0nWD43caCuqaVcW+g/2e5GnJCVMxYlcJtw3MRJk3fNXz7RUrDQQ/byPQfiZ4th8UeE9AW41R7/V7XUNSM7yq25LeR4jAu4j7vD4Ufd54Fd3aeLvCfhO/wBEk0nxdZ6xp/22G41yYxXT6leymJ4zKfMjVFji8xtqBiT1JJ6eB0VToRa5eglWadz27RtQ+Hy6VpPhnUvGFvd2Oh2U8uJI7uKz1O5luPMSKTZGZPKjChj8oyxwD3pPDHirw5beNb7xZ4i8XafqN609yt0iWNxteKSIBX08hV8qTqn7wLtCgjNeJUUewWuoe2fY2NDvvD9rpmowap4fn1G7mTbZXC6gYRatgjcUCkSckHGR0x3rrPBXi/SdB+FGt6VcWGlapqN1rVpcQ2Wo28kkRiSKYNJ8pUZBZRyf4jwa87orSVNS3IjNx2PoDwN8S9DvtHvbnxd4kigvtTkvl1C0kgmWHa9qIrfZHChV1XAH7wnZtG1c81n3nxI0m4u76zm1wvpUXhGysbGMWzMgu1Fp53yEDc37lslsBggGcYrw+isvq0L3NPbytY9c+P8A4t0HxVp+nyWWtjUtQjvZ5HS3+0fZlgYLtIWdd0TkjmNGaNccV0Pj7xho+j2nixHsdL1V9cutH1DS7TULeSSF7RbRl3AqVGUJCct1zxwceBU5mZgoZmYKMLk5wPQU/YRsl2D2zu2e3aV8R9La98FWMmunStK0/Rp2uIbWF0ig1BnufLDHYzhQsiAOoZlDHac5NX/GHxL0W3sdQuvC/ibZq142hs81rHOrs1vHMlwTJIu48lOScsG5zyK8AopfVoXv/XcPbyse/wDifx14Vunvv+Eb8Zf2DpiXerPd6fDprv8A2r57s0LhCnlsCrKmJNuzbkDNdJoXjbwlrHiHR4tGvA1rFeWl/FZv5p/sm2tYWa4GGRY4gUDIdjPv3AnBr5cpysy52sy5BU4OMj0qXhY2tcaxEr7Hsf7KjJJ498RvGmxD4dvWVeu0fKQK9b1BrbRNYTQ5rHUHuBcNFauzLGt4nIVlYjA+bAOM9DivIv2Tf+R38Qf9i1e/yWvqvxLNoOr+FJ9F1XR7i6MVxNsuMiIQPvYhlkbHP0zmvMx/8Y9DB/wjA8CaFcarqk2hzeJZbW/itvOmjgJ2gE8ADcCRg8mvLP2ifAWraX43XVbQzW8ypvgvQw/0nYAQwC8ow3BOQB8oxnJx1HiWz1Pwd4ht7XWdQmJXEmm67bjE0OR92QfxDjlTn15rUHip2shp/ie/eAsm/wC1/ad1teR55ePIwpAI4znPY1wTjzI7qVR05XR4/eLY61a2lnr17YWviq8XJFvchIJTt/dtc4BQSc4+XnnkiuNu7e90u+l0/U7aW2uYeJIpByv9GU9iOK9E8UfCq0uYWm8P6zFrtq0H2gTRSI9zavn5kYKf3i5yfUAE8UmmaNHe+EdPtfEd4dYu7ecpbiJTG9quCRFJOedpALFdu7jjjmuaVJy33On2kIR9zWPVdvNeXkX5rvU7P4M+FX0OFpLxp7jygiF3UiaQhlHdhjjr9K0NHvIL3UdYkn1CW2NtYSoRAXeRCux3ck4w2ewz19q7/wCHHgGSPwn4fH9oz282mzzTRGONVk3M74yGJI4bpxXYT+BfCp1q81e80mY3F8SJhFGUSQtjJKr1JwMnqcV105NRtI8+pTi580TI8ESatPa3QtbWaW52rAt6kYbz1AzlyAAp5PHTn3rsx4Vmubw30lpai5iINrJcZbZlQGJVTz371j2cN7pNukWn6XarGxGBbX0lu0nGN23LDtzk5rRXUvEEKhm03WAMZ/c3UU/6Mopu19Bx5re9uXdW8BabrkVrHrlxPcJbMHEUB8iNmBBBIBycY9a3LHQtNs7t7qODfMyhd8nzFQBjA9OgrmP+EovYMfaF1aHjP7/TVcfiY2p//CbxRyeXNe2qOOqzWVxF+uCKVijt6K5GDxtZSMF+1aNJ/u6iFP5OorTtvEAmTcunzSj1gmilH6NQBt0Vi2PiS1uYjI9lqVsA7JiW1Y8qcH7uR1BqwNe0j+K9SP8A66Ap/wChAUAaVRRXMMk8kCPmSP74wePxrIn8YeFIJBHN4j0pHPRTdJk/hmp4/EOjyLuhvBMvrFGzj9AaANG5aZYHa3jSSUD5Vd9oJ9zg4/Kudebxoxu2ez06NVQfZkgkLl27hi23H5VeuvEmmW8Rldb9kHeOxmb9AtZC/Ebw00nliS8WTn5ZrV4Tx/1020AUGTxXb3j3DQ3rPJgOIBGq9uc/MTge1S3msSQ3Jjkvr7cG2lbjSzg/8C2qCPxrRXxpZzrmxt0uW7KL63BP/kSqVx4u1iOWTzfB2piJfutFLHKX+gVv60mNGbczaHfC4srlPC19FsImR7ZV4PBHBPNeCeL9H1b4U6ydQsY47zwlqUn/AB7GQypHnnY2QD9D/UV9DW2oaprcLuvhqyEQfEkV+pjkPfoVIrO1/wAMPq1jPDeeCdCaKRDG4iucNg9CfkA/WnFqzjJXTM5wlzKpTdprZ/o/J/8ABPBNY1CzvNLXVtNV73SQcywsxM1k3U/Ve+e3uOar2PjDXdNj87S7k6pZKNz20hHmop785Vx78fUVieLtC174V+K1hkWVrC55t2LDEycZQkE4Zc8H8e9Z2oW8M4XVvDjYVm3tbD5fm77P7j+q9D29K+exuTxpVfa0XyyezWifk7bPz69ep+h5HmuGzTDuhio3tut5Rf8A7cvx/wAWy9I8PeKfBXiQPHdJJpt51kktmKuh9XibPHv8y+9W9Z+HbX1m17otxaaxEw4a3dYpD9VOUb8NleJ3X2DWF8+WQ2t5Gx2zxgoVb0bHKt7jj1FS6f4o8TeF7v8A0l7mUAA+fbtsn2+rKPklHvivMqUZSk41Y+/9z/RP8PRnoVcjjhkqtF3g9mvei1/6Ul5ptd1Et+JvB8FvM9vcwiznYkGG8t/sxf8A3XB2N/33+Fed+KPCUunSqVje3Jx8k7bcjPVWOMj86+g9F+KGj69pnl6jtv024lzHv/NfvqfwcewrHvNP0q9eR/CWs2pt5fmNksilAfTy3yjfQgN7UYbMcXhKllK6XSV19+mn3fMiWQ4HMIezqQUZNXUl1801pb5NeZ8zT2k8SqHWRAxXnHBzmoY5J0dWVieK9e8SeGY47nbNpv2CdWBc2amAnHTMROz/AL5xXHXfhycNtge0vCiMAjj7PNnJPToT+dfU4XPaUkub3X/XXb72fM47gHMaEeamuaPlr/wX8kzI0rU1gDLLhQx6kY5ru/hPdWf/AAl0N3JcxosZBOVDj8q891G1uLGcRy2lzbYiDlZRnn6gdKk08M1ndvHFGWaPO5W2lc8cf/rr1sHV5q8aq1Pi8dh6tKjPC1FyvzTX52Ow+L9xbTeLLieGeAq7E/u4wo/LtXHC4jKHbJ+VQ+IzdPeFpllj44V2J4+vP86ySsqgN1B6Yr6uGeVKFRxUdDzMFg1GhGLkaslxGMlmBqJp1K5WRSPrWeZpV+9nmoHck5NaT4il0X6HfHDIvTTNnKMD9DmnRXG4Y3EHvWWWpd/rk/jWVHiWrTm3+pt7BWNM3cqhhk/iKptdTHPzmq5fim5rlxvEWKrJKNRperKhRiuhIzM3U5pmaTNAr56pWlN3bNkh1FG40VnzAf/Z">
            <a:extLst>
              <a:ext uri="{FF2B5EF4-FFF2-40B4-BE49-F238E27FC236}">
                <a16:creationId xmlns:a16="http://schemas.microsoft.com/office/drawing/2014/main" id="{95055F0E-210C-4B7E-884D-12984A357A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data:image/jpg;base64,%20/9j/4AAQSkZJRgABAQEAYABgAAD/2wBDAAUDBAQEAwUEBAQFBQUGBwwIBwcHBw8LCwkMEQ8SEhEPERETFhwXExQaFRERGCEYGh0dHx8fExciJCIeJBweHx7/2wBDAQUFBQcGBw4ICA4eFBEUHh4eHh4eHh4eHh4eHh4eHh4eHh4eHh4eHh4eHh4eHh4eHh4eHh4eHh4eHh4eHh4eHh7/wAARCACQAh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C9UN/dW9jZTXl1J5cEKF5HwTtUdTgc1NWP44/5E7WP+vOX/wBBNfheFpKrXhTls2l97P6AxNV0qM6kd0m/uRb0vVdP1SyhvLG6SWCbPlscqWwcHg4PUUmpaxpempC9/f29uszbYi74Dn0FeK6fDDcyeDYZ4w6OkyEZ6jzWqg0McvgTSpHBJTVJYR8xwEZEJA/EV92uCqHtrOq+Xma2V7Xmlrf+5rp1PhJcZ11Q5lSXNyp7u17Qb0t/f016H0MzorhGdQx6KTyaTzYtxXzE3DqNwyK8G8UwSS+IvEUsk6RpYzIqSyb2kiUMFUR4PHbNbfhmwh1X4l3011JMzQ2sV0CDt8xwkZBb2yc4rhqcJQp4d15VtFDmfu+UXbf+9/wDvp8WTqYhUY0dXPlXvec03t/d/wCDoeurNC2NssbZOBhgcml8yPzPL3rvxnbnn8q+evD8ccVnoF3GuyYawVLg4OP3Rx+pqzqDxx6oNQsjMzprJVr2Z8TM3XaAOicZ6966pcD2qcird/s9U2v5v+D5HLDja9JVHR7fa6NJ/wAv/A8z2mXxFoscV7L/AGhE4sWC3IjBdoiTgAhQT1q7aX1rdWcN5DMDDOoaNmBXcD7HBrxVrWG2i8dtDuje3kWOIq5yqm45789BVS8zfSWcd6TOsWgGSFXYkI4VjuHvkULg6hUT9nVas1q0tuSMttO/cX+t9em0p0k7p6JvfnlHf5dj3tpY1fY0iBsZwWGcUGSNYxI0iBP7xYY/OvBYR9v1DQ/t26cto0y5cnJ2+ft59sD8qfZeTdaD4dtJllu5SblYbWRgsHU/Mx68dgB2rOfBfJa9b193/H5/3OttzWnxl7S9qPp73+Dy/v8AS702PaNU13StLurO1vrsRS3jbbddjNvOQOoBA6jrV8yRhipkUMBnBPOPWvBdMmkk07wi0kjOI9TkRdxztG+I4+nNdV8X5DpniK21BQQbzTZ7MsOuSCB/6GKyr8JxhiaWFjUfNLn1to3Bu1l0ul3ZrR4rlLD1cVKmuSPs+uqU0nq+tm+y0PT1liYqFkQlhlQGHI9qUSxEMwkQhfvEMOPrXg1g10sl7BuMU+i6PPBuTgqfMIOD9HqPTlFq8aWv7tLvQZ2uFU8SNsl5b3yo/Kt5cE2Uv3+3l6vv1jZr1MI8aX5f3O/n5pdukrp+h7brWvaTo1rHdaleJDDI+xGCl8nn+6D6Gr4mhKlhKmFALHcOPr6V4Lf6bb2/wrsdRjaRprq+2vubhQgkACjt1P51bgtBe+ELlrq+gt9SbWB58dySFuGCfLGSPqcZ4606nB+HVPmjWek3Bvl7NK9r3SWt3d9NiafF+IdTllRWsFNLm7pu19m9rKy67nsOs65pWjxW8uoXawpcSeXEwVmDN6fKDWgHQgkMpA6kHpXgmqS2h8NRWsdvc20kGskT27yB0iYqcrGQBheDx7daTVS9np3iyytGeG3GpxqURjjbuk4/QflVLgqM4RUarUr2d0rW5opNWfaV92n3QnxnKE5OVJONrqzd78spNO6/u22TXZnvXnQ+X5nmps/vbhj86croxIV1Yjrg5rwLUkEFj4n0+3XZZxtbusSn5FO8cgfia6X4Zqlv8R54bf5IpNLidlB4J8uI/wAyfzrkxXCKoYapXVa/KuZLl3VoPXXR+957HXhuLHWxNOg6VuZ8rfNs7zXbVe55bnq5kRXCM6hj0Unk0hmhBZTLGCv3huHH1rwnxluk1zxRdzMzXNtdRCCQsd0a7iML6cYpmvwrdal4knuI98wsreXceoYmHJ/U1vR4LVRQbrWul9nq+Tz1Xv76bbGFfjJ03NKjezf2ui5/LR+5trvue6ajfWenWcl5fXEdvbxj5pHOAKyLTxl4Zu7G5vLfVonhtV3zfIwZVzjO0jJGSOgrj/GrSTfBbS5HZnbZbFiT14xWJqsmhu2qfY1vDfnRo/MZWQ2+NkecY+bPT8c1hl/DNCvSbqSlzc8o+7ayUXFO9+99+nZm+YcS16FVKnGPLyRl717tyUmrW7cu3Xuj1ltc0tdB/txroDTtgfztjfdJxnGM9faoLPxRoN5pE2rQalEbGBtkkzKyBTxxggHuK881q+jHwQsLeORWkkeOJlVgSvzs3I/4DVDSpNFudM8VabeS3NhpxkiuYWaA74zuwMoOcZK/hWlLhajKjUqScvdqOOiv7qlGN7Wu5e9dW7bGdXiitGtTpxUfepqWrt7zjKW97KPu2d++56lovijw/rAlOnapDL5S7pA2UKj1wwHHvUTeMPDQs57z+1oTBBN5LuAxBfGdq8fNx6ZrhfhrNZz65NoWq6fp1/JJaq0V4sYPmxAKVVwfbb1GQRzWV4OfRtP8MatqGr26zmwv1ezjDFczYIUDB56d+wp1OGcLCrVj775eSyXK3JTdtHp17pW6omnxNip0qUvcXNz3b5kouCvqrvp2bv0fU9f0bVtN1i1N1pt2lxEG2sVyCp9CDyD9atLNC2NssbZOBhgcmuR+GOjX1jpF5qWqEi+1WT7RKnTYDkgY7Hkn8RXk1hHHBZafdRDZcJrLKGB5AxGR+ua5sLw1QxuJr0qNb3abSTte7ad9brZq17a7nViuJK+Cw1CrWo+9NNtXtZJrprq072vptc940nXdJ1WS4jsLxZWtpfKlBVl2vzxyBnoelX/Ph2lvOj2g4J3DAPpXz7qsMQttbuQuJ4daUI4PKgmU8fio/KtbxFbCz1y58OKMR3+qWt3EuOCrht36sB+Fd1Xg2i6iVOs1fWzV9FyX1ur25r7Lb5nDS4xq+zbqUlo7XT6tz5dLO1+S273+R7b5kfmeX5i78Z255x9Ko6VrWm6o9ytlcGQ2r7Jt0bJtPP8AeAz0PSvIpobPTfFr3txMb6A6txe2cu2eF8n904Ycj1A9OvasvUbq6/srxDF9ol8o6vGrjecFczcfTgce1RR4NjVWlV6qNnay1kk9Ltu19vdZVfjGVJ60lo5XV7vSLa10Svbf3ke/iRCnmB1KddwPH50qMrqGRlZT0IORXjuq2ekrpGv6Vp+sS2UUdzC7xXCFLZWIPyKyknn6DoK6H4TyW8U+t2K209jdROpngEgeCM8jMeOn0Oe3NeXi+HY0cJPEQqN8ttHG2j5dXd/3uia89UerheIJVsXDDSppc19ea+q5tFZf3erT8tGegCSMyGMOpcdVzyPwpFmhb7s0Z528MOvpXgemSLFreiajY+cVk1RkN1M/7+f5o8hgOgwfU/eNVRFFHpsl0ibZo9cChwcEDax4/EV7EeB03b23b7PW7X83l6+R4743sv4Pf7XSyf8AL5+nZ2Pedc1vS9FtftWp3awRbxHnaW+YgkDCgnsaTWdc0vR7GO+1G7WCCRgqNtZixIyAAAT0rwvxHGjy+JriQb511RFV2PIBM2R+g/Ku3+MMccnhPQroglxKihgxGA0eT/IVjLhTD062GpTqN+0bTaSX2YyVt+9rv7jVcVYipRxNWFNL2aTSbb+1KLvt/Ley+89Iiu7aWJZUnj2soYZOCAemQenXvVcaxpf9qDS/t8BvSm/yN/zbcZzj0xzXi3iyGKHW/F0KKAvkQBQTnjzIe561Z0Kzt28ZaZ+7/wBZoqzY3H7/AJBGf06dKa4Roqg68qrtyuS0X8sZa6+dvkKXFtZ4hYeNJX5lF6v+eUdNPK/zPahPAcYmjO44Hzjk05JY3+5IjfRga+fdA2r/AMInhQSNUk4+rw1c0OxVPBvibVoZp0uYZPIXYxChHZd/HqQMZ9KqtwVGknev1SXu9XNwXXyuTQ40lVatQ6Nv3uigpvp52Pd0dJATG6uAcEqc800zQgsDNGCv3huHH1ryX4UxtZeLbeEXEafadNWVoIUbaRtBDMTxu9fc1ieMILd9e8ZPJGDJG0bIT2PmID+hrmp8JxnjpYX22ijF35e8lHa/S+92dNTiuUMDHFex1bkrc38sXLe3W21j3Z5EQgO6qWOBk4zQZIw+wyIHxnbuGcV4JriXGoaq/wBonjKQaNBIrzhmMahIySgH8WSfzNami2MOtePNEjvJ55VbTYpDICVaTYpxnPOPlH1rSfB8aVH2tSvtFydo9lfv2IhxfKpW9lChvJRV5b3du3c9n8yPzDHvXf1255/KkWaFj8ssZ5xww6+leKW8VppniqO8up2v4Dqvy6haS4lWTI/dyBhkj1A98E9Kw7yGOGwu7lF2XMWtbVYHkDDH+YrSjwXGq1ato0rPl6t2/mvp56+RnW4zlSi26Oqbuubolf8Altr0tp5n0QZEDiMuoc9FzyfwpS6BwhdQx6Ank14Dr6zz614g1Ce6SJ7XUABOwYzJ8zhQmOg45+gq/fCzu9c8SXutXd1G9s0LQ3ESbpY8sANoJGOoqP8AU1JRk63RN2i3q+SyWuvxrz8tSv8AXFtySo7NpXkloue7emnwPy89D1+TXdIju7q0a/hNzaRmWeFTudEABJKjnuPzqXStUsNUtEurK4EkT527lKE4OD8rAH9K8mW2hPjvxDInmZ/siS4RmJVt7RISTz1+Y8dB+FZ9hcHT9I8Oa5IxY+Xe2zszZJyG2jP/AAI1X+qVGdNezqPmai1dLdwlK1v+3bb/ACYlxZWhVftKa5U5J2b2U4xv/wCTXat80e5edDsEnmx7CcBtwwT9aWSSOMBpHVAehY4rwKaxmkXw7pu6ExPpck6rOCY1LGVi2B/FgDHuBViS3F7omjTG+h1MwW9wq2VwzIzxgvl0zxlRnr/dHXpRPgyEeX9/o2/s9Pet1try9Wku+gocYzlzfuNUl9rr7t+l9Obom321Pd6guLy1t7WW6muIkghBaSQsMIB1zXCx3djN8GXmiuNSitVhKFiwecYkwVzwCO2eOK4OxhVZ9VtlgW2t5dDMwhSQkMQisrtjjccZP1NceA4X+s+156jj7OTjtvZq/Xez2189ztx3E/1f2XJTUvaRUt9rp26bab6eWzPdLbULK607+0be4Sa0KFxKnIIGckfkayIfGfhqaO1kj1IMt3MYYD5L/O4xkfd4+8OvrWP8O0trf4WiTcsayRTPKzPxnkd+nAFeZ6Y4TRvDbtgBNWkJJPGP3NdGX8M4bE18RSlKX7ubittdJPs+sUc+P4lxGHoYepGMf3kFJ7u2sF3XSTPoKSSOPHmOqZOBuOM1Qk1zS49cXRXugt+0fmiIo33cE53Yx2PevMvikbS88TXIj3Xsq6YZFEjgQQqMnehGSzcfr1rnk23t5ZfbCZs6FLy7E5KrLt/LaPyqsBwjCvho4ipUavFuyWztdbvVaPtfoycfxbOhiZUKdNO0krt7q9nstHqu9uqPf1IYBlIIPQjvRXJfCFi3gGwyxODIoz2G88V1tfJY/C/VMVUw978jav3s7H1mAxX1vC08Ra3PFO3a6uFFFFch1F3+ytU/6B91/wB+jUV3oN7d2strcaXcyQyoUkQxthlIwRX1ptX+6PyrP8R6vpvh7Q7vWtVlEFlaR+ZK+3JA6AADqSSAPrX6THgvDppxqSv8j8wlxziWmpUo2+f+Z8jQ/D+yha0aPw5MpsyTb4WT93k5Pf19ab/wr3T/AOzP7M/4RmQ2nm+b5ZRzh8YyDnI4r6z8KeIdL8Taeb3TfMCqQHjlTa65GRke4rY2r/dH5V2PhuaeuJqX3367/m2/mzjXFMbW+q07bbdNF+SS+SPjW4+Hun3E0M0/hcySQqqITC3RRgA/3sADrmrVv4PFvqs+qQ6HOl5OmyWUI+WXjjHTsPyr7A2r/dH5UbV/uj8qiXDHNHlliJtWtv07enkXHixxlzLDU73vt17+vmfGUXw606KKGKPw1MqQzedGAsnyvx83X/ZH5UT/AA50ya4e4k8LsZXl81mETgl/Xivs3av90flRtX+6PyrT/V6pe/1qpf8AxGf+s8LW+q07f4T42uvh/Y3Nzc3M3huRpboYnYI43jIPOPcA0l18PdPura2t7jwy8kdsuyEGN8qvXGepHPQ19lbV/uj8qNq/3R+VSuHJK1sTU02120tp8tPQp8Up3vhaeu+m+t9fnr6nxzL4FtpbqG5bw7J5sEPkRFY3UJHgjaAOMYY/nUX/AArzTvstvanwuzQ27M0StE52k9evr6dK+y9q/wB0flRtX+6PyoXDcla2Jqaefr/m/vfcHxUne+Fp6+Xp/kvuXY+NIvh5YRR20cfhuVUtpTNCNsnyOcZPX/ZH5Vc1nwgNY8n+09DnufIbdHujYbT+H0r6/wBq/wB0flRtX+6PyqXwzeaqPEz5lezvqr72fn1KXFbjB01hqfK7XVtHba68uh8fQeDI4L27vY/D8onvFK3DGJj5gPUEHjmq1n8PtPs1uBbeGGj+0xtHLiJslG6qD2B9sV9lbV/uj8qNq/3R+VC4ZaTX1metuvbb7unYP9a22n9Wp6X6d9/v69z43l8A2kmkRaTJ4dmayikMkcJR8KxzznOe5p0vgS1lS5SXw27rdMrTBomO5lGAfYgE8jFfY21f7o/Kjav90flT/wBWn/0E1N779b3v63Sfqhf61f8AUNT2tt0ta3pZtejPjM/DvTjYJY/8Iw4t0l81UEbj58Y3E9ScetTDwJa5vc+HJG+3NuuQ0TMJDnOcHock9K+xtq/3R+VG1f7o/Km+G5PfE1Pv87/mk/VCXFKW2Fp/d5W/JtejPi65+G1lJotxpMGh3Vnb3DK0hgjIdipyPmINXNE8DxaPJ51hoM0U5jWN5fJO5wAOvbtzjrX2LtX+6Pyo2r/dH5U58OSnTdOWJm09Xrvtv32X3ChxQqc1UjhoJpWWm2+3bd/efFviTwroUVymra9osMUjOFE08ZUO2OAezHA7+lZ11Z+DLq4u7idbN5LtAk7eYw3qMYHB4+6OnpX0N+1Oq/8ACEaXwP8AkKr2/wCmMtfOewf3a78JwZ7SmpfWqitotdlpt9y+4+TzvxPqYDFSorBU5X1ba3butflf7zS87wz/AGUulNJZvZKgjELncu0dBzVG00/wRa2lzZ20NhHFdLtmAY5cemc5x+NRiPcwVVyT0AHWu1+FXg2/1rxTazXFs9tp1ri6nuJkKoEU9iepqpcD0qEJWxU0nq9d339fM5cL4sYzHV4U44Gm38Kdm7J6P0VjkE8LeD000SLpkS2byiQPmQIzqCAc56jJp8sXg+W+ub2b7FJcXUflTs7kiReOCCcdh27V7d4p8SWN/daa9rYteWNrcD7Dp5GGuUUEtIM9Sw5BPUe5NWZNZ8D31vJdz+E1nhjdY5HjhV2jZo2cBkwGBwp6jg4zXB/q3zu88TUf/b3p/kvuR9hLiitCKVHDUv8AwFpde3q/vZ4PosPg3RpXl0wWFtI4wzq2WI9Mnt7VVk0nwDJA0DxWRjaXzmXzW5fBGevoTXrfj218Az6FcNoemrBeqrEgxbGztVhgf8CFeOMntXdhuEI1m6scXUT0u76u22vl0Pmc18R8TlzjQqYKi1ZtJJ2V99LdTV0T/hEtFjlj0ua1tlmIaQCUncR06k1k6ToXgTTWDia3uZFn89HuJAzI3tgDjjoc0jJz0/SmFB6V0R4J5edrF1Lytd31dtrvc8x+LdSSgngado3tvZX3sti9Lp3gOSO4jkWyZbiYTSjzm+Zxn5uv+0351AdL8Iv4ij1y41iS4uImDQpLc5jix0CjGQB6ZqsUHpTSg9BVR4Mcb2xdTVW36PR/gkvkEvFecrXwNLRp9d1qvubb+ZrS2vgWTVBqkkemtdh9/mZ6t/eI6E++KI7bwMkV5EBp5S9YPcKzlg7Akg8ng5J6Vj7PYUeWPQVn/qOrJfW6mluvbVfc9uxp/wARbqXb+o0r6/jo/vWj7m1bQ+B7fTJdNhXTVtJTukjJzuPYknkmptFk8IaLE8elyWNsshy+18lvqTyawPLHoKXy/aonwJCpGUZYqo09Xd7vu+5UPF6tTlGUcFTTirLfRdl2NFdN+H6XCXCQ6akqS+crK5GHyDng+3TpSHTfAJhaErY+W0wnZfObmTBG7r7ms/yh6Ck8oela/wCpcv8AoMqfeZf8RYl/0AUvuNK+0/wBfTzXF1Hp0kszBpH3kFj68H/9dXNUl8IanZQ2V/cWc9vAQ0aGUgKQMDofSsAxD0pjRewqHwMm4t4qp7u2u3p2+RrHxbq+9bBU/e3319e/zNjUrfwFqFzJc3o06aaRQruXIJAxjoevA560NH4D+0WdwX07zbJVS3bzTlFX7o684981gSRD0qlcRDJ4pf6k2io/W6llpv8AL8tDWPirOcnJ4Kld6vTzv+ep0kdp8N4biK4j/suOWKXzUZZSNrZBz19QOOlWbC68B6fbXNra3emRwXRzPGZdyufcEmuCuIx6Vn3EftWdXgznVp4qo15vtr+ep2UPEuUXzQwdNPyXfT8tD0vR7z4f6LLJLpt5pVrJJw7LLkkemSeB7VlzW/w3n1i91O81ezuZLzmSOW4UoDkcrjBB49e5rzi4T2qhOtRHhJ05yqRxVTmkrN31a9d+h1/6/wDtYRpywlPlTul0T9Nup7Hqd58NNQMJvrvRZTCoSMmUDCjovB5A9DUqaz8PI9Ui1NNU0lLuKIQxyLPjagGAoGcYx7V4RMvWqcy9a55cILl5PrM7aq1+j3Xo+p30+O5OXP8AVad9He3VbP1XQ97OofDD+1RqhvtD+2B9/meaPvdd2M4z74rPsV+FlrNNNJrOm3byXH2jNxcK2xsnpjHHPQ5rwqQVXcc01w1OEXFYqpayW/RbIv8A1ujNqUsJT3b26vd+p9GXup/C681IajdahoUt0CGMjSjkjuRnB/Gi/wBU+F9/qC6heajoU1yuP3jTDnHTIzg/jXza4qMisFww42tiamistdl2Xl5HR/rfzXvhaeru9N33fn5n0ve6v8MbzUTqNzqujSXZQoZftGCVKlcHB54OKikv/hZJpcWlvqejtZwyGSOL7UcKx6nOc182EVPewLDFaMEKmWDecnqd7DP6ChcMuKiliamm2u1r2t2tr95b4s53JvC09d9N72vfvey+4+kL/Vfhff2lvaXmp6JLDbIEhBnGUX0BBzj8aS+1T4W3tnBaXOoaE8NuNsKiYLsHoCCDXzOaShcMONrYmppqtdm92vUp8Wc174anro9N0tk/Q+pB4m+HY0o6UNZ0UWJTZ5AlXZj6VQs774U2crS2+oaHGzQmFv8ASMhkIwQQTg5r5pJoqYcLciko4iaUt9d/XuOfF0puLlhoNx2029Ox9OW+r/DG30ifSYdW0dLGc7pYftXDHj3z2FQTXfwomsYLKTUNENvAzNGgucYLYyeDk5wOvpXzRS5q1wzKL5lial73367X9baX7EvipSjyvC07Wtt03t6X1sfS0958KJo4Y5b/AEN1gi8mPM/3U54zn3P0prXHwlby919ojeXF5SBrknCc8cn3PNfNeaSmuHKiVliqn/gRL4ng3d4Wn9x9Wad4u8BadZx2djr+kQW8YwiJOMCrH/CdeDf+hm0v/wACBXyXRXHPgzDzk5SqybfodkOOMRCKjGlFJep9af8ACdeDf+hm0v8A8CBRXyXRU/6k4b/n5L8Cv9e8V/z6j+J+ydeKfF34oaDNquofD4WMOpbkMN6syyBCcbiisuMMODnPBr2uvIviz4BtVl1PxdbyRqPKMk0JTnzCAu4H9TX1eMusPUlGTi0m013SPk8v5XiqcZQUk2k0+zdje+BaeHYfBpTQrOWz/fkXKTTtM5kwOd7ckYxj0rrPFerf2H4cvtW8nzjbRFwmcbj0Az9TXyumrpZmCzMxRyzSgBsegz+lem6P4mutZ+FniTT7ydrh7SBGjlY5bYzdCe+CK56FatUytYqT97lb+audWJw1GlnH1SK9zmS+Ttp+J3vw58af8JJoF5qOoww2Rs3IlZWOzbtzu56VzN/8Wby81U2PhbQHv+TtZwxaQDuFXoPqa4vRJbiL4Q6/5O4LJfwpIR/cwM/rj867/wDZ6trJfDF3dxqhvHuikzfxBQBtH05Jrw8NjsVi3Rw8Z8rcbt2V3q9vuPoMXl2DwSr4mVPmSlyxjd2Wid3950PgrxRqmsXUthrPh280q7jj8zcyHynGccEjg+3NdXWD8QtZufD3gnVtbs44pLiytmmjWQEqSOxxVt9asbXw9DrWqXMFjbNCkjvI+FUsBxk+5xX1FCjUhTSlLm8/+GPjsRWp1KjcI8q7dPxNOiuD8VfEbTNOj8P32nX1hcaXqOoG2ursuSsKKpLdOjZx1/Kuw0bVdN1mwS/0q9gvLZyQJIm3DI6j2PtW7hKKu0YKabsjI+Jutah4d8Aa1relWwuL2ztWkiQqWGR/EQOoAy2PauE8Y6l420n4f6RrmmePrO/a5vIIjcrpURSeO4eNFI5wNmWPHXIBxivU9ZuZLPSrq6jsZr94omYW0IBeXA+6uSASfc14rH4Z1+XwBqVvY+H7+xsbjxXa3umaXKB5ttbCaJpCVBIRdwdtueAa7cHy2XNbdb218tf6+4yq3vp2LfiLxp4x0Hx5Lpf9uWd9BYSaVbvaPZoj3zXLFJGQg5VhjcAMgc1ufETxdrVnoWtappYmaKwmFtb2lqFNxdyAgNgkEhQDn5QTj6c4fi/wtrq/GK88c6fo09y+nS6cbfaoP2mFlkjuUTPdQyt/wGtnxf4Bs5PFlpr11Z6jqFpa3TXkEVlKFeKViCwZTjcpKg5BB7dKzxkox9lKMU9rpadFpp/WtuhVOE5wnGL96+l3bTW+r6/5eZkaz428VaP8NJdchuPNmu9PMtp56K0tpcgAmGQdCcE9eeD0xgxSfFbWZNN8S6rZm2kjttE0y4sYHj4jurlnjcMRyQHA4/2azZ/hndWngbxHHoWk6lDDMrzWllczCSeadsLnHAAC7uDyfU9Slz8N/EENz8SbHT9Pdre9isrrSGYhVlZJXnaEHsQ5I59RXThFRlSvUSUr7eV4/p+pWOpRo15Qw83KC2drdH5vr5nrvgq18W2RvrbxPq1lq0YZGtLqKAQyEFfnV0HyjDdCDkjrXgen+M73UNE1eyh8W69Jq1rpuoaldX0d+yrYPDMVhgMeNpDDbz1+YV6T4I8PajrHiPxL4gFrrvg+31GW1McRZEnlkQOZmZW3gKzOBxjO3NeLt4T1Sz+Gevx6bKkGsavqUs19HLBMJ/s0LsYoUAQgs7/MeQPuiujC06fNLmav7vT7/wCu5y1ZSsreZyM3xW8cWn7hvGOs3c2zEkqXeEU5BBT5Qc7cqQ3eu7+Gnj7Ur6WNdU8V+INVu9U1O3srCwS+eFoYpGYSSFwgDsg2+3NeV3vhPxBqMjXq6LrEVw6tJNHPZzElgBkhtvLOdxA7dM16D8JPDl9Yy6lqSxzadfadaPBop1K3njV7ibhrkrtbaUTgY6nFd1WFBU1Ze91/r1tt0u1pc54Snzb6f1/Wp2Wnanrn2L+yJPGfiK71LVn1htMv1vSqwpZFhH8gGH37Wzn2xXv3hC4mu/Cej3VxI0k01hBJI7dWYxqST+Jr5o8G2lzp3hnSL68jvPtvhS31i1+zfY5y961wD5TQ/J8ylmbJOMYya+lPBUbw+DdEhkRkdNPgVlYYIIjXIIrysyiklbu/zf6WOvDtvf8Ar+tTJ+Jvhyw8UWGnafqTSiBL3zcRsFJIjcYyfrWBp3w08F2bBl0ZLhgMZmmMg/LJFdf4xvIbGKxuLgyiMXBDGMJn/Vv/AHiP05rBj8ZeF3hfyLfUb51PzJJEcD/vshcfSvNVWaXKnoFTA4apU9pOmnLu0my9a6bpGmDbYaXaW8jEBVhtwrMx7cAVgeM9Wxer4btyZS/z30iD5WkAysGfZcsR6DnvWxrfiC4ttMtnjtUtNTvVIs7Z2BFun8U0mOmBz+nrXmpu71LkJZ295EISzB7qURCT50Du+MsWYyISOPl+Xtzm3c6YxUVZIoa3bWejWj6drcttqGnQsqqjYWezd1LnyHOcbQV+pPAB5rlfFzadouoy69o+oNHYPbwpI8jNcS38rMfMaQHGwqvcdScAnca0fEOoXGu309ncahBJpWnTy3lzeW8JVZGY4LgMTk/wRjPPXp04LRtV0zUIZrW+kZJSJIbV72UPbSAcosm0fwZ++BgsSSD25VXlUnyw2XU9nEZdHB4eFStfnl9nsntd92ru3TS56/rcujNoFzLBr5ttgWSO8iumdFO1VWTBJG112qcfMrDgEV4Hq3iC1g0qe3tonQHCx3bpkk9woxj147D9NTS9PaG0db2ZpyVKkbvkRMnOzHA3ZJGOx461Y+JHw31r+3vCek2k8El9q1uzDT0YZslDZ3sB0XaQSfVSBXIsTVr1bU72XbTUdXBYahQ/2hJuSe6Tsuu+2nUw/D1v5WlIwvmvQ/z7y2QpPVR3H41eKn0rv/FPgXR/DFpYeGLG0muLy5iX7NemcApNlfNkKjnZgEkcj+lH4c6V4Ns/Ft5dXVrrEsZkjjh3XSNG8pO0sS5XOWwFx0CnJxX11PFulCMZR2PyfF8PfXK861OrpJ3V15+Wm3lucYYn2F9jbQcFscA+lMK1614m8MWGuaZeyeFpb92sJ8PYNYhN0sjY4IYlm+U/h+FeZ39hd2MxhvbWW3kHVJEKn9a7KFeNZXR85mWWVsvmoz1Vr36FDbShal204LW9jzOciCU4R1Kq05tqRvIwJCKWIHcAZo2VxJuUlFbsh8ul8v2qSyljvLOG6iRkSVdwViCRyR2+lS7KItSSkgrKdGpKnNWadn6oht7Oe6nSC2heaVzhURckn6CpmGg6fqVtp+p3jXl9NOkJtbGRSIdzAZkl5UEZ+6u4+uK7nxf8P9fuPCNpH4R1SOJpbRHvbQgRSXbMu7iXPTnGw4HHUmvE9G0vUrLxrp+mXWn3UF7Fexb7d4iJFw4/h64968fE5hK7jT08z9ByjhakoRrYp8zetui9e/5ep1iLoerXc1npV01nfRStH9jvpFHmlSR+7l4Uk4+620+maydSs57W5kt7mGSGZDhkdSrKfcGsPUNM1C68UXunwWNzJdtcykQiM78bickdhjnPSu08PTRyxt4Z1rVV1W7a3lNt5OJRYNHG0mPP/jBCFdi5UZznIxU0MfLSNTU3zLhqlZ1cM+Vrp0+Xb+tjkbmPrWbcJ1rauV4rMuVr0JI+YoTMa4XrWdcL1rXuV61mXA61zTPaoSMudapTVozjrVGYVzyPXosoy9aryValqu/esJHfBld6iNTtUTdawZ1RY0DJA9TXafEe80m60TQo9P8ADa6RLaRPbvMrsftKg5y2ScsCT8wwDnoOK4sjd8vrXvX7UOl6dZ+E/Cctix3KWidcHAAhixjP0rx8bj1QxuHo2+Pm+Vlc9LDU4yoVZPpb8zwCkNONJXrnMhKKU0lFwEoxS0UrgJikpxopgNxRS0hoAKKKKdgP2TqnrVjbanpNzp15/qLmMxPzjrxx71crH8X6fdalpUVvaBTIt3BKdzY+VJFY/oDXPW/hy0vpt3OjD/xY+9y679vM8A8X/BHX77UEtoWSQxkmC6hnVG299yt+Gev1rSsPDLeHvDc/gnw+1zrmt38qHVLpRmOFUORHuwAOetegnw/41Fxps/8AaTySR27+a7SqzJK2dwB4+UjYPbGaH0Xx9HBDFDq0hUSo7sZgZMmNNxzwCocP8p9a+e9lVhQeHpqag+mj0e6Xb53+8+q9vSqYiOIqSpua66q7Wze9+m1vuNbwr4LsdN8EP4bvts7XSs92VPV2xyPpgYPtXA23hDxx4P1uZvC95b3kTnBXzEBYdQHjY9cdxXdeI9L8R3mvTahp6i3jjgjtxsuAslwnmb32nH7s44rIXwz4yW4N4t1bfbmjGbguCd4tyg7dckDP41eKwsJckYUpLk0Tjo7f1/WuuWDxdSPPOpWg1PVxlqr/ANdvu00lfQfHXiTw1rVh4lvbG2S+sXt4LaJAQkh6OzD+WT1qrPJ8QLvwfBo/9hjTb2y+zrM8GoQtJdRIQJPJyMIxAyC3TpWrpWieKk1i2vri+kQCKeNRLced5CllKbxx5h4YZzxkelMOh6/aT38ttZWs9/Jdi4j1ITBJJI96kwkEEqNoK9cV6WGxVShSUfZyev2rt7X/AK6fM8rFYWliKrl7SK02jZLe3/B3b+WpyEPgPxBDjxJJZvNcR6/HqKaZeXaPLJEI/LO6T7nmk8jtwBnNdz8NNH1SxuPEGranZrp7avqH2mKyEgcwqFC5YrxubGTiqMeg+MLiMPfXxaRJLdo42nDxgiZmckY5IXZit3wLZ+IbO0uV8RXRuJmkBQ7wwAxyQewJ7cYrqhmFWtJQlTaT69vU5KmXUqMHONVNrouvodHRRRW5yAaozaxpEDlJtUsYmHVXuEB/U1ddVkRkdQysMEEZBFYGuQeE9Mt1bUdN01Q52pH9lRmc+gGOaiSqydqa1LjOjBOVZ2Xy/U17W/sbo/6Le20//XOVW/kas1xuq/Djwjq0AkXSBplwwystofJkQ/ReM/hXCaPrPi3wX8SLXwfdahJrdjcyIsYl+ZxG3RgeoI5yM44rzq2PqYWUVXh7rdrp31fdWT/M9XD5bSxkJPDVPeir2kraLs7tffY9tooor1DxwooooAKKKKAPMf2iry5sPC+lXNq6pKupgAlA2Mwy+tcV8N9NfyJPG3imeWWzjlVbK3kkwLq4zheOmAenbOT2r074saHB4gs9Gs7y6jtbNNRE1zI7hf3axSZAz3NcL4hvF1y80g6WYbKxt5vL06K5hYQbApUlwRjLdvqMEHJrqVWEaPKl7z6+R4ksFiK2YurObVKKVo30cu78l+Zr6LdSXetapqWqHzJ1gMvmt93IICRqOyIST7nBPSuE+J+rLb2VhpdoWkuJLOWXUVjQs6CV0lWMY53bUXPoo963fEOpX7adeWdnaJb6slj5IsSwYlc58yJv+WgALHH3uP4uTXjGs69qWnx6hAIBcXOqLsS73kPtb743f7X8R4woK9zXmYiUmuSPX+vvPtcop0YN4ms0+XZPvvd/3Vu+7skVvF+sSSafBo9j5kOmuPtD3IQr9pB4Dg9z/Cg7DcTyTWboenCR/tMyIIwNkcWOAB0H+6Op9SffNLoUl3JbPYho7mx+85nUkBu8iD+FsnCgY7Z716b8LfCS6rdJdXMWNNtCF2dpGHRPcd2PfPvXj42vGhT9lF+p3QqPETeOxO3Reu/fV/8AA2Rc8PeDbseGpNfkcR3QHnW8Uv3WQA5Mg7hhkY9D64rpPDOj6T4H0jUPF+rJKLy4jVV807544v8Alnbg/wATZIH5DtXWqEvp2d2VbC1YlieFkdf/AGVcfn9K89e8X4ieKZ7iSWWLwnop/fMqkNO5OAq+sknQf3VJPVuPVyPCSoUvrFXd7Ly7/wBfqfGZtjamYYh0o7df8jK02wvfFHiZtS1FrWTUtRQm1t55dsMUKnjce0YYduXIJ/umurPgnw94O0+JVgj1S/CrtuGtkngiLMML8+cHh26evTvv6Ho9vrF/LqV/Z20dlxuiVQE2RjaiDHVV6e53elZ2s6zpOlaRqdva2Qj+03S2yQW8gz5zGMImxiCDw3OMYOa9JuU7scFSo2i2TXU9xdcXV1POB0V3+Uf8BGF/SvKvimwbULVFilRUiKgyIF3fMeRjqOepr1C+jmstPW+vpra1DO2ITuZ2RX2s4bAGBkHjPFcF4l+0XtxFr1nYwX8D2nlRRTLlQd5JlUd2A/hI5z7VWFqKnVUmced4SeLwM6MHq7fg0zzxo2XG5SuRkZGMikC1PcNLLMzzMzSE8lutMAr6ZbH43NpNpGbc3V9LqEmn6WkAeFQZ55uVQnooHc/n+lPhOqCK7g1CGB4xbOyXMPCk4PyketQSTjRtVu5rqOQ2N6yyLOi7vLcDlW/M/pViHU4dRju1tIJmt47aQtcuNqlsH5QP8/SvN502+abUrvT/AIH6n17w84xh7GhF0rRfP1vpd81909OX8Cnp19Lb6JpFnZwrPeXMZ2Kx+VFDHLH/AD2qWe71jSwtxqQtbuz3YlaBSGjz36DI/wA8VTslms7DRtZjheeKK2aG4RBllQs2GH5/pUuva/pN1ol1bwXLtLKgCqYiOcg9enasY1LU7ynZpKy+X4nfWwani1GlQVSnOUueVrtPmaeu8bKzX3npuoeJfF2t+Kj4b8K6npulwadp9szS3IGZyYkORkHj5h0HvSeMPDnxMu/CMgvtSstZvROm2PTwv2kW+1ty8KG27tp298ZxxWPrd58LNQ0TQW8TQ6ja6xHp0McstoG/eqi7VJPIPC+mfwxWNpx8LxeL/Dx+GdxrkmrHUIxKs/3PLyM546evbGa8mvDn5oy6n6BlOMWEnSr0kpKO1/LQXxgt5d+GbPSNFFzHdRAm+09roSXRjCr95R8zJuDkJztzkgZrkvhr/wAjlbjpi3uxj/t2lrM1MSnxHdrbCQzG9k8oR537t5xtxzn6V6Dpsd3pqPqniuG2OtLA6WgU4uyXQoTcbflICsSN3z5xninhqLvGEdbGGdZhCSq4is1Hmv8Al+LOXuRxWXcjrWpc96zLnvX0Uj8nw5l3I61mXPWtS571mXArmme3hzMuByaozCtC4qhMOa5pHs0WUparvVmQVXkrCR6EGV3qJutTPULZzWMkdUSSyjMt7BEqlmeVVAHckivpb9rRbqb4f6a81p5SWuriMMHDZ3QH0PH3P89vnfwkrP4s0dVQOTfwAKeh/eLxX0n+0pqE+o/CvUo2ii8uHVLOUsGBIJSRTjjoc/p9a+Iz+TWcYHyb/FpHt4GDlhKzsfKjU2nMKbX2qPOQmaM0YooGJmkp1FADaKWg0AJRRRQAUUUUAfsnWd4g1CTTbSG4SPehuYo5TtLbUZgGbA9BWjVHXYNQutMlg0y7W0uX4EpXO0d8e9KO+o3scs/ja+Op+XD4evZbZXkjwEbfIVKbWT5cdGbIOPunmpf+E1vBbiY+G7wqZI4wVLHcWZhlfk5ACE5OOoHerk+leJLjSbyzvNUs7l5odkZ8poxG2772VOT8uO/UVHeeH9ce986z16W2iMUSlMlixUKCST1yN3pyQe1be4Z+8UR411TyF3eG7nzgqtIqBmHVcgZUepAPqrcYGTdXxddi11CSbw7exyWjIioDu8xmBPHGccdcc5H0qlaeEfEFpp/2O38RbYhGECFMg/uyrFs8k7tpz7V1OhW19aWJh1C8F3N5rsJMc7SxKg+4HHGBSlyLYI83U53VfEmvSxQ3Gh6O5iNtcTSi6iIZTGQAOG6nnAwSfbrSL40vFl+zzeHrkTxhWmCyZCqZTHkfLk5IYgYyQM12VNWONXaRUUO2NzAcnHTNTzR7Fcr7nExePLhHEN1oN2JRD5jBQwb7oP3dp4LMFHJ98V0HhjWZtZS7eXTLiw8iYxKJjy+O+O3/AOqtfYu8SbV3gYDY5x6UtJyi1ohpPuFFFFQUFcZ8SNJsr5rWdtRW1v1+SCMgsZecgBRznPcV2dea+MNK8Qab40XxRZW7ajAhBEa8si7cFcdcdeR61hXxk8GlVhFvXW3Rdzjx1NVKLhJXT/DzOosf+Eu/4R4idbEajgbCxJOMfxY43dPauGvfE8fhfTdV8QHw7He63apvvJZp9kkiAhWwxB24yPlGBjpXb6T420C/QLJeCxuP4obr5GU/U8GvIv2mNIurrQ9Mi8LC61E3NzI9+baTzDIMArv28YznA6V5WKjPFYyliMPUXKviWjVvJbqXndfo/UwWKo08LKi3dvZ31+b6ryOl8OfGr7R4pj8N+JPCd/oN9NEZYQ0wkDjaWGeBjIBweefSusj8ZzJe26XmjzW0FwR5bs3zEE4zjHPWub8G/Cfw14auYvFsb6rreqw2+6EXVwJdrbcYUAcnkgZzircba7c+II9T1LRLq5KMBFGVKpHzx27V7hzlLxB8UdO8E+F3vtRjvL+7uL2SO1tjKNzYAJ+bHyqMjsevSuaT9oDVNPltZ/E3w/1DTtNuSPLuA7ZK+qhkAbjnAIrO+Lnw78T674es9T0jT5ZrvTryUtakYeSNgpDKD97BXp3zWZ491T4pfE/R7HwvJ8PbjTvLnWSWd43RC4BAOXACL8xPUmgD6Y068t9QsLe/s5BLb3MSyxOOjIwyD+RqesvwjpbaH4V0rR3kEr2VnFbs46MVUAkflWpQBzHxLhjm8NTJIqsNkuMqDg+S/Iz3ryfTPE/jfSNQj0OLWENlBAjREaR9oxHuZcERkMD8voc+ter/ABNMi+FbpoRmUQTlBjq3kyY/WvKNN8JW+p2V/r2ow37+XAounubaEICq5Pl/NnIyRkYPOKAKGp/FjXHN1F/ZvhrXLJdyLfWsZJUbfvOgZnjIOR8y4GM5xXlvjzUtFvY/N0G6tZY7mRTcwxKhKBVwoV8ZwcnIzz/Nk+n+AdQjkTRYvELXMVtLMn2mNckopbOUJIAAOc/nXI61b2kOvyW8EZjtQyIscMgXkqP4h1GTXLOq3TckelVwsKWIjSaeuuqt/nodd8P9D1nxFrkVtYz2ltYRFTcmXHAPXHPzMB0HGM9K921/UNM8O6ZF4bsNSstLu5LV2tmuGHCjq4GRvYt2ByeTXzn4btE0/VopvtEsMRLMyQeYAcerKSw4/i7elb3i5IdYmi1TVL6caJFH5Zke7MkiF/urHtXBUkDOVB45rycNhIYnEwb1itexOcV6sIuDdu3zO117xpf69pGm+EPD8MtxcvaGTUpoLdkEaqDlQhycYGT2PA7019QuvD/g/RvC+mS+ZqN5KTaqy42ySt80zdztB2rnngn2GJ8LbtPC3gi/umaCK4ubt4Z1fcs9xaqu9drchUJyDhRnufTT8KyaJfeMbfxI3iFpL5WLC1uoI4yDj7qZfH+yCDxnOK+onPnfvHgUaKowvT1Z7LDeaXpemHS47yGOPS4F+07m5RVX7ze3U57sTXk2nTn4jePTrGoPJb+GdFHmLHj5pOcKoHeR2x9BXXeM7a48VeFtShW11K0S3+zKgii5uZW+ZkGR88cagng4LfSub+HtjqkXiC08Oxus+j3IedJoo9pgA43tnnc4DAZJxkkccVpUqKMeSJhQoSnP21VfLsbHxA1I2+gX2uagpH2jZa2luDiMKCcqp7Kihhnuxz2ryzwj4g1TT764lRIp7B5f9JjlYJCu/oQx4Q/zx37el/HzWNCfQrWKOOG5mtZSml2a/Og2gb5ZEHVQMYB6/ia880T4k6boXheLSbXQ9H1CGA7tlxbNulc9XYnI3H1/CvMxleVCKjCN5P8AA9Ck/azbT0X4nafZ/Bz6pDqt2tpd22TJNBDcBpZmxwgCtzk9SBnivPtUt/JuHC2s0A3E7XVhgHkY3AHpXYaBe6X4w0mQaVJDp+vMxlS3T93G8SscRQMMbQDzxzuGWBBrN1XVra8iSLVtNnfVYS8TGFwgzyAWb1B6qBjOenbnwme4ilUSqK6WjPMzThzC42k4wShJu90lv5nLozL91iPpTvMYkfMeOlJIu12ADYU4+brTM19zRqwrQVSGzPyHFYerhasqFTRxZJvbIO45HSguT1wfwqMmmlq0sjKMpp3TJHkJ6nP1rqvCHjy50EpHcWFvfQpjYdojlXHQbwOR7HP4Vx7NUTtWdSlCorSR2YTG4nCzU6M2mXEvLPTZJ5NCsfsM07M0t27+ZcNuJJAfA2Lz0UD3JrDumyxJOT3qxI1UbhuTURpwpq0VY6amKr4up7StJyf9fcVLg1mXB61euG61nXBqJHdQRQuazbitC4rOuM1zTPaoGfOKozDmr89UZhya5pI9aiynIKrSCrUo5qtIDmsJHoU2V3FRMOalkHNRMKxZ1xOj+FUElx8SfD0cSB3F/E4UjOdp3f0r6F+MM+p6p8NvG9rcRwPFbR2FxG8cyvwr88j7xweo4AHHWvBPg9Npdn4/sr7V9RjsLW1SSVpn6ZCEAD1JJ6V6dL4m0DVbjxXYv4iK2eq6Q3lz3aqqySJHlYw2NucjhF78DpXwPENCpUzOnUjG6pqLvZv7ab19EfSZZyfVKkZNJu/5Hz61Mp56UyvvEjxUIaKDSUFBSUtFACUUUUAFFFFFgCiiiiwH7J1znizx14P8KSJF4h8Rafp8zjKxSy/vCPXaMnHvisf45+ML7wZ4Ee80eAT6xf3MWn6ajDI8+U4Ukd8AE49QK+PNY8H3k9/d6pqHjDStXm82UajdLLI7xzIVDqwK7m5cYYDacHB4rSjR9puyKlTkR9veFvGvhPxSSvh/xBp+oOoyY4pRvA9dp+bH4V0FfCdr4Ev7C0tdWh120s7t5nFmImlEreWFZpFZV+UbWBHOT0xX0d+zd8RLzxdp9/oesXkd/qWlBCLxFK/aYWzgsCBhgQQeOeKqrh+Rcy2Jp1lN2NPX/jj8PdD1u80fUdRu47uzmaGZVs5GAZTg4IGDVL/hob4Yf9BS+/8AAGT/AAr5c+Mys/xd8UoilmbVZgqgZJO7oKy5/CPiSGaKGTSpfNlYoEV0ZlYDJDgH5MAEndjGDmvlZ5niFJqKWj7H7Nh+B8olQp1Ks5Jyin8SXS76H1v/AMNDfDD/AKCl9/4Ayf4U6H9oL4ZzTJDHqd6Xdgqj7DJ1JwO1fIq+E/EBnMP9n4PliQOZ4xGykkAhy21uQRwTyDVK3triy1+C0u4JILiG6RJI5F2sjBhwRU/2piVul9xsuBMmmnyVJN/4o/5H2R4k/aB+Gfh7X77Q9U1S9jvbGZoJ0WxkYB16gEDBrP8A+GmvhJ/0GL//AMF0v+FfIfx7/wCS0+L/AH1ab+dWPh1Z+GdAs4vGnjizfUbbeRpOjKQDqEinDSSE/dgQ8E4O5uADg1+mrJ8KqMakr3aWitv9x+BvHVedx0sj65k/aR+FsdvHcSX+rJDL/q5G0uYK/wBDtwfwr0bwR4o0jxl4ZtfEWhTSTafdbvKeSMox2sVPynkcg14T4I+IPh74/eDNe+H+r6DbaPqUdm0tjHGweMbeEeM4BVkYrkeh9Miu5/ZHVk+AXh5HGHVrlWHuLiQGvDxNCFOLSi1JPq76fcdtGrKclrdNHq9c+dJ8QR3l1PD4jZknmLJDLbqUgTsq45P4mugorhOo51NF1iZ1/tDUNPu0U877FSWG3Hc8c896pHwpf/ZZI1vtOjmLIUmj05FZAHBbp1yuR+tdVLcRR5BJYj+FVLH9KrveXTD9xpsz89XdU/qT+lZuEG7tDVPm6Ga2k68JXaHxCI498hjj+yqQisSVXrztGB+FTPY68yt/xOolJg2DFqOJMjL9fTjHvUMHiVR4si8NXmnz295PbPdQurrJGY0IDbiOU5YYyMHnB4rfq009i6lKVO3Mt9TnbnSvEsyW23xKsLxT75GjtFxImB8pBPqD/wB9ewpy6f4o2869bo27GPsoYFecHqME8f55roKKZmIm4IoYgtjkgYyaWiigDmviMdvhyducLFMxx6CFzXH3l058J2miAmKS5u5fMDAgAK2Bz0I3FTwe1df8SP8AkWLr/r3uP/RElc14r01rrwIl8qlxZzXJmUZz5TMwYjHoQp+gNAHyl4RuorHUp/NDt5tjd26bRnLvC6r+GTVM+GvELwxammhaibFY45jOIG2CMKCWz6Yq54PtIbrUZEkLDybG7nQqf444HZc+oyKxGeQzW8LXEgi2RjG8lSNo4x715VJy9lK+39f8A+sztQ+vUrfFyr0t/VztfB6pJrUYZQymGTr+Fdvp1vDuu4doMZ2HaeccGuK8Gf8AIbi7fuZP6V3Wnf8AHzdf8A/kayyX/e16M+d4m6/I5XQrZ7jw5Yrbxo08txeq5d2A8sQ7gOPQ5x7movCmlWN6l4l7ZhgGjVd/UA5zWp8PtMe50H+0PMLTWklxFFCUBEvmwsMjnsVA6d+tdHP4dOiWGn75pUuLxFlnWNtoRg5G0dsV9LDWZ4dWyo32/wCHOb+HniTWbWxu/DZ8hdNsXluEIMgceZhVbKc5BwB0GetUta8XTeHZg2hyeZe28t1ZzM8W8TWoOQzYxyvIz6Z9a1vh/YW+r3usCazDD+zXYnbkArIGBOMHs351B4g8PWtpNrN9NB5ccqSSW5jxhV3FWGM+59KzUPfsbSq/uU2Z97d3OtSQ+JtTeN7zUFaVFVeIIFJREX2yrn8qxNK8HHVdeaCxCIzQtM++TYsYJxgEA468cda2tYtbMiOOG+khitLWC3QLuACJGueMEHuenc1o+CrO6/t66ltvESbXkjhE6QIyunUHGFPcema+Xr1pylOrfc76VNQiopbGZqPw+8Q+BZLXUzq9gyTsFSNIi8qkqTldy4DYx8wwRuFdD4o+F0Oi2Fpea94pvLKWCwN7c2q2ZMXBx5KzZAMhJA29TyeldRZNfeIPiz4d0zVNQh1GC1Z7wlbfysldzAEZIP8Aqk9OuK1P2k9bibR7rTZIbKf7K0ZjiuJQd7tjMgj4JKZAHXls44rty2k60eepq2FSXLseBeLvFFrcTodD0f7OpiUbJF+bcO5AJz+dXvCmj+JNWhY3OlTQ5wYpCm0HuQVPOMc5ArjIp54RPcNaSb5GMUalDknHpjBwB0Pse1d18QfFmvJqaaFbape29ithaxTW6y5SUmFGJx269vSvajjPqvu09v8AM4avD2GzVz54K9vi66dn/XmdXa+BY7mONftTJLGgWcIQ25yScqODjbgdDzWV4l8H3+lpHNDa6hJHPIyohtW3RgKWG8jjp6d6T4PahqMnjrwdEt07SXVjcxF5GY7QrMQRg8EBAAewr6Q1qXWmWWGzuxAYRvlf7UdxXB4AIz6c5Fa08yrN3uefjODcvpQUOXVrR3fmu/lc+SLiKeA7ZoZIj6OpX+dVXauw+JviHUNS1SXT7xYiLeTIkyWduO5J965KxtLrUb6CxsoWmuJ3EcSD+Jj0HNe7TqOUFKSsfmWKwkKOIlRpScrO21tfTXqVZGqnOetW7+Ga0u5rW4QxzQuY5FJ+6wOCKz52pt3CnBplS4NUJzVu4PJqjMaxkepRRSn6mqFxV2fvVGfvWEj1qJRnqlNV6aqU1YSR6dIpy9arSCrUtVpKwkj0KbKz1CwqxJ0qFutYyidcWami6RqV3am6sbMyYmEayEDG7GcfMcdx+dXbO512S/t9BvHlksopgDauUKIR1IBG0MAetfQPwb0nw/p/w80GS8mgMssj3Fwd4YKSDKd3ZMKka5PfIrzLTrWx1vx1rlxpl9aGK1v5ZoHkkVU8oBVLEH7wA5H0z618P/bnt8RXg4e7DZ/OyPp8Pg4xhTfM03uundnmfinTLjR/EF7pt1EYpYJSNpAHB5U8ccgg1lGvbf2otNsJ5fDfjHTZ4p4tVsFhuJI1A3yxgEMcccqwH/ADXiRr6TJ8X9ewVOs92tfVaP8AE8rE0/ZVpR6XENNpxpvFei0ZoM0lLxSUWAKKVV3Gp40VRlhkEVpCk5EykkV6KsMu1m5x6CmtCcblbOacqElsJTRDRTvLk/u0VnyS7FXR+nn7Ulnev8MU1zToRNdeHtTttWRCM5ET/N+ADEn2Br5N1DxJ4SaDUBoOkalBcaj5rzTXc6sULujCJQvGxdrfMfmO7tiv0EuIYri3kt7iNJYZVKSI4yrKRggjuCK+Tvij+zDrUOsS33w/uLa40+ZywsLmXy5IM/wqx4ZfTJBHvWmHqqOjM60HI8+1jxrY6hp2jWvlXtv9gaRnkikUPlkjUFT6goT+Ne5/sk2U+o33iDxl9nlhs7mOGxgaQDfcNGCZJDjjOSOnfPpXC/D79mLxTeajHL40vrbTNPRsyQ2swlnlHoCBtUH1yT7V9X6DpOnaFo9rpGk2sdrY2sYjhiQcKo/me5Pc1pXrpx5YkUqNpKT6Hw98RtQXSvj3rOqNEZltNdaYoDgsFkzge9J4e/4Q/Sr6/kvNXv8AUbbUIHt/LisXjZAzK4MrE5xlQGCbiQTg10nxU+F/xB1P4leIdS07wtfXFpcahLLBKhTDqTwRk1if8Kx+Lv8A0Lutf9/l/wDiq+DqQrxqPlhfV9Gf0LDF4WphaSjXinyxT99LZK3R7P0A3+gtI9w2swnUo1WOykbSHNlZQjJKwx8kvk53OvqeWOawfFOo2mq+Obe8s7m6uo/9Ejae5TbLK6IiszDJ5JB7mt3/AIVj8Xf+hc1r/v8AL/8AFUll8Jfib/alvcT+EtSOJ0d3ZkJ4YEk/NUqOIlpKH5muGxGDpSc514bNL34vt5Lt+fc901b4s/DnVPE/ifwj4x8JEW2iySC7vZ7WOe3Kqdu9j95WYkADBJJGKwdZ+H/7PHxBaO80rxhb6fKkKQxJbamsYjRRhVEUudoHoAOST1Ncv+0H4D+IfiPxPqOneEPh/cW2hvetd3Nwk8W/U7k/8tnJfO0ZIRegyTjJ48nk+A/xcYf8iReH/ttD/wDF1+owpUYU1OnV5X2umfzTVqzcnGUOZeh6V4o8L/Dv4IwTeKPD3jy61nxObWWHTLKKWJlBlQoZJNgPyKCT1GSAK9u/ZCOf2ffDhySf9IyT/wBd5K+f4vhf47/4R2f7V8LNQlvXSKwMSajGhktUjGPmzhQHRScctnB4zn6T/Zp0DV/DHwZ0TRdd0+TT7+3M/mW8jqzIGmdlyVJB4Iry8TU5lZu7N8NFqd0rKx6PXK/FibUo/AWrRaZZpcvc2stvIzXPk+Qrxsvm5wc7SRwOcZxkjB6qkZQylWAIPUHvXEz0Fa+p4OPB3xI1aSK21fWrm/0ZNXs7iGC3MaRSWcbEqQW5zs2bkZRuYZ5xmotD8E/GbSLOHTdO11bG0i0gqmySKVnvGDGVpWYD5y7Bg+1uBg98+/UUrD5l0R4jqfgv4labqmvf8IzqV7JBdTxPFeXN5F9rlIgdVy5U/ullKMwIBI3KBgc9DoOgfEYWviO38QawL5dR0+6SBfNUJFOZphF5YCgonkmLOSeR65r02imlYUpOTu3c8Q8W6H8W9a0XS9K02zTSrRNIksL6JtQjfz2aB4ySR0+byipHP3s44DejfDCy8SWHhtrfxNPLJMLl/sqzzJLNFb4G1ZJEAV2zuOQOhUckE11NFAgooooA5n4k/wDIsXX/AF73H/oiSptC/wCRRuPrc/8Aob1F8RwW8N3CjALQzqM+8MgrJ8OyeIrjwzdNHJpiW/77BZHLc7ieM+p9e1AHyV4BwdSu/bSb/wD9JpK5o/8AH7b5ZVwE57Z29P6VqeHRctfL9l87/UTed5ZIPleW3mZx225z7U6S88MfYLeL+w9RbUTBGqz/ANogIJdow+zy+gPOM/jXl0nelKJ9XnkLY6lO/wBlK39ep0fgz/kNxf8AXGT+ld1pv/H1dfRP5GuC8JSpDq8ckzBQIZMn8q7fQriO6kubiEho2CbWByCMHmsclT+tp+TPn+JuvyLXguFbXwz4f+zl0S58ySZQxw7hZPmPvXX/ABXmij1TT7ZpI0ZDKiqWAJ/fkgY+hFch4IVh4W8P+ZMJBvuTGuAPKAaQbeOueuT6113xbEH/AAlZjCx+YrByOCfm24Pt90/lX0VH+IeLiv4ByXw3tdngHXtUXfHMZ0hSRHIJTY25T7cirvxQuo5PCllp27ZOltcthQMMrzfID9cEfhWp4Z0l7b4LrJGXEl0lzcsDgKdrfKSfox+vFc38RtD8R6pcXb+G917PpzFBYvzIYlO/dGP4sM3I6nPGaXNapcvkcsOkv61OMtJtJMJj1CaYTiR1YqzbSQcHHGOMUulahpmnTXfk3c21bgeUEXcSAin09c1zdlqFvPO0pd0nBLSRkbSjkYcEH3BP41PLewtc3MbojrPGrZIz8wG0kHseF6V8xXoclSUD0Kc+aKZ2vgfxAtv4/h1IyXEcYjaFS5CtkofT6Gsv4+Xk2reJodVP+oSOOFHzud+/P5kCuatGEkm2FZEjkIVJcnb5q8gbvUjcK6618LW3iLRZY4de8698jcbQqQynkYyehBxg4wfbNehgMRClaD01JmnuebyWlz9iSXTo1e4t5/uCRWbDLzz+GMZ79K2/iSkw8ds04CyS29o5AxwTBHnpx1zXTfCXwr4ktfHdvZ6lbS6bbPFJKpe3HluUIwAOcsw7nseleteOfDKKIWmttORdwE6tbLvdGYJkfIAcE+td1ampSun5nRhMU8O5aXTTX3nm3wURrDxJ4dvZdNaSCNLhJJ2iLGEMWCFe+ScjHcMTXsvi64e8vf7Q00AeRsPnyq0bR/Ng7QwwxIJHt1xXlSWEmna/ZLba9ctd/wBqz2ZZsDyDEcJIi4xkgcex9q7d/EGo61ZwRPeT3FqkaNKHEQaSQbDvHIOASwPGPxojGysZVqvtJOVrf8Pcwtc0Ce+R1soiIJIJoHeZd0jvlOVycnB7+h9a2/Btk2iaLY3Oj2AvbSVZUZwpBZ0crnIOQTgEdzgjg1LpF5vubeexs5L24WZg8Sbw2A6kAKy4HTk5611SeJVnv0EccaabdsH3Sw5KhgcAqDz8w6e9ac8uXlvocn1el7T2vL71rX8jzj4i6VN4i0u4trHw9bxaoXWNAI1SQsvLMztg8geteB6zZ3el6hNYX0JhuYG2yISDtP4V9crbTXGtJdiCKKzuEaKJY02nftC8joBhgeO9fM/xmsG07x9qEOCASG/Ibf5ivRwFZ3dNny/EmAglHEx32fbq7+pxE7ZqjMetW5OeKqyrH1LsF78c13yPnaWhRmqlN3rQkjQgr5jB+3HGKqyQwkqxmkEfAc7eQfYd6xkejSkjMmqpMK11to9kn+lMkxA2Lt4YHrk9jVMW1rJLHm4uVi+USkRZYE5ztGfm6eorGTPRpTRkyiq0grWi09Zw8azTC4ypjUgBNuCTuYngjHAwc1WeztTcQf6Rdi3+QXDiEFkY5yFGcNjHqM+1Zc8b2PQpyRlutOsWEVyJWgSdUBJR+h7fzIq3Z6bJeOYIHme6bDRooGCuDuJJPUYHGDnn0qW6sdMjazi+3XvllFe9PkgmOQgkBF3fMAMDOR1rGtyyXs+/9f15nZSnyvmvsbE11r1voN4VuFheRvJ8iMsWaI/ez83bCdR3rL0e68TRSnTbC1SRy7AxixjlLM2QQSVJPXgZx6VHHY3iaRDftqEscs83kwjeu3Crl9xzuXG5cZGDk88Vr+F9Vv8AQNXs9esfEF3AkDjbMqo0yzrHuwIy3KbsLuPUdu1c+CyvDxk41HdN9v8AhzoxWPxE1eO6Xd/5FXRV8UPeL4bWOZi25IreVX2q/sPXjH4muSuYJLeaSGaNo5I2KurcFSDgg/jXd6lHqPjGbU9a1TxJDHdbjcTLPKE8wnb93ByzfM2RjgL15rldGs9LuBuv7ieP5iDtKKMEYByx5O4jIx0yc1q8NSoV6nsvh9Ouuvnf0CONlVoR9r8S/Wxjv1plbbaTYw6rJa3WoOIPJDxzwxBxuYDaGyRhcnlhnHoay763+z3ckBnjn2MVMkTbkbnqp7immpbGkJp2sQoMn3pSMHFa+kRXF48+otftFPp8CywksoZtmFVVyeSMqcegPpzU1W6+3z/bJbme4u5PmneVQMtgdMde/wClUnC1uo9b+RUjJ3jFSBwXHoDS3cUMF1JDFcrcRq+FlRSFceoDYI/EUMLbc/lvKR/BuUAnnvzxx9apNollqGK1lK+feKi5wdqMxA9e1WIzpEf7mRZp1ZuZwuxlX/ZXdg89zSXFlpFpLZiXVHuUliWSf7KoYxErnaN2ASDwfpWehieXa0jDJADY6c9/wq41tdTHk5tU3Y0caR/evPzX/Cir+PA//PXxH+UNFHtn2/AOTzZ9H/8ADYHxB/6Fvwv/AN8T/wDxyj/hsD4g/wDQt+F/++J//jleCeGtD1LxFq8el6TAsty6vId8ioiIilnd2YgKqgEkk4FbjfDbxl9uvLaLSTcJZ6cdTmuoJVktvsoQuJBKpKEEKcc5JGK7nhsOnZo5FiK7V0z1/wD4bA+IP/Qt+F/++J//AI5R/wANgfEH/oW/C/8A3xP/APHK8G8MaDqfiPUWsdLijZ44XuJpJpViihiQZaR3YhVUepPcVs23w58X3PiW88PQaYst7Z2R1CYpOjRfZggkEokB2spUggg85oeGw63QKvXezPYP+GwPiD/0Lfhf/vif/wCOUf8ADYHxB/6Fvwv/AN8T/wDxyvD/AAh4R17xYuqNoNmLr+y7F7+6XzApWFcZIB+8eeg5oPhHXl8CL43azA0N777Ak5kGWm2lsBepGAeemRij6th72sH1ita9z3D/AIbA+IP/AELfhf8A74n/APjlH/DYHxB/6Fvwv/3xP/8AHK+dPLk3FfLfcOo2nNXdB0i/1zWrDR9Oh8y81C4S2tlY7VeRmCgbjwOTT+qUOwvrNXue/f8ADYHxB/6Fvwv/AN8T/wDxyj/hsD4g/wDQt+F/++J//jlfO11DLazyQTqUeNirD3Bwf5V11x8MvGcMNo39lxyy3VxBbfZ4bmN54ZJl3RLLGDujLKCRuxSeFw63Q1iKz2Z63/w2B8Qf+hb8L/8AfE//AMco/wCGwPiD/wBC34X/AO+J/wD45XkbfDXxWuom1aHTxCLQ3hvv7Qh+xiHzPL3efu2f6z5MZzu4qWD4V+NpZbuA6ZBDcW9xLaiCa8iSS4ljQO6wqWzKQhDfLngj1peww3kP21c9X/4bA+IP/Qt+F/8Avif/AOOUf8NgfEH/AKFvwv8A98T/APxyvnIV0vhbwTrPiPSLvVrOfSrWwtJ47eWfUNQitUErhiqgyEZJCt+VU8LQirtCWIrN2TPaP+GwPiD/ANC34X/74n/+OUf8NgfEH/oW/C//AHxP/wDHK8E8R6Hqnh7WrvR9XtGt720YLMmQwGQCCGGQQQQQQcEGobHTri8hu5Y2hjW1gM8nnSiMsoKjCA/eb5h8o5xk0fVKFr2F9ZrXtc+gf+GwPiD/ANC34X/74n/+OUf8NgfEH/oW/C//AHxP/wDHK+c2VlxuVlyMjIxxXbaV8LfFmoWMl7jSbK3jit5ZHvtThtgguFZ4Qd7DDMqltvXGD3pSwuHjuhrEVpbM9W/4bA+IP/Qt+F/++J//AI5R/wANgfEH/oW/C/8A3xP/APHK+fdV0+407UriwmMMskEhjZ7eQSxsQcZV1yGHoR1qsI5CxURuSDgjac5qvqlDsL6zV7n0X/w2B8Qf+hb8L/8AfE//AMco/wCGwPiD/wBC34X/AO+J/wD45XzmFYqWCkgdTjgVoaDouo65emy02ES3HkSzqhYKZFjQuwXP3m2qTgcnFJ4SgugLE1X1Pqf4Z/HrxV8TL/WNF1jR9GtYbTR7q9jazWXezqu0KdzEY+Y+/SvQtB8Tva2gtTqtssoid7mP7NOAokAxnIA4wQD9a+aP2S2VPHWuSM21V8PXTE+gBTmvpnwhpV3quvG/1DRre502WFWtJjNBKygByFKffXczA9+grysZTjTq8sdj0cNNzp3keJ2Nv4U0m8ml0XxA+skafdxzIYPIKb4mRcb8buWPTnjoc1yGsW8L+IWS2ZVgVUkjKjKkKoOB/LNenfEX4c+K5PFWrHTdEvLbRJLhnjWxsNoaPavAK5wc5HTtms+1tNO0ywfTLHQzea2lsJHimuQZJbbO3ARsEsCMgKFOB3yMePOnNUpJJH0VfEUKlenWdRy0s7paeWlr27nO6bbtMbqdLWC5axtZbhoZ5REp2lcg5xk88Dvxiui+GGqXmpRX0l4sMYDqsaRLx2AQAfUmuA8RxjzEvI5S8DIu3dkn0wR/CRx1x+I5q54Y8UNodjdRx/bRK5EkL28iR+W4GMszKx6dAMfWssp5YTT9f+GODiCEqjdl2PW/B0Vw2geGpGfyomF221jtDK0kmx89AMA8+ldP8ZdS0O3nt9WGk6/qgEPlvNDIYIp1U5BDMpZsEn7pHUnmuFNwdU+H3g+eCzkg2RPbwiOUS7WDyjLgjDKWIBXrz7U7RmvvFFg0UZmtbq1jQqszttusFg3UADaeOB9exHsL4rt2PKk/d5Yq5reH/iRd+MtCOh6fDpukabbIYPJuWOxIxGcMz5yen4sBW9ot1eWPj4TXziVXt2S8EDgsrgqd4XHK5xyfQYGa850bwD9u0rVodJ1C50zXNNuQ90kKF0mgPzxhh/CwIIDA7SMZPeur+IEwsdfW6UmK7e78uCTJyr7ckcYJVs9DkcZwaVrPQ0TvFcxZ+OPw5tddUeL9BniF6qr9qCKoS6Lcjcy4+bgAt7jNeNy6LdXFhj+wL6xvRLuilmuf3MiBTuTB65xkNnHFe6arq2q6bpUVrJaFJrtT5oiXdE7nAV0ww5xhsDnAz61W1Ow1rTUWC51CKeOMIytEGQgGNm29z1bJPX3rz8Uk3zWehvFWPJruTUtTVJ7qCPT9OtXjCWsTHy2YkbSSSR1wePwHevRfAej3cHiO2usltLuLScvNuG2TEbEohUcHI5zggD3q1o/gzVfEWvWi6npNxcWqIzSSGNhGj+WMDDY53Z5Jzzya9K8MfD250eWaS1kWCGaIh4JJNyOxBAJUA4Iz1Bz2rkw9CUpKdtEy5MzYhp1xp6zSRrY/ZhsumjZgfniRz8xORtD/AJiqXiWPSGjl+watcapEYF3I83n7P3q4wMZ//VXa2/gbyrSXy9Umt7qe+a9maMBkLEAFADztwAKg1TwRqVw0C2eswWaLKHkaO1UO2OgyOevvXqwvbUzPGVurGLxTp9vanzrhb28eNmk3M8LyNtIc565B+Yjpk12K2MFhbW0AiSSfabeBSWfcu8LkqBkLkZPOBgc5rch+En2e9ubz+07a9lmcsDcWzKy55I3q+evP41e/4RHXo0Mslno93dbtwljuHhJwflBzG3QcdaoDktNvC0cfnNJpRdiv2jyWMIGTyGBOSSOnH1FdPc6Np8fhcxwq9zcKu+KBV3FURuucjbnacnv0rNm8HeJliikMV+JoxlooLiB4XPod20ke+M061g8caRGxiuNQkjd98tqdKjbdk8qHjyfYE0AazXJhtLe/TeYPtSb1aUtkBxuYD+EBVxnqf5+DftV6ebHx0syL8s6Hn16N1/4FXrV3NqyaJHp9xb6c0yo0ZklsriABdoAYsy8yAk4PTrXC/F/T9S8cpZiRtHtrm2Co0o1FXD4GMkEDBPFb4aoqdRSex52bYaWJwsoQV3pb7zwmz0DWNQtRcWdt5ykbgEYFiOnA79Kx722nt5GiuI5YnXgqwwR+Br1pNP17wVZCTW7RL7RNwhmaGRZDb5+64x0B9DwfrXS3Wl6fqGmQXklvput6TKQEMrlJFz2WX+E/7L/nWeIzeeFletG8HtJdPJrc8jBZA8Z7lJ8tRfZf6M+bp1OT+8NU2TcSJJmQDPQZOa9y174W6Pdzsmi6obKdhlbK+GH+gPRx7gmuO1b4b+KNLnM0kCvjoy5II6dcYrehm+DxEeeE01/XbT8RVsnx2FlyThr/AF3PNrlLcM21rlsL1LAc/wCFVLhoFKGDzgRg5ZjnPfGPeu2u/C2rxWksbLtMhywIzg/XisK8t9Tsr23uJIR+6XaDuGG/OiOMw9R2jNFrB4qEeZwZy1627eEMuG+8dx+b65qpNEyqMwtzjpLycjPSty5uLmKwubdoWVJnDHI64qObVJ/7Qsp1Lo8EQRCrYIAHrVq3Q3jOpHRx/HyMSz02+vpVhsYpZ5z0jUgse/HNdLovw88QXnF1p2qWzZ6Lp8suR6/KDWKt/NHY3EIZjHJKGZTypPqR61pxa0xvIJri1WVliChmXBAA7YIr2csjhZ/xm7/gVXq4jlagrfn+Oh2Nv8G7hUSS6u7+NGJA8zRbwDI9SIz606T4U2KxNu16CEHPL6Tfgj84qzdB1PR54tt1FdwsG/5YXMqD/wBGV1mjaxpMV2IrbXfFdmT3tddmT/4qvUpU8HKXLGUW/wCu55VbFYmn701O3eyt+DOVl+GOhxnEvj3S4j6S2N2p/wDRVRS/DfQWU+V8RNAZh/D5F0P/AGlXbXvjJ7S58qH4ieObfaTnfqXn/Tqopo8X6kzCW3+LGtqT1FxZJL/WvYp5PSqLSK+//KJg81rJX5pf+Av9Is4OTwJpsdv5J8deFWAzy8dwG59/KrHufBNjGCU8beGpfpLMP5x16pN4v8WNtEPxGtLhexuNFgz/AOgtVC48c+NIGIbWvC94o6+bo0P9IqceF6cvhgvvf+SNaWbYqTspL58y/OmePato0enpuXWdMuxnGLeR2P6qKzAkeeZF/WvZJPiV4hDN52leCZ88HdpMXP5AVCfiLeMB5vgfwHP9LHbn8A4rGrwZXveMPzf/ALcelDH4tR1hF/8Ab1v/AGxHkZSIktuQ/QGnB8ReWGUpkkcd/wDIFeqXfji0mBa4+FvgtiRwUilX+UlcJqN1Ncyu66Vp1uGYkLDEAFHoO9cj4SxGracf+3JP8mzro4qpU+OFv+3k/wBDFeTc4ISMEDHC/r9aQbeCVUY6YFWpWkAObS3Hviq5n9beH/vmvFxWVQw0uWdVr1hJfmdkXdaITzV/u0Vf+3aT/wBAn/yJRXn+yp/8/fwYrv8Alf4f5ne/C5NCk8Wxr4m16bRdJMEouZYjIrTjb/qMxqzKrnAJ2nAzxXdweNrO18ba0914k059Hn8K3em2UGlJcraQk27xwQBZEViQT99h1YnPJrxuiu2VJSd2ebGo4qyPRvh9d/D27uLW01mO58ORw2TjULk6lO6as2BtgZY4iYkZgGYjdwuBzg13nh74meE7LxNNDrt4JVlWYyX+ib47MwCxeC2tBHLF5oWMMwHbc4Zs4r59oqZUIy3ZUazjsj0f4I+NbHwPP4i1J5Sk8lpbpaQMpY3G27hd4yQMDMSuDnAr0VvHvw5tTZ+GtM1y4t/Dmka1ZTafMLVi7IIrp5ZiGRgMTTIpyC2BkA4r5zoonh4yd2Ea0oqx9C+Jvidotrol7faH4nik8RP4cTT0uIVuZJDcLqAkyJZ03H9yxw7YI2kDHyimf8LC8Ot4t0nWD43caCuqaVcW+g/2e5GnJCVMxYlcJtw3MRJk3fNXz7RUrDQQ/byPQfiZ4th8UeE9AW41R7/V7XUNSM7yq25LeR4jAu4j7vD4Ufd54Fd3aeLvCfhO/wBEk0nxdZ6xp/22G41yYxXT6leymJ4zKfMjVFji8xtqBiT1JJ6eB0VToRa5eglWadz27RtQ+Hy6VpPhnUvGFvd2Oh2U8uJI7uKz1O5luPMSKTZGZPKjChj8oyxwD3pPDHirw5beNb7xZ4i8XafqN609yt0iWNxteKSIBX08hV8qTqn7wLtCgjNeJUUewWuoe2fY2NDvvD9rpmowap4fn1G7mTbZXC6gYRatgjcUCkSckHGR0x3rrPBXi/SdB+FGt6VcWGlapqN1rVpcQ2Wo28kkRiSKYNJ8pUZBZRyf4jwa87orSVNS3IjNx2PoDwN8S9DvtHvbnxd4kigvtTkvl1C0kgmWHa9qIrfZHChV1XAH7wnZtG1c81n3nxI0m4u76zm1wvpUXhGysbGMWzMgu1Fp53yEDc37lslsBggGcYrw+isvq0L3NPbytY9c+P8A4t0HxVp+nyWWtjUtQjvZ5HS3+0fZlgYLtIWdd0TkjmNGaNccV0Pj7xho+j2nixHsdL1V9cutH1DS7TULeSSF7RbRl3AqVGUJCct1zxwceBU5mZgoZmYKMLk5wPQU/YRsl2D2zu2e3aV8R9La98FWMmunStK0/Rp2uIbWF0ig1BnufLDHYzhQsiAOoZlDHac5NX/GHxL0W3sdQuvC/ibZq142hs81rHOrs1vHMlwTJIu48lOScsG5zyK8AopfVoXv/XcPbyse/wDifx14Vunvv+Eb8Zf2DpiXerPd6fDprv8A2r57s0LhCnlsCrKmJNuzbkDNdJoXjbwlrHiHR4tGvA1rFeWl/FZv5p/sm2tYWa4GGRY4gUDIdjPv3AnBr5cpysy52sy5BU4OMj0qXhY2tcaxEr7Hsf7KjJJ498RvGmxD4dvWVeu0fKQK9b1BrbRNYTQ5rHUHuBcNFauzLGt4nIVlYjA+bAOM9DivIv2Tf+R38Qf9i1e/yWvqvxLNoOr+FJ9F1XR7i6MVxNsuMiIQPvYhlkbHP0zmvMx/8Y9DB/wjA8CaFcarqk2hzeJZbW/itvOmjgJ2gE8ADcCRg8mvLP2ifAWraX43XVbQzW8ypvgvQw/0nYAQwC8ow3BOQB8oxnJx1HiWz1Pwd4ht7XWdQmJXEmm67bjE0OR92QfxDjlTn15rUHip2shp/ie/eAsm/wC1/ad1teR55ePIwpAI4znPY1wTjzI7qVR05XR4/eLY61a2lnr17YWviq8XJFvchIJTt/dtc4BQSc4+XnnkiuNu7e90u+l0/U7aW2uYeJIpByv9GU9iOK9E8UfCq0uYWm8P6zFrtq0H2gTRSI9zavn5kYKf3i5yfUAE8UmmaNHe+EdPtfEd4dYu7ecpbiJTG9quCRFJOedpALFdu7jjjmuaVJy33On2kIR9zWPVdvNeXkX5rvU7P4M+FX0OFpLxp7jygiF3UiaQhlHdhjjr9K0NHvIL3UdYkn1CW2NtYSoRAXeRCux3ck4w2ewz19q7/wCHHgGSPwn4fH9oz282mzzTRGONVk3M74yGJI4bpxXYT+BfCp1q81e80mY3F8SJhFGUSQtjJKr1JwMnqcV105NRtI8+pTi580TI8ESatPa3QtbWaW52rAt6kYbz1AzlyAAp5PHTn3rsx4Vmubw30lpai5iINrJcZbZlQGJVTz371j2cN7pNukWn6XarGxGBbX0lu0nGN23LDtzk5rRXUvEEKhm03WAMZ/c3UU/6Mopu19Bx5re9uXdW8BabrkVrHrlxPcJbMHEUB8iNmBBBIBycY9a3LHQtNs7t7qODfMyhd8nzFQBjA9OgrmP+EovYMfaF1aHjP7/TVcfiY2p//CbxRyeXNe2qOOqzWVxF+uCKVijt6K5GDxtZSMF+1aNJ/u6iFP5OorTtvEAmTcunzSj1gmilH6NQBt0Vi2PiS1uYjI9lqVsA7JiW1Y8qcH7uR1BqwNe0j+K9SP8A66Ap/wChAUAaVRRXMMk8kCPmSP74wePxrIn8YeFIJBHN4j0pHPRTdJk/hmp4/EOjyLuhvBMvrFGzj9AaANG5aZYHa3jSSUD5Vd9oJ9zg4/Kudebxoxu2ez06NVQfZkgkLl27hi23H5VeuvEmmW8Rldb9kHeOxmb9AtZC/Ebw00nliS8WTn5ZrV4Tx/1020AUGTxXb3j3DQ3rPJgOIBGq9uc/MTge1S3msSQ3Jjkvr7cG2lbjSzg/8C2qCPxrRXxpZzrmxt0uW7KL63BP/kSqVx4u1iOWTzfB2piJfutFLHKX+gVv60mNGbczaHfC4srlPC19FsImR7ZV4PBHBPNeCeL9H1b4U6ydQsY47zwlqUn/AB7GQypHnnY2QD9D/UV9DW2oaprcLuvhqyEQfEkV+pjkPfoVIrO1/wAMPq1jPDeeCdCaKRDG4iucNg9CfkA/WnFqzjJXTM5wlzKpTdprZ/o/J/8ABPBNY1CzvNLXVtNV73SQcywsxM1k3U/Ve+e3uOar2PjDXdNj87S7k6pZKNz20hHmop785Vx78fUVieLtC174V+K1hkWVrC55t2LDEycZQkE4Zc8H8e9Z2oW8M4XVvDjYVm3tbD5fm77P7j+q9D29K+exuTxpVfa0XyyezWifk7bPz69ep+h5HmuGzTDuhio3tut5Rf8A7cvx/wAWy9I8PeKfBXiQPHdJJpt51kktmKuh9XibPHv8y+9W9Z+HbX1m17otxaaxEw4a3dYpD9VOUb8NleJ3X2DWF8+WQ2t5Gx2zxgoVb0bHKt7jj1FS6f4o8TeF7v8A0l7mUAA+fbtsn2+rKPklHvivMqUZSk41Y+/9z/RP8PRnoVcjjhkqtF3g9mvei1/6Ul5ptd1Et+JvB8FvM9vcwiznYkGG8t/sxf8A3XB2N/33+Fed+KPCUunSqVje3Jx8k7bcjPVWOMj86+g9F+KGj69pnl6jtv024lzHv/NfvqfwcewrHvNP0q9eR/CWs2pt5fmNksilAfTy3yjfQgN7UYbMcXhKllK6XSV19+mn3fMiWQ4HMIezqQUZNXUl1801pb5NeZ8zT2k8SqHWRAxXnHBzmoY5J0dWVieK9e8SeGY47nbNpv2CdWBc2amAnHTMROz/AL5xXHXfhycNtge0vCiMAjj7PNnJPToT+dfU4XPaUkub3X/XXb72fM47gHMaEeamuaPlr/wX8kzI0rU1gDLLhQx6kY5ru/hPdWf/AAl0N3JcxosZBOVDj8q891G1uLGcRy2lzbYiDlZRnn6gdKk08M1ndvHFGWaPO5W2lc8cf/rr1sHV5q8aq1Pi8dh6tKjPC1FyvzTX52Ow+L9xbTeLLieGeAq7E/u4wo/LtXHC4jKHbJ+VQ+IzdPeFpllj44V2J4+vP86ySsqgN1B6Yr6uGeVKFRxUdDzMFg1GhGLkaslxGMlmBqJp1K5WRSPrWeZpV+9nmoHck5NaT4il0X6HfHDIvTTNnKMD9DmnRXG4Y3EHvWWWpd/rk/jWVHiWrTm3+pt7BWNM3cqhhk/iKptdTHPzmq5fim5rlxvEWKrJKNRperKhRiuhIzM3U5pmaTNAr56pWlN3bNkh1FG40VnzAf/Z">
            <a:extLst>
              <a:ext uri="{FF2B5EF4-FFF2-40B4-BE49-F238E27FC236}">
                <a16:creationId xmlns:a16="http://schemas.microsoft.com/office/drawing/2014/main" id="{30BA9549-3485-45D5-941E-321E0A7ADD2B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 flipV="1">
            <a:off x="3648269" y="3733799"/>
            <a:ext cx="923731" cy="92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82A3F5D-0B36-9C78-0F1C-98F0A733F0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61783" y="1971056"/>
            <a:ext cx="6925234" cy="29158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21D859F-0D52-52A4-4EE5-9970F48E25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2469" y="87923"/>
            <a:ext cx="1661531" cy="113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747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CDBF3-92CF-91F6-3FD6-5F5191A73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Multihall</a:t>
            </a:r>
            <a:r>
              <a:rPr lang="en-US" dirty="0"/>
              <a:t> capabilities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AC36E-9DBD-3B07-CF47-EEDE45EFA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Option 1: Using a 1.5 </a:t>
            </a:r>
            <a:r>
              <a:rPr lang="en-US" dirty="0" err="1"/>
              <a:t>GhZ</a:t>
            </a:r>
            <a:r>
              <a:rPr lang="en-US" dirty="0"/>
              <a:t> laser to generate bunches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4D0B03-8BFA-86CA-D3D3-F9B139E9A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2599BA-3C25-DFA3-8C19-8BC5B9008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03" y="1506574"/>
            <a:ext cx="7737231" cy="39685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B29C2C-064E-A025-1B8E-7CD1849158DE}"/>
              </a:ext>
            </a:extLst>
          </p:cNvPr>
          <p:cNvSpPr txBox="1"/>
          <p:nvPr/>
        </p:nvSpPr>
        <p:spPr>
          <a:xfrm>
            <a:off x="72393" y="5522613"/>
            <a:ext cx="8844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Cons:  Can not do 3+1. We wont be able to deliver to Hall D along with another hall at pass 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1C6921-632C-926A-D776-E77E3046044F}"/>
              </a:ext>
            </a:extLst>
          </p:cNvPr>
          <p:cNvSpPr txBox="1"/>
          <p:nvPr/>
        </p:nvSpPr>
        <p:spPr>
          <a:xfrm>
            <a:off x="370703" y="5990847"/>
            <a:ext cx="5748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Option 2: Using two lasers? One of them tunable to 249.5 ?</a:t>
            </a:r>
          </a:p>
        </p:txBody>
      </p:sp>
    </p:spTree>
    <p:extLst>
      <p:ext uri="{BB962C8B-B14F-4D97-AF65-F5344CB8AC3E}">
        <p14:creationId xmlns:p14="http://schemas.microsoft.com/office/powerpoint/2010/main" val="1402967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06BF6-06D1-1900-C164-AC24AC670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Limits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676C6-05DB-C099-1975-3F525D46E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deliver up to 180 </a:t>
            </a:r>
            <a:r>
              <a:rPr lang="en-US" dirty="0" err="1"/>
              <a:t>nA</a:t>
            </a:r>
            <a:r>
              <a:rPr lang="en-US" dirty="0"/>
              <a:t> polarized, 800 </a:t>
            </a:r>
            <a:r>
              <a:rPr lang="en-US" dirty="0" err="1"/>
              <a:t>nA</a:t>
            </a:r>
            <a:r>
              <a:rPr lang="en-US" dirty="0"/>
              <a:t> unpolarized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If it’s coming from a single laser and single target then this is the total for all bunches.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We can not mix high current unpolarized and low current polarized (the capture optimization is drastically different)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04B67F-62F7-89DE-C6FA-1061F6F8F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B63AC8-0724-BC54-F46E-FE633E5C9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509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34A5A-4A39-AFF1-9E07-D2F67FC58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Polarization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0B72D-4159-64CD-0959-E9BDFDC1C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deliver to one hall: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We can always adjust Wien (e-) for optimal polarization in hall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If we deliver to two halls: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Adjust e- Wien filter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Adjust spin rotator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Choose “magic” energy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 combination of all three can allow for max polarization in two halls. Using the first 2, we can always “share” the polarization between two halls.</a:t>
            </a:r>
          </a:p>
          <a:p>
            <a:pPr marL="0" indent="0">
              <a:buNone/>
            </a:pPr>
            <a:r>
              <a:rPr lang="en-US" dirty="0"/>
              <a:t>I have(almost) the tool to calculate this. Need to update it with the new optics.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64C082-B6E6-FF4D-F17B-17E58C340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B8EC83-036F-D438-BBE4-8231EBB30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842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BD221-E09C-DAE4-FE26-94C553316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Positron beam generation ,phase slippage etc..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F2B0AE-FDAB-8440-F623-B450EE93CF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unpolarized positrons, we want to capture them at a few MeV (5 to 10). If so, then there is a significant phase slippage between target and first cold RF module:</a:t>
                </a:r>
                <a:br>
                  <a:rPr lang="en-US" dirty="0"/>
                </a:b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∆∅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type m:val="skw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 3 meters, for example its 6 degrees. There is also a </a:t>
                </a:r>
                <a:r>
                  <a:rPr lang="en-US" dirty="0" err="1"/>
                  <a:t>debunching</a:t>
                </a:r>
                <a:r>
                  <a:rPr lang="en-US" dirty="0"/>
                  <a:t> effect (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55=1−</m:t>
                    </m:r>
                    <m:f>
                      <m:fPr>
                        <m:type m:val="skw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. Consequently, switching from unpolarized e+ to polarized e+ will require adjusting longitudinal matches through the section and possibly the NL =&gt; Implication is that this switch will take time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F2B0AE-FDAB-8440-F623-B450EE93CF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37" t="-1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6B455B-4DF6-D739-55CD-9234E85BA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24CAE6-F6C4-FA07-8E1D-47AB44B18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289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177D4-DE7B-3BB0-35FD-08B873E74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Constraints on systematics and machine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25675-6A2F-58B5-7E46-FC084562F1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order to reduce systematics in experiments, one has to capture the e- the same way we capture the e+ from the pair production process. We then accelerate them in the main machine and use that to setup.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Adequacy of diagnostics ? We have to insure we can see that beam with diagnostics needed for setup (for example, it may be a problem to match the machine with the standard harps)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Need an estimate of the effect of reversing magnet polarity on the reproducibility. Are both sides of the hysteresis curve perfectly symmetric ? (Ask magnet integrator M. </a:t>
            </a:r>
            <a:r>
              <a:rPr lang="en-US" dirty="0" err="1"/>
              <a:t>Tiefenback</a:t>
            </a:r>
            <a:r>
              <a:rPr lang="en-US" dirty="0"/>
              <a:t>).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Is our LERF capture system designed to capture e- by adjusting a few fields?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7CF65-BAFC-8392-4CAD-CBE2A00AF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C43BDD-B46D-B80C-B587-0F3E1FC2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2496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LabStandardPPTTemplate" id="{A76DDB89-9485-FD4D-98A9-DF1C06249F3D}" vid="{808B238C-84FF-B441-8654-84F07F73F6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cff909e-542d-4672-8557-4ef8d9009dce">
      <UserInfo>
        <DisplayName>Camille Ginsburg</DisplayName>
        <AccountId>13</AccountId>
        <AccountType/>
      </UserInfo>
      <UserInfo>
        <DisplayName>Randy Michaud</DisplayName>
        <AccountId>71</AccountId>
        <AccountType/>
      </UserInfo>
    </SharedWithUsers>
    <_activity xmlns="426b74de-0581-4e94-90c0-1abf6215444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1B1D514388CB41A0EEF7AB490ED85B" ma:contentTypeVersion="12" ma:contentTypeDescription="Create a new document." ma:contentTypeScope="" ma:versionID="d633ee0f6d5913132600a671dcf31bb7">
  <xsd:schema xmlns:xsd="http://www.w3.org/2001/XMLSchema" xmlns:xs="http://www.w3.org/2001/XMLSchema" xmlns:p="http://schemas.microsoft.com/office/2006/metadata/properties" xmlns:ns3="426b74de-0581-4e94-90c0-1abf6215444e" xmlns:ns4="dcff909e-542d-4672-8557-4ef8d9009dce" targetNamespace="http://schemas.microsoft.com/office/2006/metadata/properties" ma:root="true" ma:fieldsID="f7e6cfae8f9dc93b543e26c0a21aff8d" ns3:_="" ns4:_="">
    <xsd:import namespace="426b74de-0581-4e94-90c0-1abf6215444e"/>
    <xsd:import namespace="dcff909e-542d-4672-8557-4ef8d9009dc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6b74de-0581-4e94-90c0-1abf621544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ff909e-542d-4672-8557-4ef8d9009dc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C87E5B-7687-4EA7-9916-7950020ED6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C1F3D98-0448-4C4A-B643-992D9BDAC879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terms/"/>
    <ds:schemaRef ds:uri="http://www.w3.org/XML/1998/namespace"/>
    <ds:schemaRef ds:uri="426b74de-0581-4e94-90c0-1abf6215444e"/>
    <ds:schemaRef ds:uri="http://schemas.microsoft.com/office/infopath/2007/PartnerControls"/>
    <ds:schemaRef ds:uri="dcff909e-542d-4672-8557-4ef8d9009d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C9A201B-9078-4D1A-A983-86475E01F1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6b74de-0581-4e94-90c0-1abf6215444e"/>
    <ds:schemaRef ds:uri="dcff909e-542d-4672-8557-4ef8d9009d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JLabPowerPointMain</Template>
  <TotalTime>24943</TotalTime>
  <Words>457</Words>
  <Application>Microsoft Office PowerPoint</Application>
  <PresentationFormat>On-screen Show (4:3)</PresentationFormat>
  <Paragraphs>44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.PingFangSC-Regular</vt:lpstr>
      <vt:lpstr>Arial</vt:lpstr>
      <vt:lpstr>Calibri</vt:lpstr>
      <vt:lpstr>Cambria Math</vt:lpstr>
      <vt:lpstr>Minion Pro</vt:lpstr>
      <vt:lpstr>PingFangSC-Regular</vt:lpstr>
      <vt:lpstr>Office Theme</vt:lpstr>
      <vt:lpstr>FAQ on positrons</vt:lpstr>
      <vt:lpstr>Multihall capabilities</vt:lpstr>
      <vt:lpstr>Current Limits</vt:lpstr>
      <vt:lpstr>Polarization control</vt:lpstr>
      <vt:lpstr>Positron beam generation ,phase slippage etc..</vt:lpstr>
      <vt:lpstr>Constraints on systematics and machine setup</vt:lpstr>
    </vt:vector>
  </TitlesOfParts>
  <Company>Jefferson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Betty Jean-Pierre</dc:creator>
  <cp:lastModifiedBy>Yves Roblin</cp:lastModifiedBy>
  <cp:revision>126</cp:revision>
  <dcterms:created xsi:type="dcterms:W3CDTF">2019-07-03T13:59:42Z</dcterms:created>
  <dcterms:modified xsi:type="dcterms:W3CDTF">2023-05-03T13:48:37Z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0x010100C41B1D514388CB41A0EEF7AB490ED85B</vt:lpwstr>
  </property>
</Properties>
</file>