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6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6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6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9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0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2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0784-6E27-41CC-A967-F551921D13B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DCDB4-9854-4A8D-817E-978FB234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486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1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79556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7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0068"/>
            <a:ext cx="8686800" cy="44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8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191491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0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47800"/>
            <a:ext cx="874499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2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Poelker</dc:creator>
  <cp:lastModifiedBy>Mathew Poelker</cp:lastModifiedBy>
  <cp:revision>2</cp:revision>
  <dcterms:created xsi:type="dcterms:W3CDTF">2014-05-13T16:30:03Z</dcterms:created>
  <dcterms:modified xsi:type="dcterms:W3CDTF">2014-05-13T16:48:54Z</dcterms:modified>
</cp:coreProperties>
</file>