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0"/>
  </p:notesMasterIdLst>
  <p:sldIdLst>
    <p:sldId id="265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18A"/>
    <a:srgbClr val="A80891"/>
    <a:srgbClr val="8E227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5" autoAdjust="0"/>
    <p:restoredTop sz="86461" autoAdjust="0"/>
  </p:normalViewPr>
  <p:slideViewPr>
    <p:cSldViewPr>
      <p:cViewPr>
        <p:scale>
          <a:sx n="86" d="100"/>
          <a:sy n="86" d="100"/>
        </p:scale>
        <p:origin x="-23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1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DF14-3D1E-4386-AE5B-DA0DCF80350F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298450"/>
            <a:ext cx="7772400" cy="2841625"/>
          </a:xfrm>
        </p:spPr>
        <p:txBody>
          <a:bodyPr/>
          <a:lstStyle/>
          <a:p>
            <a:r>
              <a:rPr lang="en-US" b="1" dirty="0" smtClean="0" bmk="">
                <a:solidFill>
                  <a:schemeClr val="tx1"/>
                </a:solidFill>
                <a:cs typeface="Times New Roman" pitchFamily="18" charset="0"/>
              </a:rPr>
              <a:t>Brock Cavity </a:t>
            </a:r>
            <a:br>
              <a:rPr lang="en-US" b="1" dirty="0" smtClean="0" bmk="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b="1" dirty="0" smtClean="0" bmk="">
                <a:solidFill>
                  <a:schemeClr val="tx1"/>
                </a:solidFill>
                <a:cs typeface="Times New Roman" pitchFamily="18" charset="0"/>
              </a:rPr>
              <a:t>in Injector keV Region – a Current Monitor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46" y="4617707"/>
            <a:ext cx="3931912" cy="640074"/>
          </a:xfrm>
        </p:spPr>
        <p:txBody>
          <a:bodyPr/>
          <a:lstStyle/>
          <a:p>
            <a:r>
              <a:rPr lang="en-US" sz="2400" dirty="0" smtClean="0"/>
              <a:t>February 18,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18" y="697392"/>
            <a:ext cx="7406640" cy="5532536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4572000" y="868708"/>
            <a:ext cx="1554463" cy="612648"/>
          </a:xfrm>
          <a:prstGeom prst="wedgeRoundRectCallout">
            <a:avLst>
              <a:gd name="adj1" fmla="val 32675"/>
              <a:gd name="adj2" fmla="val 2279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Brock Cavity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798566" y="5996486"/>
            <a:ext cx="2041922" cy="724318"/>
          </a:xfrm>
          <a:prstGeom prst="wedgeRoundRectCallout">
            <a:avLst>
              <a:gd name="adj1" fmla="val 39548"/>
              <a:gd name="adj2" fmla="val -15868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QWeak I-V Preamp</a:t>
            </a:r>
          </a:p>
          <a:p>
            <a:pPr algn="ctr"/>
            <a:r>
              <a:rPr lang="en-US" dirty="0" smtClean="0"/>
              <a:t>“MAIN 27”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57245" y="2788927"/>
            <a:ext cx="1554463" cy="612648"/>
          </a:xfrm>
          <a:prstGeom prst="wedgeRoundRectCallout">
            <a:avLst>
              <a:gd name="adj1" fmla="val 142527"/>
              <a:gd name="adj2" fmla="val -3280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Horizontal Wien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132292" y="2057415"/>
            <a:ext cx="1554463" cy="612648"/>
          </a:xfrm>
          <a:prstGeom prst="wedgeRoundRectCallout">
            <a:avLst>
              <a:gd name="adj1" fmla="val -55207"/>
              <a:gd name="adj2" fmla="val 13622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 Aperture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5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74" y="1216309"/>
            <a:ext cx="6096852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87252" y="2606049"/>
            <a:ext cx="1824456" cy="1188707"/>
          </a:xfrm>
          <a:prstGeom prst="wedgeRoundRectCallout">
            <a:avLst>
              <a:gd name="adj1" fmla="val 48975"/>
              <a:gd name="adj2" fmla="val -1122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Signal in Mott DAQ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14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7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219075"/>
            <a:ext cx="760095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5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Brock Cavity as a Current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Injector keV region between A1 Aperture and Horizontal Wien Filter</a:t>
            </a:r>
          </a:p>
          <a:p>
            <a:endParaRPr lang="en-US" dirty="0"/>
          </a:p>
          <a:p>
            <a:r>
              <a:rPr lang="en-US" dirty="0" smtClean="0"/>
              <a:t>Available to Hall A Injector Parity DAQ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4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48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 Design</vt:lpstr>
      <vt:lpstr>Brock Cavity  in Injector keV Region – a Current Monitor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Brock Cavity as a Current Monitor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suleiman</cp:lastModifiedBy>
  <cp:revision>206</cp:revision>
  <dcterms:created xsi:type="dcterms:W3CDTF">2010-11-15T19:55:20Z</dcterms:created>
  <dcterms:modified xsi:type="dcterms:W3CDTF">2016-02-13T18:16:03Z</dcterms:modified>
</cp:coreProperties>
</file>