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0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844CB-33C1-41DB-95A3-7A6168E4FB8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FCDE7-4334-4462-A8AE-D1494C8DF8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3A7E0-408D-4575-B201-049ADF428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0E155D-074E-43D4-93CB-72FDF38A7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7A18BD-357E-43C5-9F6B-7F472F6C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72E-37C1-4D68-BBD4-2175ED926101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89A2F3-0AD9-4985-B78B-3BB366D8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75CC1-CAD7-4690-9A22-13A43EA1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E1F4C-E7F4-4C16-A762-B2EE47E1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D46697-AF7E-4DAF-AD39-BFDED0674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055309-8C5B-4204-92ED-65A39C10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2723-0779-4233-896D-96A9E49EC822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F9D69-118E-41FF-8635-477729B0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30B1BE-25F2-47A8-A191-BBA8CFC1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4D4B4A-8D32-45A9-9383-95B58A6BF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5C5526-1E1B-4FE8-8543-032091B64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754F82-E68B-44A1-BAB5-106D657A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A8F-9C47-4A5D-AB05-1E290D600E46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540230-E7CD-402F-9C3E-FD6550B5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E909E5-15A6-4BA0-82DF-C9FC25A1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9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F4B8E-B7C5-43FD-9B41-67D5E497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8D1910-2681-4250-9D01-83D80711B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D89DFF-C80B-4E9F-B8E9-BBFF42426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603D-A0A2-4D68-BB8D-F2834E873198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3A0289-66C3-4DA8-8543-3F8ADDDC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1E7F29-CB00-46C8-A837-D5766F5A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5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E7DAE-13E5-4E45-9391-08A56F934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7AD6E1-8B3D-406D-857F-2C843D636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141CDB-95D5-4443-90A7-E53635C7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0E2E-A321-4164-8260-B4BA7EADD0C1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93BFF5-CBAE-4D73-9787-25F6D8E08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3E1E34-5AED-4AF1-933F-47FE955C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9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A7B9D-F96C-4CBB-865E-CCB87C3A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4ACA0F-B913-45F3-B60C-3C53C012C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5430EC-0A5C-4BAC-82C4-2A5594406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898194-E0A7-4A65-8752-2550EBDB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7611-AB12-4162-91A9-7F3B1D720631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8FAC16-130C-4A62-AE5D-EA0A32430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B54107-F585-4CDD-ADDE-0A80D23BD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5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8677D-6422-4986-A3E3-F0B7AA07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146D65-2E89-44A9-8E3D-39A528B49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ADAFBF-8BF8-4313-A1F8-C51CD3B83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9541F72-44FC-411C-B6D8-D88DCE4A7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B7C81C-F28E-4EB8-B304-57FA14924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7FDB34-1E9B-47CF-97F6-C451206C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9957-A68E-4890-9EFB-3A4592718619}" type="datetime1">
              <a:rPr lang="en-US" smtClean="0"/>
              <a:t>1/23/2020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21303F-67FD-4ADA-BC85-0D854CD5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DB2381-122A-4680-8490-D59BE14D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3DD26-1D16-4510-AB1D-C0BCE5682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B41F8F-ADA3-402E-8916-3B1894DA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3A53-8BC1-4EC8-9F3E-1CF59F710DDD}" type="datetime1">
              <a:rPr lang="en-US" smtClean="0"/>
              <a:t>1/23/2020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1293C7-2BF9-4549-AFB5-9F2BDFF4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18365C-B2D1-4DF8-82E7-B03C55F1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8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FD455B-2A96-4CE1-A63C-74A627CB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DF62-A4FB-48E6-9142-A30CF61A58A3}" type="datetime1">
              <a:rPr lang="en-US" smtClean="0"/>
              <a:t>1/23/2020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E67F2F-C0BB-48AD-8B6D-5AA9655B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98064F-FD7F-4227-AE59-E47D33F6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7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84C77-F7D2-4EFE-A3F2-0F18BA555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1E5963-7DA2-47E0-89CF-A0305F2CC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2E4F10-23A8-4B4A-88A8-FEE12A936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55CC53-8577-4228-B9CD-B98B34AE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5D4-67E9-4D58-AC11-6F098702BD3E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3DA513-8882-4422-BE5A-74B359AC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958E33-D6E0-4C98-9B37-1998874E5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1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85D821-0F7C-42C6-9F00-F3136A4E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D37E16-3D63-4644-B076-745DD54A5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A5165C-F7CD-4080-B196-08C1EB048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0865D0-E26B-4484-90D0-9F02D579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2C45-331B-49F9-8191-DF8FC570271E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F4440C-1C67-469F-9934-90E67308C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BD5605-901B-4A02-B4F2-F5CE256B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8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192BAB-BEF7-40E2-A889-BD92D899A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65EC75-DB8C-415E-AF09-016577D27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57AA8A-DD60-470A-8A45-281AA1051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BF38-8F5B-47E7-8F77-43462D5DC40C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5F8A32-99B7-4897-A13E-BF4ACACB3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A792A4-70BA-46F6-B5A5-E00E787A2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035D9-4913-4CD5-A7F6-AF00BED439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078BB-8BF1-4162-BD48-88FA8A744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ION MOBILITY 1-D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D0645-CAA1-46B6-A62C-5EAB0B949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BF2F7E-24AF-4225-89A1-C45B11E54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0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9377F-C65C-4F2E-BE58-FB515AC7F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09" y="136525"/>
            <a:ext cx="10515600" cy="1325563"/>
          </a:xfrm>
        </p:spPr>
        <p:txBody>
          <a:bodyPr/>
          <a:lstStyle/>
          <a:p>
            <a:r>
              <a:rPr lang="en-US" dirty="0"/>
              <a:t>Parameters Used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9C16EFE-BD25-4F42-8CF3-5913ED807A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37129"/>
                <a:ext cx="10866121" cy="5119221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Beam radius(</a:t>
                </a:r>
                <a:r>
                  <a:rPr lang="en-US" dirty="0" err="1"/>
                  <a:t>Rb</a:t>
                </a:r>
                <a:r>
                  <a:rPr lang="en-US" dirty="0"/>
                  <a:t>) = 3mm          </a:t>
                </a:r>
              </a:p>
              <a:p>
                <a:r>
                  <a:rPr lang="en-US" dirty="0"/>
                  <a:t>Charge beam = -2 </a:t>
                </a:r>
                <a:r>
                  <a:rPr lang="en-US" dirty="0" err="1"/>
                  <a:t>pC</a:t>
                </a:r>
                <a:endParaRPr lang="en-US" dirty="0"/>
              </a:p>
              <a:p>
                <a:r>
                  <a:rPr lang="en-US" dirty="0"/>
                  <a:t>Pulse time = 50pS</a:t>
                </a:r>
              </a:p>
              <a:p>
                <a:r>
                  <a:rPr lang="en-US" dirty="0"/>
                  <a:t>Drift Time = 2ns</a:t>
                </a:r>
              </a:p>
              <a:p>
                <a:r>
                  <a:rPr lang="en-US" dirty="0"/>
                  <a:t>Current (I) = -0.04A</a:t>
                </a:r>
              </a:p>
              <a:p>
                <a:r>
                  <a:rPr lang="en-US" dirty="0"/>
                  <a:t>Electric Field for a uniform cylindrical symmetry distribution 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  <m:e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eqAr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One ion Study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9C16EFE-BD25-4F42-8CF3-5913ED807A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37129"/>
                <a:ext cx="10866121" cy="5119221"/>
              </a:xfrm>
              <a:blipFill>
                <a:blip r:embed="rId2"/>
                <a:stretch>
                  <a:fillRect l="-729" t="-2738" b="-2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9ADE94-9A39-4D9A-8440-2B3FE380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3D234-BAAF-4202-AD3D-FC035596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23" y="136525"/>
            <a:ext cx="10515600" cy="1325563"/>
          </a:xfrm>
        </p:spPr>
        <p:txBody>
          <a:bodyPr/>
          <a:lstStyle/>
          <a:p>
            <a:r>
              <a:rPr lang="en-US" dirty="0"/>
              <a:t>No Drift, only a continuous beam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0BE5BD-72FE-477F-BE81-101CC10E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3</a:t>
            </a:fld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F75E48-9E87-4025-B060-090DA19B0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08" y="1400524"/>
            <a:ext cx="7126357" cy="54574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EF03DE2-A0F0-4561-AE2C-0FE16A922A5E}"/>
                  </a:ext>
                </a:extLst>
              </p:cNvPr>
              <p:cNvSpPr txBox="1"/>
              <p:nvPr/>
            </p:nvSpPr>
            <p:spPr>
              <a:xfrm>
                <a:off x="5399442" y="1237129"/>
                <a:ext cx="6422315" cy="982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𝐸𝑑𝑟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𝐵𝑒𝑎𝑚𝑃𝑖𝑝𝑒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𝐸𝑑𝑟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) =11.15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𝑒𝑉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EF03DE2-A0F0-4561-AE2C-0FE16A922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442" y="1237129"/>
                <a:ext cx="6422315" cy="9820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39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30EECDA-C86B-4955-BC8C-47EF9EE8E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2597" y="799306"/>
            <a:ext cx="7887561" cy="6040419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FF4EC8-8165-4C9C-95AF-7D6CBFF7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ED035D9-4913-4CD5-A7F6-AF00BED4394D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23C08D5-41A9-4152-8D3E-C287EBFB0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09" y="136525"/>
            <a:ext cx="10515600" cy="1325563"/>
          </a:xfrm>
        </p:spPr>
        <p:txBody>
          <a:bodyPr/>
          <a:lstStyle/>
          <a:p>
            <a:r>
              <a:rPr lang="en-US" dirty="0"/>
              <a:t>Only drift section and </a:t>
            </a:r>
            <a:r>
              <a:rPr lang="en-US" dirty="0" err="1"/>
              <a:t>drift+pulse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4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65DA40-45EA-403F-8F94-B2694672F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5</a:t>
            </a:fld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624E362-F3D3-4186-8D4E-00DAE0F5F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723" y="708501"/>
            <a:ext cx="8029999" cy="6149499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C0ABCCCC-DD77-4E8C-B6F3-A8271B10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23" y="136525"/>
            <a:ext cx="10515600" cy="1325563"/>
          </a:xfrm>
        </p:spPr>
        <p:txBody>
          <a:bodyPr/>
          <a:lstStyle/>
          <a:p>
            <a:r>
              <a:rPr lang="en-US" dirty="0" err="1"/>
              <a:t>Pulse+drift</a:t>
            </a:r>
            <a:r>
              <a:rPr lang="en-US" dirty="0"/>
              <a:t> and the ion starts inside the beam</a:t>
            </a:r>
          </a:p>
        </p:txBody>
      </p:sp>
    </p:spTree>
    <p:extLst>
      <p:ext uri="{BB962C8B-B14F-4D97-AF65-F5344CB8AC3E}">
        <p14:creationId xmlns:p14="http://schemas.microsoft.com/office/powerpoint/2010/main" val="429198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5FC0F-171F-4B1A-8C30-E1230AAA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Pulse+drift</a:t>
            </a:r>
            <a:r>
              <a:rPr lang="en-US" dirty="0"/>
              <a:t> and the ion starts outside the beam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8783DA-3DDA-4CBF-9563-3DE6930F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35D9-4913-4CD5-A7F6-AF00BED4394D}" type="slidenum">
              <a:rPr lang="en-US" smtClean="0"/>
              <a:t>6</a:t>
            </a:fld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8FDCAE-366B-4F2C-8BA7-F2464EC4A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481" y="1473798"/>
            <a:ext cx="7030676" cy="538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44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95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Tema de Office</vt:lpstr>
      <vt:lpstr>ION MOBILITY 1-D</vt:lpstr>
      <vt:lpstr>Parameters Used</vt:lpstr>
      <vt:lpstr>No Drift, only a continuous beam</vt:lpstr>
      <vt:lpstr>Only drift section and drift+pulse</vt:lpstr>
      <vt:lpstr>Pulse+drift and the ion starts inside the beam</vt:lpstr>
      <vt:lpstr>Pulse+drift and the ion starts outside the beam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 MOBILITY 1-D</dc:title>
  <dc:creator>Ricardo Montoya Soto</dc:creator>
  <cp:lastModifiedBy>Ricardo Montoya Soto</cp:lastModifiedBy>
  <cp:revision>4</cp:revision>
  <dcterms:created xsi:type="dcterms:W3CDTF">2020-01-24T06:06:12Z</dcterms:created>
  <dcterms:modified xsi:type="dcterms:W3CDTF">2020-01-24T06:22:39Z</dcterms:modified>
</cp:coreProperties>
</file>