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8.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9.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0.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1.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2.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4.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5.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6.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7.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8.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1" r:id="rId2"/>
    <p:sldMasterId id="2147483681" r:id="rId3"/>
    <p:sldMasterId id="2147483691" r:id="rId4"/>
    <p:sldMasterId id="2147483701" r:id="rId5"/>
    <p:sldMasterId id="2147483711" r:id="rId6"/>
    <p:sldMasterId id="2147483721" r:id="rId7"/>
    <p:sldMasterId id="2147483732" r:id="rId8"/>
    <p:sldMasterId id="2147483742" r:id="rId9"/>
    <p:sldMasterId id="2147483752" r:id="rId10"/>
    <p:sldMasterId id="2147483762" r:id="rId11"/>
    <p:sldMasterId id="2147483772" r:id="rId12"/>
    <p:sldMasterId id="2147483781" r:id="rId13"/>
    <p:sldMasterId id="2147483790" r:id="rId14"/>
    <p:sldMasterId id="2147483799" r:id="rId15"/>
    <p:sldMasterId id="2147483808" r:id="rId16"/>
    <p:sldMasterId id="2147483817" r:id="rId17"/>
    <p:sldMasterId id="2147483826" r:id="rId18"/>
    <p:sldMasterId id="2147483835" r:id="rId19"/>
  </p:sldMasterIdLst>
  <p:notesMasterIdLst>
    <p:notesMasterId r:id="rId32"/>
  </p:notesMasterIdLst>
  <p:handoutMasterIdLst>
    <p:handoutMasterId r:id="rId33"/>
  </p:handoutMasterIdLst>
  <p:sldIdLst>
    <p:sldId id="599" r:id="rId20"/>
    <p:sldId id="617" r:id="rId21"/>
    <p:sldId id="616" r:id="rId22"/>
    <p:sldId id="609" r:id="rId23"/>
    <p:sldId id="612" r:id="rId24"/>
    <p:sldId id="624" r:id="rId25"/>
    <p:sldId id="622" r:id="rId26"/>
    <p:sldId id="623" r:id="rId27"/>
    <p:sldId id="618" r:id="rId28"/>
    <p:sldId id="621" r:id="rId29"/>
    <p:sldId id="608" r:id="rId30"/>
    <p:sldId id="620" r:id="rId31"/>
  </p:sldIdLst>
  <p:sldSz cx="9144000" cy="6858000" type="screen4x3"/>
  <p:notesSz cx="6946900" cy="9220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 Dallas" initials="MD" lastIdx="24"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00"/>
    <a:srgbClr val="A0D565"/>
    <a:srgbClr val="3399FF"/>
    <a:srgbClr val="F9907B"/>
    <a:srgbClr val="FDE6D9"/>
    <a:srgbClr val="F5E9D9"/>
    <a:srgbClr val="DDF1E2"/>
    <a:srgbClr val="FF9933"/>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2047" autoAdjust="0"/>
    <p:restoredTop sz="97761" autoAdjust="0"/>
  </p:normalViewPr>
  <p:slideViewPr>
    <p:cSldViewPr snapToGrid="0" snapToObjects="1">
      <p:cViewPr varScale="1">
        <p:scale>
          <a:sx n="103" d="100"/>
          <a:sy n="103" d="100"/>
        </p:scale>
        <p:origin x="-1122" y="-102"/>
      </p:cViewPr>
      <p:guideLst>
        <p:guide orient="horz" pos="2160"/>
        <p:guide pos="2880"/>
      </p:guideLst>
    </p:cSldViewPr>
  </p:slideViewPr>
  <p:notesTextViewPr>
    <p:cViewPr>
      <p:scale>
        <a:sx n="100" d="100"/>
        <a:sy n="100" d="100"/>
      </p:scale>
      <p:origin x="0" y="0"/>
    </p:cViewPr>
  </p:notesTextViewPr>
  <p:sorterViewPr>
    <p:cViewPr>
      <p:scale>
        <a:sx n="86" d="100"/>
        <a:sy n="8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 Type="http://schemas.openxmlformats.org/officeDocument/2006/relationships/slideMaster" Target="slideMasters/slideMaster3.xml"/><Relationship Id="rId21" Type="http://schemas.openxmlformats.org/officeDocument/2006/relationships/slide" Target="slides/slide2.xml"/><Relationship Id="rId34"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10323" cy="461010"/>
          </a:xfrm>
          <a:prstGeom prst="rect">
            <a:avLst/>
          </a:prstGeom>
        </p:spPr>
        <p:txBody>
          <a:bodyPr vert="horz" lIns="92346" tIns="46172" rIns="92346" bIns="46172" rtlCol="0"/>
          <a:lstStyle>
            <a:lvl1pPr algn="l">
              <a:defRPr sz="1200"/>
            </a:lvl1pPr>
          </a:lstStyle>
          <a:p>
            <a:endParaRPr lang="en-US"/>
          </a:p>
        </p:txBody>
      </p:sp>
      <p:sp>
        <p:nvSpPr>
          <p:cNvPr id="3" name="Date Placeholder 2"/>
          <p:cNvSpPr>
            <a:spLocks noGrp="1"/>
          </p:cNvSpPr>
          <p:nvPr>
            <p:ph type="dt" sz="quarter" idx="1"/>
          </p:nvPr>
        </p:nvSpPr>
        <p:spPr>
          <a:xfrm>
            <a:off x="3934971" y="0"/>
            <a:ext cx="3010323" cy="461010"/>
          </a:xfrm>
          <a:prstGeom prst="rect">
            <a:avLst/>
          </a:prstGeom>
        </p:spPr>
        <p:txBody>
          <a:bodyPr vert="horz" lIns="92346" tIns="46172" rIns="92346" bIns="46172" rtlCol="0"/>
          <a:lstStyle>
            <a:lvl1pPr algn="r">
              <a:defRPr sz="1200"/>
            </a:lvl1pPr>
          </a:lstStyle>
          <a:p>
            <a:fld id="{BF226278-2C6C-774D-8259-721EAA38D3B9}" type="datetimeFigureOut">
              <a:rPr lang="en-US" smtClean="0"/>
              <a:pPr/>
              <a:t>8/13/2015</a:t>
            </a:fld>
            <a:endParaRPr lang="en-US"/>
          </a:p>
        </p:txBody>
      </p:sp>
      <p:sp>
        <p:nvSpPr>
          <p:cNvPr id="4" name="Footer Placeholder 3"/>
          <p:cNvSpPr>
            <a:spLocks noGrp="1"/>
          </p:cNvSpPr>
          <p:nvPr>
            <p:ph type="ftr" sz="quarter" idx="2"/>
          </p:nvPr>
        </p:nvSpPr>
        <p:spPr>
          <a:xfrm>
            <a:off x="2" y="8757592"/>
            <a:ext cx="3010323" cy="461010"/>
          </a:xfrm>
          <a:prstGeom prst="rect">
            <a:avLst/>
          </a:prstGeom>
        </p:spPr>
        <p:txBody>
          <a:bodyPr vert="horz" lIns="92346" tIns="46172" rIns="92346" bIns="46172" rtlCol="0" anchor="b"/>
          <a:lstStyle>
            <a:lvl1pPr algn="l">
              <a:defRPr sz="1200"/>
            </a:lvl1pPr>
          </a:lstStyle>
          <a:p>
            <a:endParaRPr lang="en-US"/>
          </a:p>
        </p:txBody>
      </p:sp>
      <p:sp>
        <p:nvSpPr>
          <p:cNvPr id="5" name="Slide Number Placeholder 4"/>
          <p:cNvSpPr>
            <a:spLocks noGrp="1"/>
          </p:cNvSpPr>
          <p:nvPr>
            <p:ph type="sldNum" sz="quarter" idx="3"/>
          </p:nvPr>
        </p:nvSpPr>
        <p:spPr>
          <a:xfrm>
            <a:off x="3934971" y="8757592"/>
            <a:ext cx="3010323" cy="461010"/>
          </a:xfrm>
          <a:prstGeom prst="rect">
            <a:avLst/>
          </a:prstGeom>
        </p:spPr>
        <p:txBody>
          <a:bodyPr vert="horz" lIns="92346" tIns="46172" rIns="92346" bIns="46172" rtlCol="0" anchor="b"/>
          <a:lstStyle>
            <a:lvl1pPr algn="r">
              <a:defRPr sz="1200"/>
            </a:lvl1pPr>
          </a:lstStyle>
          <a:p>
            <a:fld id="{199538B4-289F-4F4E-BBCB-1CAD0E76E60B}" type="slidenum">
              <a:rPr lang="en-US" smtClean="0"/>
              <a:pPr/>
              <a:t>‹#›</a:t>
            </a:fld>
            <a:endParaRPr lang="en-US"/>
          </a:p>
        </p:txBody>
      </p:sp>
    </p:spTree>
    <p:extLst>
      <p:ext uri="{BB962C8B-B14F-4D97-AF65-F5344CB8AC3E}">
        <p14:creationId xmlns:p14="http://schemas.microsoft.com/office/powerpoint/2010/main" val="3343692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10323" cy="461010"/>
          </a:xfrm>
          <a:prstGeom prst="rect">
            <a:avLst/>
          </a:prstGeom>
        </p:spPr>
        <p:txBody>
          <a:bodyPr vert="horz" lIns="92346" tIns="46172" rIns="92346" bIns="46172" rtlCol="0"/>
          <a:lstStyle>
            <a:lvl1pPr algn="l">
              <a:defRPr sz="1200"/>
            </a:lvl1pPr>
          </a:lstStyle>
          <a:p>
            <a:endParaRPr lang="en-US"/>
          </a:p>
        </p:txBody>
      </p:sp>
      <p:sp>
        <p:nvSpPr>
          <p:cNvPr id="3" name="Date Placeholder 2"/>
          <p:cNvSpPr>
            <a:spLocks noGrp="1"/>
          </p:cNvSpPr>
          <p:nvPr>
            <p:ph type="dt" idx="1"/>
          </p:nvPr>
        </p:nvSpPr>
        <p:spPr>
          <a:xfrm>
            <a:off x="3934971" y="0"/>
            <a:ext cx="3010323" cy="461010"/>
          </a:xfrm>
          <a:prstGeom prst="rect">
            <a:avLst/>
          </a:prstGeom>
        </p:spPr>
        <p:txBody>
          <a:bodyPr vert="horz" lIns="92346" tIns="46172" rIns="92346" bIns="46172" rtlCol="0"/>
          <a:lstStyle>
            <a:lvl1pPr algn="r">
              <a:defRPr sz="1200"/>
            </a:lvl1pPr>
          </a:lstStyle>
          <a:p>
            <a:fld id="{B1AEAAEA-A1ED-E44B-BE33-F405D0F4CD6A}" type="datetimeFigureOut">
              <a:rPr lang="en-US" smtClean="0"/>
              <a:pPr/>
              <a:t>8/13/2015</a:t>
            </a:fld>
            <a:endParaRPr lang="en-US"/>
          </a:p>
        </p:txBody>
      </p:sp>
      <p:sp>
        <p:nvSpPr>
          <p:cNvPr id="4" name="Slide Image Placeholder 3"/>
          <p:cNvSpPr>
            <a:spLocks noGrp="1" noRot="1" noChangeAspect="1"/>
          </p:cNvSpPr>
          <p:nvPr>
            <p:ph type="sldImg" idx="2"/>
          </p:nvPr>
        </p:nvSpPr>
        <p:spPr>
          <a:xfrm>
            <a:off x="1171575" y="692150"/>
            <a:ext cx="4605338" cy="3455988"/>
          </a:xfrm>
          <a:prstGeom prst="rect">
            <a:avLst/>
          </a:prstGeom>
          <a:noFill/>
          <a:ln w="12700">
            <a:solidFill>
              <a:prstClr val="black"/>
            </a:solidFill>
          </a:ln>
        </p:spPr>
        <p:txBody>
          <a:bodyPr vert="horz" lIns="92346" tIns="46172" rIns="92346" bIns="46172" rtlCol="0" anchor="ctr"/>
          <a:lstStyle/>
          <a:p>
            <a:endParaRPr lang="en-US"/>
          </a:p>
        </p:txBody>
      </p:sp>
      <p:sp>
        <p:nvSpPr>
          <p:cNvPr id="5" name="Notes Placeholder 4"/>
          <p:cNvSpPr>
            <a:spLocks noGrp="1"/>
          </p:cNvSpPr>
          <p:nvPr>
            <p:ph type="body" sz="quarter" idx="3"/>
          </p:nvPr>
        </p:nvSpPr>
        <p:spPr>
          <a:xfrm>
            <a:off x="694690" y="4379597"/>
            <a:ext cx="5557520" cy="4149090"/>
          </a:xfrm>
          <a:prstGeom prst="rect">
            <a:avLst/>
          </a:prstGeom>
        </p:spPr>
        <p:txBody>
          <a:bodyPr vert="horz" lIns="92346" tIns="46172" rIns="92346" bIns="4617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757592"/>
            <a:ext cx="3010323" cy="461010"/>
          </a:xfrm>
          <a:prstGeom prst="rect">
            <a:avLst/>
          </a:prstGeom>
        </p:spPr>
        <p:txBody>
          <a:bodyPr vert="horz" lIns="92346" tIns="46172" rIns="92346" bIns="46172" rtlCol="0" anchor="b"/>
          <a:lstStyle>
            <a:lvl1pPr algn="l">
              <a:defRPr sz="1200"/>
            </a:lvl1pPr>
          </a:lstStyle>
          <a:p>
            <a:endParaRPr lang="en-US"/>
          </a:p>
        </p:txBody>
      </p:sp>
      <p:sp>
        <p:nvSpPr>
          <p:cNvPr id="7" name="Slide Number Placeholder 6"/>
          <p:cNvSpPr>
            <a:spLocks noGrp="1"/>
          </p:cNvSpPr>
          <p:nvPr>
            <p:ph type="sldNum" sz="quarter" idx="5"/>
          </p:nvPr>
        </p:nvSpPr>
        <p:spPr>
          <a:xfrm>
            <a:off x="3934971" y="8757592"/>
            <a:ext cx="3010323" cy="461010"/>
          </a:xfrm>
          <a:prstGeom prst="rect">
            <a:avLst/>
          </a:prstGeom>
        </p:spPr>
        <p:txBody>
          <a:bodyPr vert="horz" lIns="92346" tIns="46172" rIns="92346" bIns="46172" rtlCol="0" anchor="b"/>
          <a:lstStyle>
            <a:lvl1pPr algn="r">
              <a:defRPr sz="1200"/>
            </a:lvl1pPr>
          </a:lstStyle>
          <a:p>
            <a:fld id="{E556DBE8-8EF0-B64A-A8A7-F2D14BB1A374}" type="slidenum">
              <a:rPr lang="en-US" smtClean="0"/>
              <a:pPr/>
              <a:t>‹#›</a:t>
            </a:fld>
            <a:endParaRPr lang="en-US"/>
          </a:p>
        </p:txBody>
      </p:sp>
    </p:spTree>
    <p:extLst>
      <p:ext uri="{BB962C8B-B14F-4D97-AF65-F5344CB8AC3E}">
        <p14:creationId xmlns:p14="http://schemas.microsoft.com/office/powerpoint/2010/main" val="16547439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Interior Page Design 2</a:t>
            </a:r>
            <a:endParaRPr lang="en-US" dirty="0"/>
          </a:p>
        </p:txBody>
      </p:sp>
      <p:sp>
        <p:nvSpPr>
          <p:cNvPr id="4" name="Slide Number Placeholder 3"/>
          <p:cNvSpPr>
            <a:spLocks noGrp="1"/>
          </p:cNvSpPr>
          <p:nvPr>
            <p:ph type="sldNum" sz="quarter" idx="10"/>
          </p:nvPr>
        </p:nvSpPr>
        <p:spPr>
          <a:xfrm>
            <a:off x="3934970" y="8757590"/>
            <a:ext cx="3010323" cy="461010"/>
          </a:xfrm>
          <a:prstGeom prst="rect">
            <a:avLst/>
          </a:prstGeom>
        </p:spPr>
        <p:txBody>
          <a:bodyPr lIns="92372" tIns="46186" rIns="92372" bIns="46186"/>
          <a:lstStyle/>
          <a:p>
            <a:fld id="{0FE1DE24-5F93-414B-B4BB-D5F834695149}" type="slidenum">
              <a:rPr lang="en-US" smtClean="0"/>
              <a:t>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3"/>
          <p:cNvSpPr>
            <a:spLocks noGrp="1"/>
          </p:cNvSpPr>
          <p:nvPr>
            <p:ph type="sldNum" sz="quarter" idx="10"/>
          </p:nvPr>
        </p:nvSpPr>
        <p:spPr/>
        <p:txBody>
          <a:bodyPr/>
          <a:lstStyle/>
          <a:p>
            <a:fld id="{F6F86023-E48B-B14B-8DBB-49DEC0C635B1}" type="slidenum">
              <a:rPr lang="en-US" smtClean="0"/>
              <a:pPr/>
              <a:t>‹#›</a:t>
            </a:fld>
            <a:endParaRPr lang="en-US"/>
          </a:p>
        </p:txBody>
      </p:sp>
      <p:sp>
        <p:nvSpPr>
          <p:cNvPr id="5" name="Footer Placeholder 4"/>
          <p:cNvSpPr>
            <a:spLocks noGrp="1"/>
          </p:cNvSpPr>
          <p:nvPr>
            <p:ph type="ftr" sz="quarter" idx="11"/>
          </p:nvPr>
        </p:nvSpPr>
        <p:spPr/>
        <p:txBody>
          <a:bodyPr/>
          <a:lstStyle/>
          <a:p>
            <a:r>
              <a:rPr lang="en-US" dirty="0" smtClean="0"/>
              <a:t>FY2014 Budget Impacts</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8/13/2015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493128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3200" b="0"/>
            </a:lvl1p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5922991" y="6448078"/>
            <a:ext cx="2133600" cy="365125"/>
          </a:xfrm>
          <a:prstGeom prst="rect">
            <a:avLst/>
          </a:prstGeom>
        </p:spPr>
        <p:txBody>
          <a:bodyPr/>
          <a:lstStyle/>
          <a:p>
            <a:fld id="{F6F86023-E48B-B14B-8DBB-49DEC0C635B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46895744"/>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0"/>
            <a:ext cx="7848600" cy="624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1"/>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86485972"/>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3"/>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648669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7903865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522690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0505"/>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63505"/>
            <a:ext cx="4040188" cy="7420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055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63505"/>
            <a:ext cx="4041775" cy="7420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055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4988736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3200" b="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10575549"/>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2" name="Slide Number Placeholder 1"/>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845671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4300" y="895350"/>
            <a:ext cx="4402138" cy="544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8838" y="895350"/>
            <a:ext cx="4403725" cy="544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20887398"/>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3200" b="0"/>
            </a:lvl1p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5922991" y="6448078"/>
            <a:ext cx="2133600" cy="365125"/>
          </a:xfrm>
          <a:prstGeom prst="rect">
            <a:avLst/>
          </a:prstGeom>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5388611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8/13/2015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587197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3"/>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837582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754157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4864134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0505"/>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63505"/>
            <a:ext cx="4040188" cy="7420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055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63505"/>
            <a:ext cx="4041775" cy="7420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055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992062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3200" b="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85774589"/>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2" name="Slide Number Placeholder 1"/>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6698728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4300" y="895350"/>
            <a:ext cx="4402138" cy="544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8838" y="895350"/>
            <a:ext cx="4403725" cy="544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69088150"/>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3200" b="0"/>
            </a:lvl1p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5922991" y="6448078"/>
            <a:ext cx="2133600" cy="365125"/>
          </a:xfrm>
          <a:prstGeom prst="rect">
            <a:avLst/>
          </a:prstGeom>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54707313"/>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3"/>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6166465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63447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3"/>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p>
            <a:r>
              <a:rPr lang="en-US" dirty="0" smtClean="0">
                <a:solidFill>
                  <a:srgbClr val="000000">
                    <a:tint val="75000"/>
                  </a:srgbClr>
                </a:solidFill>
              </a:rPr>
              <a:t>FY2014 Budget Impacts</a:t>
            </a:r>
            <a:endParaRPr lang="en-US" dirty="0">
              <a:solidFill>
                <a:srgbClr val="000000">
                  <a:tint val="75000"/>
                </a:srgbClr>
              </a:solidFill>
            </a:endParaRPr>
          </a:p>
        </p:txBody>
      </p:sp>
    </p:spTree>
    <p:extLst>
      <p:ext uri="{BB962C8B-B14F-4D97-AF65-F5344CB8AC3E}">
        <p14:creationId xmlns:p14="http://schemas.microsoft.com/office/powerpoint/2010/main" val="52631051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1825892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0505"/>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63505"/>
            <a:ext cx="4040188" cy="7420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055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63505"/>
            <a:ext cx="4041775" cy="7420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055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4262230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3200" b="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3698289"/>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2" name="Slide Number Placeholder 1"/>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9322700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4300" y="895350"/>
            <a:ext cx="4402138" cy="544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8838" y="895350"/>
            <a:ext cx="4403725" cy="544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52628878"/>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3200" b="0"/>
            </a:lvl1p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5922991" y="6448078"/>
            <a:ext cx="2133600" cy="365125"/>
          </a:xfrm>
          <a:prstGeom prst="rect">
            <a:avLst/>
          </a:prstGeom>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87999234"/>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3"/>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2191255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24009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3737816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0505"/>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63505"/>
            <a:ext cx="4040188" cy="7420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055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63505"/>
            <a:ext cx="4041775" cy="7420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055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5831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a:xfrm>
            <a:off x="2610998" y="6400800"/>
            <a:ext cx="3408802" cy="273397"/>
          </a:xfrm>
        </p:spPr>
        <p:txBody>
          <a:bodyPr/>
          <a:lstStyle>
            <a:lvl1pPr>
              <a:defRPr/>
            </a:lvl1pPr>
          </a:lstStyle>
          <a:p>
            <a:r>
              <a:rPr lang="en-US" dirty="0" smtClean="0">
                <a:solidFill>
                  <a:srgbClr val="000000">
                    <a:tint val="75000"/>
                  </a:srgbClr>
                </a:solidFill>
              </a:rPr>
              <a:t>Division Resource Planning and Coordinating</a:t>
            </a:r>
            <a:endParaRPr lang="en-US" dirty="0">
              <a:solidFill>
                <a:srgbClr val="000000">
                  <a:tint val="75000"/>
                </a:srgbClr>
              </a:solidFill>
            </a:endParaRPr>
          </a:p>
        </p:txBody>
      </p:sp>
    </p:spTree>
    <p:extLst>
      <p:ext uri="{BB962C8B-B14F-4D97-AF65-F5344CB8AC3E}">
        <p14:creationId xmlns:p14="http://schemas.microsoft.com/office/powerpoint/2010/main" val="100670158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3200" b="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59837044"/>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2" name="Slide Number Placeholder 1"/>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5362432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4300" y="895350"/>
            <a:ext cx="4402138" cy="544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8838" y="895350"/>
            <a:ext cx="4403725" cy="544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85892866"/>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3200" b="0"/>
            </a:lvl1p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5922991" y="6448078"/>
            <a:ext cx="2133600" cy="365125"/>
          </a:xfrm>
          <a:prstGeom prst="rect">
            <a:avLst/>
          </a:prstGeom>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2828649"/>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3"/>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5447612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8029686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4372711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0505"/>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63505"/>
            <a:ext cx="4040188" cy="7420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055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63505"/>
            <a:ext cx="4041775" cy="7420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055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380269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3200" b="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92369442"/>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2" name="Slide Number Placeholder 1"/>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02900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
        <p:nvSpPr>
          <p:cNvPr id="6" name="Footer Placeholder 5"/>
          <p:cNvSpPr>
            <a:spLocks noGrp="1"/>
          </p:cNvSpPr>
          <p:nvPr>
            <p:ph type="ftr" sz="quarter" idx="11"/>
          </p:nvPr>
        </p:nvSpPr>
        <p:spPr/>
        <p:txBody>
          <a:bodyPr/>
          <a:lstStyle/>
          <a:p>
            <a:r>
              <a:rPr lang="en-US" dirty="0" smtClean="0">
                <a:solidFill>
                  <a:srgbClr val="000000">
                    <a:tint val="75000"/>
                  </a:srgbClr>
                </a:solidFill>
              </a:rPr>
              <a:t>FY2014 Budget Impacts</a:t>
            </a:r>
            <a:endParaRPr lang="en-US" dirty="0">
              <a:solidFill>
                <a:srgbClr val="000000">
                  <a:tint val="75000"/>
                </a:srgbClr>
              </a:solidFill>
            </a:endParaRPr>
          </a:p>
        </p:txBody>
      </p:sp>
    </p:spTree>
    <p:extLst>
      <p:ext uri="{BB962C8B-B14F-4D97-AF65-F5344CB8AC3E}">
        <p14:creationId xmlns:p14="http://schemas.microsoft.com/office/powerpoint/2010/main" val="322919669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4300" y="895350"/>
            <a:ext cx="4402138" cy="544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8838" y="895350"/>
            <a:ext cx="4403725" cy="544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69040556"/>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3200" b="0"/>
            </a:lvl1p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5922991" y="6448078"/>
            <a:ext cx="2133600" cy="365125"/>
          </a:xfrm>
          <a:prstGeom prst="rect">
            <a:avLst/>
          </a:prstGeom>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1832008"/>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3"/>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7677426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119468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0803296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0505"/>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63505"/>
            <a:ext cx="4040188" cy="7420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055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63505"/>
            <a:ext cx="4041775" cy="7420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055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3798837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3200" b="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61603645"/>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2" name="Slide Number Placeholder 1"/>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6086460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4300" y="895350"/>
            <a:ext cx="4402138" cy="544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8838" y="895350"/>
            <a:ext cx="4403725" cy="544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3937134"/>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3200" b="0"/>
            </a:lvl1p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5922991" y="6448078"/>
            <a:ext cx="2133600" cy="365125"/>
          </a:xfrm>
          <a:prstGeom prst="rect">
            <a:avLst/>
          </a:prstGeom>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9897713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0505"/>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63505"/>
            <a:ext cx="4040188" cy="7420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055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63505"/>
            <a:ext cx="4041775" cy="7420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055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
        <p:nvSpPr>
          <p:cNvPr id="8" name="Footer Placeholder 7"/>
          <p:cNvSpPr>
            <a:spLocks noGrp="1"/>
          </p:cNvSpPr>
          <p:nvPr>
            <p:ph type="ftr" sz="quarter" idx="11"/>
          </p:nvPr>
        </p:nvSpPr>
        <p:spPr/>
        <p:txBody>
          <a:bodyPr/>
          <a:lstStyle/>
          <a:p>
            <a:r>
              <a:rPr lang="en-US" dirty="0" smtClean="0">
                <a:solidFill>
                  <a:srgbClr val="000000">
                    <a:tint val="75000"/>
                  </a:srgbClr>
                </a:solidFill>
              </a:rPr>
              <a:t>FY2014 Budget Impacts</a:t>
            </a:r>
            <a:endParaRPr lang="en-US" dirty="0">
              <a:solidFill>
                <a:srgbClr val="000000">
                  <a:tint val="75000"/>
                </a:srgbClr>
              </a:solidFill>
            </a:endParaRPr>
          </a:p>
        </p:txBody>
      </p:sp>
    </p:spTree>
    <p:extLst>
      <p:ext uri="{BB962C8B-B14F-4D97-AF65-F5344CB8AC3E}">
        <p14:creationId xmlns:p14="http://schemas.microsoft.com/office/powerpoint/2010/main" val="357724999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3"/>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7650936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541530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3800570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0505"/>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63505"/>
            <a:ext cx="4040188" cy="7420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055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63505"/>
            <a:ext cx="4041775" cy="7420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055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7967845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3200" b="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29347477"/>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2" name="Slide Number Placeholder 1"/>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4941634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4300" y="895350"/>
            <a:ext cx="4402138" cy="544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8838" y="895350"/>
            <a:ext cx="4403725" cy="544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87368172"/>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3200" b="0"/>
            </a:lvl1p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5922991" y="6448078"/>
            <a:ext cx="2133600" cy="365125"/>
          </a:xfrm>
          <a:prstGeom prst="rect">
            <a:avLst/>
          </a:prstGeom>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52537564"/>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3"/>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5603508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61343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3200" b="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dirty="0" smtClean="0">
                <a:solidFill>
                  <a:srgbClr val="000000">
                    <a:tint val="75000"/>
                  </a:srgbClr>
                </a:solidFill>
              </a:rPr>
              <a:t>FY2014 Budget Impacts</a:t>
            </a:r>
            <a:endParaRPr lang="en-US" dirty="0">
              <a:solidFill>
                <a:srgbClr val="000000">
                  <a:tint val="75000"/>
                </a:srgbClr>
              </a:solidFill>
            </a:endParaRPr>
          </a:p>
        </p:txBody>
      </p:sp>
    </p:spTree>
    <p:extLst>
      <p:ext uri="{BB962C8B-B14F-4D97-AF65-F5344CB8AC3E}">
        <p14:creationId xmlns:p14="http://schemas.microsoft.com/office/powerpoint/2010/main" val="3301996011"/>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178866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0505"/>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63505"/>
            <a:ext cx="4040188" cy="7420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055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63505"/>
            <a:ext cx="4041775" cy="7420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055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7571484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3200" b="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19793071"/>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2" name="Slide Number Placeholder 1"/>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4706505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4300" y="895350"/>
            <a:ext cx="4402138" cy="544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8838" y="895350"/>
            <a:ext cx="4403725" cy="544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0"/>
          </p:nvPr>
        </p:nvSpPr>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3559430"/>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3200" b="0"/>
            </a:lvl1p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5922991" y="6448078"/>
            <a:ext cx="2133600" cy="365125"/>
          </a:xfrm>
          <a:prstGeom prst="rect">
            <a:avLst/>
          </a:prstGeom>
        </p:spPr>
        <p:txBody>
          <a:body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5414346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2" name="Slide Number Placeholder 1"/>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0773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4300" y="895350"/>
            <a:ext cx="4402138" cy="544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8838" y="895350"/>
            <a:ext cx="4403725" cy="544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523769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3200" b="0"/>
            </a:lvl1p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5922991" y="6448078"/>
            <a:ext cx="2133600" cy="365125"/>
          </a:xfrm>
          <a:prstGeom prst="rect">
            <a:avLst/>
          </a:prstGeom>
        </p:spPr>
        <p:txBody>
          <a:bodyPr/>
          <a:lstStyle/>
          <a:p>
            <a:fld id="{F6F86023-E48B-B14B-8DBB-49DEC0C635B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373856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fld id="{F6F86023-E48B-B14B-8DBB-49DEC0C635B1}" type="slidenum">
              <a:rPr lang="en-US" smtClean="0"/>
              <a:pPr/>
              <a:t>‹#›</a:t>
            </a:fld>
            <a:endParaRPr lang="en-US"/>
          </a:p>
        </p:txBody>
      </p:sp>
      <p:sp>
        <p:nvSpPr>
          <p:cNvPr id="5" name="Footer Placeholder 4"/>
          <p:cNvSpPr>
            <a:spLocks noGrp="1"/>
          </p:cNvSpPr>
          <p:nvPr>
            <p:ph type="ftr" sz="quarter" idx="11"/>
          </p:nvPr>
        </p:nvSpPr>
        <p:spPr>
          <a:xfrm>
            <a:off x="2610998" y="6400800"/>
            <a:ext cx="3408802" cy="273397"/>
          </a:xfrm>
        </p:spPr>
        <p:txBody>
          <a:bodyPr/>
          <a:lstStyle>
            <a:lvl1pPr>
              <a:defRPr/>
            </a:lvl1pPr>
          </a:lstStyle>
          <a:p>
            <a:r>
              <a:rPr lang="en-US" dirty="0" smtClean="0"/>
              <a:t>Division Resource Planning and Coordinating</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0"/>
            <a:ext cx="7848600" cy="624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1"/>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4711106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3"/>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p>
            <a:r>
              <a:rPr lang="en-US" dirty="0" smtClean="0">
                <a:solidFill>
                  <a:srgbClr val="000000">
                    <a:tint val="75000"/>
                  </a:srgbClr>
                </a:solidFill>
              </a:rPr>
              <a:t>FY2014 Budget Impacts</a:t>
            </a:r>
            <a:endParaRPr lang="en-US" dirty="0">
              <a:solidFill>
                <a:srgbClr val="000000">
                  <a:tint val="75000"/>
                </a:srgbClr>
              </a:solidFill>
            </a:endParaRPr>
          </a:p>
        </p:txBody>
      </p:sp>
    </p:spTree>
    <p:extLst>
      <p:ext uri="{BB962C8B-B14F-4D97-AF65-F5344CB8AC3E}">
        <p14:creationId xmlns:p14="http://schemas.microsoft.com/office/powerpoint/2010/main" val="3822039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a:xfrm>
            <a:off x="2610998" y="6400800"/>
            <a:ext cx="3408802" cy="273397"/>
          </a:xfrm>
        </p:spPr>
        <p:txBody>
          <a:bodyPr/>
          <a:lstStyle>
            <a:lvl1pPr>
              <a:defRPr/>
            </a:lvl1pPr>
          </a:lstStyle>
          <a:p>
            <a:r>
              <a:rPr lang="en-US" dirty="0" smtClean="0">
                <a:solidFill>
                  <a:srgbClr val="000000">
                    <a:tint val="75000"/>
                  </a:srgbClr>
                </a:solidFill>
              </a:rPr>
              <a:t>Division Resource Planning and Coordinating</a:t>
            </a:r>
            <a:endParaRPr lang="en-US" dirty="0">
              <a:solidFill>
                <a:srgbClr val="000000">
                  <a:tint val="75000"/>
                </a:srgbClr>
              </a:solidFill>
            </a:endParaRPr>
          </a:p>
        </p:txBody>
      </p:sp>
    </p:spTree>
    <p:extLst>
      <p:ext uri="{BB962C8B-B14F-4D97-AF65-F5344CB8AC3E}">
        <p14:creationId xmlns:p14="http://schemas.microsoft.com/office/powerpoint/2010/main" val="2438497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
        <p:nvSpPr>
          <p:cNvPr id="6" name="Footer Placeholder 5"/>
          <p:cNvSpPr>
            <a:spLocks noGrp="1"/>
          </p:cNvSpPr>
          <p:nvPr>
            <p:ph type="ftr" sz="quarter" idx="11"/>
          </p:nvPr>
        </p:nvSpPr>
        <p:spPr/>
        <p:txBody>
          <a:bodyPr/>
          <a:lstStyle/>
          <a:p>
            <a:r>
              <a:rPr lang="en-US" dirty="0" smtClean="0">
                <a:solidFill>
                  <a:srgbClr val="000000">
                    <a:tint val="75000"/>
                  </a:srgbClr>
                </a:solidFill>
              </a:rPr>
              <a:t>FY2014 Budget Impacts</a:t>
            </a:r>
            <a:endParaRPr lang="en-US" dirty="0">
              <a:solidFill>
                <a:srgbClr val="000000">
                  <a:tint val="75000"/>
                </a:srgbClr>
              </a:solidFill>
            </a:endParaRPr>
          </a:p>
        </p:txBody>
      </p:sp>
    </p:spTree>
    <p:extLst>
      <p:ext uri="{BB962C8B-B14F-4D97-AF65-F5344CB8AC3E}">
        <p14:creationId xmlns:p14="http://schemas.microsoft.com/office/powerpoint/2010/main" val="12516492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0505"/>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63505"/>
            <a:ext cx="4040188" cy="7420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055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63505"/>
            <a:ext cx="4041775" cy="7420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055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
        <p:nvSpPr>
          <p:cNvPr id="8" name="Footer Placeholder 7"/>
          <p:cNvSpPr>
            <a:spLocks noGrp="1"/>
          </p:cNvSpPr>
          <p:nvPr>
            <p:ph type="ftr" sz="quarter" idx="11"/>
          </p:nvPr>
        </p:nvSpPr>
        <p:spPr/>
        <p:txBody>
          <a:bodyPr/>
          <a:lstStyle/>
          <a:p>
            <a:r>
              <a:rPr lang="en-US" dirty="0" smtClean="0">
                <a:solidFill>
                  <a:srgbClr val="000000">
                    <a:tint val="75000"/>
                  </a:srgbClr>
                </a:solidFill>
              </a:rPr>
              <a:t>FY2014 Budget Impacts</a:t>
            </a:r>
            <a:endParaRPr lang="en-US" dirty="0">
              <a:solidFill>
                <a:srgbClr val="000000">
                  <a:tint val="75000"/>
                </a:srgbClr>
              </a:solidFill>
            </a:endParaRPr>
          </a:p>
        </p:txBody>
      </p:sp>
    </p:spTree>
    <p:extLst>
      <p:ext uri="{BB962C8B-B14F-4D97-AF65-F5344CB8AC3E}">
        <p14:creationId xmlns:p14="http://schemas.microsoft.com/office/powerpoint/2010/main" val="2775237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3200" b="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dirty="0" smtClean="0">
                <a:solidFill>
                  <a:srgbClr val="000000">
                    <a:tint val="75000"/>
                  </a:srgbClr>
                </a:solidFill>
              </a:rPr>
              <a:t>FY2014 Budget Impacts</a:t>
            </a:r>
            <a:endParaRPr lang="en-US" dirty="0">
              <a:solidFill>
                <a:srgbClr val="000000">
                  <a:tint val="75000"/>
                </a:srgbClr>
              </a:solidFill>
            </a:endParaRPr>
          </a:p>
        </p:txBody>
      </p:sp>
    </p:spTree>
    <p:extLst>
      <p:ext uri="{BB962C8B-B14F-4D97-AF65-F5344CB8AC3E}">
        <p14:creationId xmlns:p14="http://schemas.microsoft.com/office/powerpoint/2010/main" val="408095955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2" name="Slide Number Placeholder 1"/>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066431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4300" y="895350"/>
            <a:ext cx="4402138" cy="544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8838" y="895350"/>
            <a:ext cx="4403725" cy="544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9185870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3200" b="0"/>
            </a:lvl1p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5922991" y="6448078"/>
            <a:ext cx="2133600" cy="365125"/>
          </a:xfrm>
          <a:prstGeom prst="rect">
            <a:avLst/>
          </a:prstGeom>
        </p:spPr>
        <p:txBody>
          <a:bodyPr/>
          <a:lstStyle/>
          <a:p>
            <a:fld id="{F6F86023-E48B-B14B-8DBB-49DEC0C635B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2082605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0"/>
            <a:ext cx="7848600" cy="624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1"/>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25811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F6F86023-E48B-B14B-8DBB-49DEC0C635B1}" type="slidenum">
              <a:rPr lang="en-US" smtClean="0"/>
              <a:pPr/>
              <a:t>‹#›</a:t>
            </a:fld>
            <a:endParaRPr lang="en-US"/>
          </a:p>
        </p:txBody>
      </p:sp>
      <p:sp>
        <p:nvSpPr>
          <p:cNvPr id="6" name="Footer Placeholder 5"/>
          <p:cNvSpPr>
            <a:spLocks noGrp="1"/>
          </p:cNvSpPr>
          <p:nvPr>
            <p:ph type="ftr" sz="quarter" idx="11"/>
          </p:nvPr>
        </p:nvSpPr>
        <p:spPr/>
        <p:txBody>
          <a:bodyPr/>
          <a:lstStyle/>
          <a:p>
            <a:r>
              <a:rPr lang="en-US" dirty="0" smtClean="0"/>
              <a:t>FY2014 Budget Impacts</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3"/>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p>
            <a:r>
              <a:rPr lang="en-US" dirty="0" smtClean="0">
                <a:solidFill>
                  <a:srgbClr val="000000">
                    <a:tint val="75000"/>
                  </a:srgbClr>
                </a:solidFill>
              </a:rPr>
              <a:t>FY2014 Budget Impacts</a:t>
            </a:r>
            <a:endParaRPr lang="en-US" dirty="0">
              <a:solidFill>
                <a:srgbClr val="000000">
                  <a:tint val="75000"/>
                </a:srgbClr>
              </a:solidFill>
            </a:endParaRPr>
          </a:p>
        </p:txBody>
      </p:sp>
    </p:spTree>
    <p:extLst>
      <p:ext uri="{BB962C8B-B14F-4D97-AF65-F5344CB8AC3E}">
        <p14:creationId xmlns:p14="http://schemas.microsoft.com/office/powerpoint/2010/main" val="5447366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a:xfrm>
            <a:off x="2610998" y="6400800"/>
            <a:ext cx="3408802" cy="273397"/>
          </a:xfrm>
        </p:spPr>
        <p:txBody>
          <a:bodyPr/>
          <a:lstStyle>
            <a:lvl1pPr>
              <a:defRPr/>
            </a:lvl1pPr>
          </a:lstStyle>
          <a:p>
            <a:r>
              <a:rPr lang="en-US" dirty="0" smtClean="0">
                <a:solidFill>
                  <a:srgbClr val="000000">
                    <a:tint val="75000"/>
                  </a:srgbClr>
                </a:solidFill>
              </a:rPr>
              <a:t>Division Resource Planning and Coordinating</a:t>
            </a:r>
            <a:endParaRPr lang="en-US" dirty="0">
              <a:solidFill>
                <a:srgbClr val="000000">
                  <a:tint val="75000"/>
                </a:srgbClr>
              </a:solidFill>
            </a:endParaRPr>
          </a:p>
        </p:txBody>
      </p:sp>
    </p:spTree>
    <p:extLst>
      <p:ext uri="{BB962C8B-B14F-4D97-AF65-F5344CB8AC3E}">
        <p14:creationId xmlns:p14="http://schemas.microsoft.com/office/powerpoint/2010/main" val="27353282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
        <p:nvSpPr>
          <p:cNvPr id="6" name="Footer Placeholder 5"/>
          <p:cNvSpPr>
            <a:spLocks noGrp="1"/>
          </p:cNvSpPr>
          <p:nvPr>
            <p:ph type="ftr" sz="quarter" idx="11"/>
          </p:nvPr>
        </p:nvSpPr>
        <p:spPr/>
        <p:txBody>
          <a:bodyPr/>
          <a:lstStyle/>
          <a:p>
            <a:r>
              <a:rPr lang="en-US" dirty="0" smtClean="0">
                <a:solidFill>
                  <a:srgbClr val="000000">
                    <a:tint val="75000"/>
                  </a:srgbClr>
                </a:solidFill>
              </a:rPr>
              <a:t>FY2014 Budget Impacts</a:t>
            </a:r>
            <a:endParaRPr lang="en-US" dirty="0">
              <a:solidFill>
                <a:srgbClr val="000000">
                  <a:tint val="75000"/>
                </a:srgbClr>
              </a:solidFill>
            </a:endParaRPr>
          </a:p>
        </p:txBody>
      </p:sp>
    </p:spTree>
    <p:extLst>
      <p:ext uri="{BB962C8B-B14F-4D97-AF65-F5344CB8AC3E}">
        <p14:creationId xmlns:p14="http://schemas.microsoft.com/office/powerpoint/2010/main" val="18893832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0505"/>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63505"/>
            <a:ext cx="4040188" cy="7420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055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63505"/>
            <a:ext cx="4041775" cy="7420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055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
        <p:nvSpPr>
          <p:cNvPr id="8" name="Footer Placeholder 7"/>
          <p:cNvSpPr>
            <a:spLocks noGrp="1"/>
          </p:cNvSpPr>
          <p:nvPr>
            <p:ph type="ftr" sz="quarter" idx="11"/>
          </p:nvPr>
        </p:nvSpPr>
        <p:spPr/>
        <p:txBody>
          <a:bodyPr/>
          <a:lstStyle/>
          <a:p>
            <a:r>
              <a:rPr lang="en-US" dirty="0" smtClean="0">
                <a:solidFill>
                  <a:srgbClr val="000000">
                    <a:tint val="75000"/>
                  </a:srgbClr>
                </a:solidFill>
              </a:rPr>
              <a:t>FY2014 Budget Impacts</a:t>
            </a:r>
            <a:endParaRPr lang="en-US" dirty="0">
              <a:solidFill>
                <a:srgbClr val="000000">
                  <a:tint val="75000"/>
                </a:srgbClr>
              </a:solidFill>
            </a:endParaRPr>
          </a:p>
        </p:txBody>
      </p:sp>
    </p:spTree>
    <p:extLst>
      <p:ext uri="{BB962C8B-B14F-4D97-AF65-F5344CB8AC3E}">
        <p14:creationId xmlns:p14="http://schemas.microsoft.com/office/powerpoint/2010/main" val="32510767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3200" b="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dirty="0" smtClean="0">
                <a:solidFill>
                  <a:srgbClr val="000000">
                    <a:tint val="75000"/>
                  </a:srgbClr>
                </a:solidFill>
              </a:rPr>
              <a:t>FY2014 Budget Impacts</a:t>
            </a:r>
            <a:endParaRPr lang="en-US" dirty="0">
              <a:solidFill>
                <a:srgbClr val="000000">
                  <a:tint val="75000"/>
                </a:srgbClr>
              </a:solidFill>
            </a:endParaRPr>
          </a:p>
        </p:txBody>
      </p:sp>
    </p:spTree>
    <p:extLst>
      <p:ext uri="{BB962C8B-B14F-4D97-AF65-F5344CB8AC3E}">
        <p14:creationId xmlns:p14="http://schemas.microsoft.com/office/powerpoint/2010/main" val="32322062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2" name="Slide Number Placeholder 1"/>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31224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4300" y="895350"/>
            <a:ext cx="4402138" cy="544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8838" y="895350"/>
            <a:ext cx="4403725" cy="544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4940432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3200" b="0"/>
            </a:lvl1p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5922991" y="6448078"/>
            <a:ext cx="2133600" cy="365125"/>
          </a:xfrm>
          <a:prstGeom prst="rect">
            <a:avLst/>
          </a:prstGeom>
        </p:spPr>
        <p:txBody>
          <a:bodyPr/>
          <a:lstStyle/>
          <a:p>
            <a:fld id="{F6F86023-E48B-B14B-8DBB-49DEC0C635B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0990909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0"/>
            <a:ext cx="7848600" cy="624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1"/>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6185316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3"/>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p>
            <a:r>
              <a:rPr lang="en-US" dirty="0" smtClean="0">
                <a:solidFill>
                  <a:srgbClr val="000000">
                    <a:tint val="75000"/>
                  </a:srgbClr>
                </a:solidFill>
              </a:rPr>
              <a:t>FY2014 Budget Impacts</a:t>
            </a:r>
            <a:endParaRPr lang="en-US" dirty="0">
              <a:solidFill>
                <a:srgbClr val="000000">
                  <a:tint val="75000"/>
                </a:srgbClr>
              </a:solidFill>
            </a:endParaRPr>
          </a:p>
        </p:txBody>
      </p:sp>
    </p:spTree>
    <p:extLst>
      <p:ext uri="{BB962C8B-B14F-4D97-AF65-F5344CB8AC3E}">
        <p14:creationId xmlns:p14="http://schemas.microsoft.com/office/powerpoint/2010/main" val="4230018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0505"/>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63505"/>
            <a:ext cx="4040188" cy="7420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055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63505"/>
            <a:ext cx="4041775" cy="7420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055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F6F86023-E48B-B14B-8DBB-49DEC0C635B1}" type="slidenum">
              <a:rPr lang="en-US" smtClean="0"/>
              <a:pPr/>
              <a:t>‹#›</a:t>
            </a:fld>
            <a:endParaRPr lang="en-US"/>
          </a:p>
        </p:txBody>
      </p:sp>
      <p:sp>
        <p:nvSpPr>
          <p:cNvPr id="8" name="Footer Placeholder 7"/>
          <p:cNvSpPr>
            <a:spLocks noGrp="1"/>
          </p:cNvSpPr>
          <p:nvPr>
            <p:ph type="ftr" sz="quarter" idx="11"/>
          </p:nvPr>
        </p:nvSpPr>
        <p:spPr/>
        <p:txBody>
          <a:bodyPr/>
          <a:lstStyle/>
          <a:p>
            <a:r>
              <a:rPr lang="en-US" dirty="0" smtClean="0"/>
              <a:t>FY2014 Budget Impacts</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a:xfrm>
            <a:off x="2610998" y="6400800"/>
            <a:ext cx="3408802" cy="273397"/>
          </a:xfrm>
        </p:spPr>
        <p:txBody>
          <a:bodyPr/>
          <a:lstStyle>
            <a:lvl1pPr>
              <a:defRPr/>
            </a:lvl1pPr>
          </a:lstStyle>
          <a:p>
            <a:r>
              <a:rPr lang="en-US" dirty="0" smtClean="0">
                <a:solidFill>
                  <a:srgbClr val="000000">
                    <a:tint val="75000"/>
                  </a:srgbClr>
                </a:solidFill>
              </a:rPr>
              <a:t>Division Resource Planning and Coordinating</a:t>
            </a:r>
            <a:endParaRPr lang="en-US" dirty="0">
              <a:solidFill>
                <a:srgbClr val="000000">
                  <a:tint val="75000"/>
                </a:srgbClr>
              </a:solidFill>
            </a:endParaRPr>
          </a:p>
        </p:txBody>
      </p:sp>
    </p:spTree>
    <p:extLst>
      <p:ext uri="{BB962C8B-B14F-4D97-AF65-F5344CB8AC3E}">
        <p14:creationId xmlns:p14="http://schemas.microsoft.com/office/powerpoint/2010/main" val="36180462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
        <p:nvSpPr>
          <p:cNvPr id="6" name="Footer Placeholder 5"/>
          <p:cNvSpPr>
            <a:spLocks noGrp="1"/>
          </p:cNvSpPr>
          <p:nvPr>
            <p:ph type="ftr" sz="quarter" idx="11"/>
          </p:nvPr>
        </p:nvSpPr>
        <p:spPr/>
        <p:txBody>
          <a:bodyPr/>
          <a:lstStyle/>
          <a:p>
            <a:r>
              <a:rPr lang="en-US" dirty="0" smtClean="0">
                <a:solidFill>
                  <a:srgbClr val="000000">
                    <a:tint val="75000"/>
                  </a:srgbClr>
                </a:solidFill>
              </a:rPr>
              <a:t>FY2014 Budget Impacts</a:t>
            </a:r>
            <a:endParaRPr lang="en-US" dirty="0">
              <a:solidFill>
                <a:srgbClr val="000000">
                  <a:tint val="75000"/>
                </a:srgbClr>
              </a:solidFill>
            </a:endParaRPr>
          </a:p>
        </p:txBody>
      </p:sp>
    </p:spTree>
    <p:extLst>
      <p:ext uri="{BB962C8B-B14F-4D97-AF65-F5344CB8AC3E}">
        <p14:creationId xmlns:p14="http://schemas.microsoft.com/office/powerpoint/2010/main" val="15593561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0505"/>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63505"/>
            <a:ext cx="4040188" cy="7420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055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63505"/>
            <a:ext cx="4041775" cy="7420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055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
        <p:nvSpPr>
          <p:cNvPr id="8" name="Footer Placeholder 7"/>
          <p:cNvSpPr>
            <a:spLocks noGrp="1"/>
          </p:cNvSpPr>
          <p:nvPr>
            <p:ph type="ftr" sz="quarter" idx="11"/>
          </p:nvPr>
        </p:nvSpPr>
        <p:spPr/>
        <p:txBody>
          <a:bodyPr/>
          <a:lstStyle/>
          <a:p>
            <a:r>
              <a:rPr lang="en-US" dirty="0" smtClean="0">
                <a:solidFill>
                  <a:srgbClr val="000000">
                    <a:tint val="75000"/>
                  </a:srgbClr>
                </a:solidFill>
              </a:rPr>
              <a:t>FY2014 Budget Impacts</a:t>
            </a:r>
            <a:endParaRPr lang="en-US" dirty="0">
              <a:solidFill>
                <a:srgbClr val="000000">
                  <a:tint val="75000"/>
                </a:srgbClr>
              </a:solidFill>
            </a:endParaRPr>
          </a:p>
        </p:txBody>
      </p:sp>
    </p:spTree>
    <p:extLst>
      <p:ext uri="{BB962C8B-B14F-4D97-AF65-F5344CB8AC3E}">
        <p14:creationId xmlns:p14="http://schemas.microsoft.com/office/powerpoint/2010/main" val="26348344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3200" b="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dirty="0" smtClean="0">
                <a:solidFill>
                  <a:srgbClr val="000000">
                    <a:tint val="75000"/>
                  </a:srgbClr>
                </a:solidFill>
              </a:rPr>
              <a:t>FY2014 Budget Impacts</a:t>
            </a:r>
            <a:endParaRPr lang="en-US" dirty="0">
              <a:solidFill>
                <a:srgbClr val="000000">
                  <a:tint val="75000"/>
                </a:srgbClr>
              </a:solidFill>
            </a:endParaRPr>
          </a:p>
        </p:txBody>
      </p:sp>
    </p:spTree>
    <p:extLst>
      <p:ext uri="{BB962C8B-B14F-4D97-AF65-F5344CB8AC3E}">
        <p14:creationId xmlns:p14="http://schemas.microsoft.com/office/powerpoint/2010/main" val="404756054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2" name="Slide Number Placeholder 1"/>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491763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4300" y="895350"/>
            <a:ext cx="4402138" cy="544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8838" y="895350"/>
            <a:ext cx="4403725" cy="544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6909450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3200" b="0"/>
            </a:lvl1p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5922991" y="6448078"/>
            <a:ext cx="2133600" cy="365125"/>
          </a:xfrm>
          <a:prstGeom prst="rect">
            <a:avLst/>
          </a:prstGeom>
        </p:spPr>
        <p:txBody>
          <a:bodyPr/>
          <a:lstStyle/>
          <a:p>
            <a:fld id="{F6F86023-E48B-B14B-8DBB-49DEC0C635B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2784660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0"/>
            <a:ext cx="7848600" cy="624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1"/>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2859299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3"/>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p>
            <a:r>
              <a:rPr lang="en-US" dirty="0" smtClean="0">
                <a:solidFill>
                  <a:srgbClr val="000000">
                    <a:tint val="75000"/>
                  </a:srgbClr>
                </a:solidFill>
              </a:rPr>
              <a:t>FY2014 Budget Impacts</a:t>
            </a:r>
            <a:endParaRPr lang="en-US" dirty="0">
              <a:solidFill>
                <a:srgbClr val="000000">
                  <a:tint val="75000"/>
                </a:srgbClr>
              </a:solidFill>
            </a:endParaRPr>
          </a:p>
        </p:txBody>
      </p:sp>
    </p:spTree>
    <p:extLst>
      <p:ext uri="{BB962C8B-B14F-4D97-AF65-F5344CB8AC3E}">
        <p14:creationId xmlns:p14="http://schemas.microsoft.com/office/powerpoint/2010/main" val="18876834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a:xfrm>
            <a:off x="2610998" y="6400800"/>
            <a:ext cx="3408802" cy="273397"/>
          </a:xfrm>
        </p:spPr>
        <p:txBody>
          <a:bodyPr/>
          <a:lstStyle>
            <a:lvl1pPr>
              <a:defRPr/>
            </a:lvl1pPr>
          </a:lstStyle>
          <a:p>
            <a:r>
              <a:rPr lang="en-US" dirty="0" smtClean="0">
                <a:solidFill>
                  <a:srgbClr val="000000">
                    <a:tint val="75000"/>
                  </a:srgbClr>
                </a:solidFill>
              </a:rPr>
              <a:t>Division Resource Planning and Coordinating</a:t>
            </a:r>
            <a:endParaRPr lang="en-US" dirty="0">
              <a:solidFill>
                <a:srgbClr val="000000">
                  <a:tint val="75000"/>
                </a:srgbClr>
              </a:solidFill>
            </a:endParaRPr>
          </a:p>
        </p:txBody>
      </p:sp>
    </p:spTree>
    <p:extLst>
      <p:ext uri="{BB962C8B-B14F-4D97-AF65-F5344CB8AC3E}">
        <p14:creationId xmlns:p14="http://schemas.microsoft.com/office/powerpoint/2010/main" val="2391332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3200" b="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F6F86023-E48B-B14B-8DBB-49DEC0C635B1}" type="slidenum">
              <a:rPr lang="en-US" smtClean="0"/>
              <a:pPr/>
              <a:t>‹#›</a:t>
            </a:fld>
            <a:endParaRPr lang="en-US"/>
          </a:p>
        </p:txBody>
      </p:sp>
      <p:sp>
        <p:nvSpPr>
          <p:cNvPr id="4" name="Footer Placeholder 3"/>
          <p:cNvSpPr>
            <a:spLocks noGrp="1"/>
          </p:cNvSpPr>
          <p:nvPr>
            <p:ph type="ftr" sz="quarter" idx="11"/>
          </p:nvPr>
        </p:nvSpPr>
        <p:spPr/>
        <p:txBody>
          <a:bodyPr/>
          <a:lstStyle/>
          <a:p>
            <a:r>
              <a:rPr lang="en-US" dirty="0" smtClean="0"/>
              <a:t>FY2014 Budget Impacts</a:t>
            </a:r>
            <a:endParaRPr lang="en-US" dirty="0"/>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
        <p:nvSpPr>
          <p:cNvPr id="6" name="Footer Placeholder 5"/>
          <p:cNvSpPr>
            <a:spLocks noGrp="1"/>
          </p:cNvSpPr>
          <p:nvPr>
            <p:ph type="ftr" sz="quarter" idx="11"/>
          </p:nvPr>
        </p:nvSpPr>
        <p:spPr/>
        <p:txBody>
          <a:bodyPr/>
          <a:lstStyle/>
          <a:p>
            <a:r>
              <a:rPr lang="en-US" dirty="0" smtClean="0">
                <a:solidFill>
                  <a:srgbClr val="000000">
                    <a:tint val="75000"/>
                  </a:srgbClr>
                </a:solidFill>
              </a:rPr>
              <a:t>FY2014 Budget Impacts</a:t>
            </a:r>
            <a:endParaRPr lang="en-US" dirty="0">
              <a:solidFill>
                <a:srgbClr val="000000">
                  <a:tint val="75000"/>
                </a:srgbClr>
              </a:solidFill>
            </a:endParaRPr>
          </a:p>
        </p:txBody>
      </p:sp>
    </p:spTree>
    <p:extLst>
      <p:ext uri="{BB962C8B-B14F-4D97-AF65-F5344CB8AC3E}">
        <p14:creationId xmlns:p14="http://schemas.microsoft.com/office/powerpoint/2010/main" val="36295279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0505"/>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63505"/>
            <a:ext cx="4040188" cy="7420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055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63505"/>
            <a:ext cx="4041775" cy="7420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055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
        <p:nvSpPr>
          <p:cNvPr id="8" name="Footer Placeholder 7"/>
          <p:cNvSpPr>
            <a:spLocks noGrp="1"/>
          </p:cNvSpPr>
          <p:nvPr>
            <p:ph type="ftr" sz="quarter" idx="11"/>
          </p:nvPr>
        </p:nvSpPr>
        <p:spPr/>
        <p:txBody>
          <a:bodyPr/>
          <a:lstStyle/>
          <a:p>
            <a:r>
              <a:rPr lang="en-US" dirty="0" smtClean="0">
                <a:solidFill>
                  <a:srgbClr val="000000">
                    <a:tint val="75000"/>
                  </a:srgbClr>
                </a:solidFill>
              </a:rPr>
              <a:t>FY2014 Budget Impacts</a:t>
            </a:r>
            <a:endParaRPr lang="en-US" dirty="0">
              <a:solidFill>
                <a:srgbClr val="000000">
                  <a:tint val="75000"/>
                </a:srgbClr>
              </a:solidFill>
            </a:endParaRPr>
          </a:p>
        </p:txBody>
      </p:sp>
    </p:spTree>
    <p:extLst>
      <p:ext uri="{BB962C8B-B14F-4D97-AF65-F5344CB8AC3E}">
        <p14:creationId xmlns:p14="http://schemas.microsoft.com/office/powerpoint/2010/main" val="7158450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3200" b="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dirty="0" smtClean="0">
                <a:solidFill>
                  <a:srgbClr val="000000">
                    <a:tint val="75000"/>
                  </a:srgbClr>
                </a:solidFill>
              </a:rPr>
              <a:t>FY2014 Budget Impacts</a:t>
            </a:r>
            <a:endParaRPr lang="en-US" dirty="0">
              <a:solidFill>
                <a:srgbClr val="000000">
                  <a:tint val="75000"/>
                </a:srgbClr>
              </a:solidFill>
            </a:endParaRPr>
          </a:p>
        </p:txBody>
      </p:sp>
    </p:spTree>
    <p:extLst>
      <p:ext uri="{BB962C8B-B14F-4D97-AF65-F5344CB8AC3E}">
        <p14:creationId xmlns:p14="http://schemas.microsoft.com/office/powerpoint/2010/main" val="28929657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2" name="Slide Number Placeholder 1"/>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936878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4300" y="895350"/>
            <a:ext cx="4402138" cy="544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8838" y="895350"/>
            <a:ext cx="4403725" cy="544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9350370"/>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3200" b="0"/>
            </a:lvl1p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5922991" y="6448078"/>
            <a:ext cx="2133600" cy="365125"/>
          </a:xfrm>
          <a:prstGeom prst="rect">
            <a:avLst/>
          </a:prstGeom>
        </p:spPr>
        <p:txBody>
          <a:bodyPr/>
          <a:lstStyle/>
          <a:p>
            <a:fld id="{F6F86023-E48B-B14B-8DBB-49DEC0C635B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1028872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0"/>
            <a:ext cx="7848600" cy="624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1"/>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0457544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3"/>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p>
            <a:r>
              <a:rPr lang="en-US" dirty="0" smtClean="0">
                <a:solidFill>
                  <a:srgbClr val="000000">
                    <a:tint val="75000"/>
                  </a:srgbClr>
                </a:solidFill>
              </a:rPr>
              <a:t>FY2014 Budget Impacts</a:t>
            </a:r>
            <a:endParaRPr lang="en-US" dirty="0">
              <a:solidFill>
                <a:srgbClr val="000000">
                  <a:tint val="75000"/>
                </a:srgbClr>
              </a:solidFill>
            </a:endParaRPr>
          </a:p>
        </p:txBody>
      </p:sp>
    </p:spTree>
    <p:extLst>
      <p:ext uri="{BB962C8B-B14F-4D97-AF65-F5344CB8AC3E}">
        <p14:creationId xmlns:p14="http://schemas.microsoft.com/office/powerpoint/2010/main" val="20370737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a:xfrm>
            <a:off x="2610998" y="6400800"/>
            <a:ext cx="3408802" cy="273397"/>
          </a:xfrm>
        </p:spPr>
        <p:txBody>
          <a:bodyPr/>
          <a:lstStyle>
            <a:lvl1pPr>
              <a:defRPr/>
            </a:lvl1pPr>
          </a:lstStyle>
          <a:p>
            <a:r>
              <a:rPr lang="en-US" dirty="0" smtClean="0">
                <a:solidFill>
                  <a:srgbClr val="000000">
                    <a:tint val="75000"/>
                  </a:srgbClr>
                </a:solidFill>
              </a:rPr>
              <a:t>Division Resource Planning and Coordinating</a:t>
            </a:r>
            <a:endParaRPr lang="en-US" dirty="0">
              <a:solidFill>
                <a:srgbClr val="000000">
                  <a:tint val="75000"/>
                </a:srgbClr>
              </a:solidFill>
            </a:endParaRPr>
          </a:p>
        </p:txBody>
      </p:sp>
    </p:spTree>
    <p:extLst>
      <p:ext uri="{BB962C8B-B14F-4D97-AF65-F5344CB8AC3E}">
        <p14:creationId xmlns:p14="http://schemas.microsoft.com/office/powerpoint/2010/main" val="23470646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
        <p:nvSpPr>
          <p:cNvPr id="6" name="Footer Placeholder 5"/>
          <p:cNvSpPr>
            <a:spLocks noGrp="1"/>
          </p:cNvSpPr>
          <p:nvPr>
            <p:ph type="ftr" sz="quarter" idx="11"/>
          </p:nvPr>
        </p:nvSpPr>
        <p:spPr/>
        <p:txBody>
          <a:bodyPr/>
          <a:lstStyle/>
          <a:p>
            <a:r>
              <a:rPr lang="en-US" dirty="0" smtClean="0">
                <a:solidFill>
                  <a:srgbClr val="000000">
                    <a:tint val="75000"/>
                  </a:srgbClr>
                </a:solidFill>
              </a:rPr>
              <a:t>FY2014 Budget Impacts</a:t>
            </a:r>
            <a:endParaRPr lang="en-US" dirty="0">
              <a:solidFill>
                <a:srgbClr val="000000">
                  <a:tint val="75000"/>
                </a:srgbClr>
              </a:solidFill>
            </a:endParaRPr>
          </a:p>
        </p:txBody>
      </p:sp>
    </p:spTree>
    <p:extLst>
      <p:ext uri="{BB962C8B-B14F-4D97-AF65-F5344CB8AC3E}">
        <p14:creationId xmlns:p14="http://schemas.microsoft.com/office/powerpoint/2010/main" val="3903312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2" name="Slide Number Placeholder 1"/>
          <p:cNvSpPr>
            <a:spLocks noGrp="1"/>
          </p:cNvSpPr>
          <p:nvPr>
            <p:ph type="sldNum" sz="quarter" idx="10"/>
          </p:nvPr>
        </p:nvSpPr>
        <p:spPr/>
        <p:txBody>
          <a:bodyPr/>
          <a:lstStyle/>
          <a:p>
            <a:fld id="{F6F86023-E48B-B14B-8DBB-49DEC0C635B1}" type="slidenum">
              <a:rPr lang="en-US" smtClean="0"/>
              <a:pPr/>
              <a:t>‹#›</a:t>
            </a:fld>
            <a:endParaRPr lang="en-US"/>
          </a:p>
        </p:txBody>
      </p:sp>
      <p:sp>
        <p:nvSpPr>
          <p:cNvPr id="4" name="Footer Placeholder 3"/>
          <p:cNvSpPr>
            <a:spLocks noGrp="1"/>
          </p:cNvSpPr>
          <p:nvPr>
            <p:ph type="ftr" sz="quarter" idx="11"/>
          </p:nvPr>
        </p:nvSpPr>
        <p:spPr>
          <a:xfrm>
            <a:off x="2610998" y="6448078"/>
            <a:ext cx="3408802" cy="273397"/>
          </a:xfrm>
        </p:spPr>
        <p:txBody>
          <a:bodyPr/>
          <a:lstStyle>
            <a:lvl1pPr>
              <a:defRPr/>
            </a:lvl1pPr>
          </a:lstStyle>
          <a:p>
            <a:r>
              <a:rPr lang="en-US" dirty="0" smtClean="0"/>
              <a:t>Division Resource Planning and Coordination</a:t>
            </a:r>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0505"/>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63505"/>
            <a:ext cx="4040188" cy="7420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055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63505"/>
            <a:ext cx="4041775" cy="7420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055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
        <p:nvSpPr>
          <p:cNvPr id="8" name="Footer Placeholder 7"/>
          <p:cNvSpPr>
            <a:spLocks noGrp="1"/>
          </p:cNvSpPr>
          <p:nvPr>
            <p:ph type="ftr" sz="quarter" idx="11"/>
          </p:nvPr>
        </p:nvSpPr>
        <p:spPr/>
        <p:txBody>
          <a:bodyPr/>
          <a:lstStyle/>
          <a:p>
            <a:r>
              <a:rPr lang="en-US" dirty="0" smtClean="0">
                <a:solidFill>
                  <a:srgbClr val="000000">
                    <a:tint val="75000"/>
                  </a:srgbClr>
                </a:solidFill>
              </a:rPr>
              <a:t>FY2014 Budget Impacts</a:t>
            </a:r>
            <a:endParaRPr lang="en-US" dirty="0">
              <a:solidFill>
                <a:srgbClr val="000000">
                  <a:tint val="75000"/>
                </a:srgbClr>
              </a:solidFill>
            </a:endParaRPr>
          </a:p>
        </p:txBody>
      </p:sp>
    </p:spTree>
    <p:extLst>
      <p:ext uri="{BB962C8B-B14F-4D97-AF65-F5344CB8AC3E}">
        <p14:creationId xmlns:p14="http://schemas.microsoft.com/office/powerpoint/2010/main" val="24049320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3200" b="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dirty="0" smtClean="0">
                <a:solidFill>
                  <a:srgbClr val="000000">
                    <a:tint val="75000"/>
                  </a:srgbClr>
                </a:solidFill>
              </a:rPr>
              <a:t>FY2014 Budget Impacts</a:t>
            </a:r>
            <a:endParaRPr lang="en-US" dirty="0">
              <a:solidFill>
                <a:srgbClr val="000000">
                  <a:tint val="75000"/>
                </a:srgbClr>
              </a:solidFill>
            </a:endParaRPr>
          </a:p>
        </p:txBody>
      </p:sp>
    </p:spTree>
    <p:extLst>
      <p:ext uri="{BB962C8B-B14F-4D97-AF65-F5344CB8AC3E}">
        <p14:creationId xmlns:p14="http://schemas.microsoft.com/office/powerpoint/2010/main" val="4199831811"/>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2" name="Slide Number Placeholder 1"/>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47490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4300" y="895350"/>
            <a:ext cx="4402138" cy="544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8838" y="895350"/>
            <a:ext cx="4403725" cy="544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13761100"/>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3200" b="0"/>
            </a:lvl1p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5922991" y="6448078"/>
            <a:ext cx="2133600" cy="365125"/>
          </a:xfrm>
          <a:prstGeom prst="rect">
            <a:avLst/>
          </a:prstGeom>
        </p:spPr>
        <p:txBody>
          <a:bodyPr/>
          <a:lstStyle/>
          <a:p>
            <a:fld id="{F6F86023-E48B-B14B-8DBB-49DEC0C635B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60094964"/>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0"/>
            <a:ext cx="7848600" cy="624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1"/>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77273556"/>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3"/>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p>
            <a:r>
              <a:rPr lang="en-US" dirty="0" smtClean="0">
                <a:solidFill>
                  <a:srgbClr val="000000">
                    <a:tint val="75000"/>
                  </a:srgbClr>
                </a:solidFill>
              </a:rPr>
              <a:t>FY2014 Budget Impacts</a:t>
            </a:r>
            <a:endParaRPr lang="en-US" dirty="0">
              <a:solidFill>
                <a:srgbClr val="000000">
                  <a:tint val="75000"/>
                </a:srgbClr>
              </a:solidFill>
            </a:endParaRPr>
          </a:p>
        </p:txBody>
      </p:sp>
    </p:spTree>
    <p:extLst>
      <p:ext uri="{BB962C8B-B14F-4D97-AF65-F5344CB8AC3E}">
        <p14:creationId xmlns:p14="http://schemas.microsoft.com/office/powerpoint/2010/main" val="11101212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a:xfrm>
            <a:off x="2610998" y="6400800"/>
            <a:ext cx="3408802" cy="273397"/>
          </a:xfrm>
        </p:spPr>
        <p:txBody>
          <a:bodyPr/>
          <a:lstStyle>
            <a:lvl1pPr>
              <a:defRPr/>
            </a:lvl1pPr>
          </a:lstStyle>
          <a:p>
            <a:r>
              <a:rPr lang="en-US" dirty="0" smtClean="0">
                <a:solidFill>
                  <a:srgbClr val="000000">
                    <a:tint val="75000"/>
                  </a:srgbClr>
                </a:solidFill>
              </a:rPr>
              <a:t>Division Resource Planning and Coordinating</a:t>
            </a:r>
            <a:endParaRPr lang="en-US" dirty="0">
              <a:solidFill>
                <a:srgbClr val="000000">
                  <a:tint val="75000"/>
                </a:srgbClr>
              </a:solidFill>
            </a:endParaRPr>
          </a:p>
        </p:txBody>
      </p:sp>
    </p:spTree>
    <p:extLst>
      <p:ext uri="{BB962C8B-B14F-4D97-AF65-F5344CB8AC3E}">
        <p14:creationId xmlns:p14="http://schemas.microsoft.com/office/powerpoint/2010/main" val="3537649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
        <p:nvSpPr>
          <p:cNvPr id="6" name="Footer Placeholder 5"/>
          <p:cNvSpPr>
            <a:spLocks noGrp="1"/>
          </p:cNvSpPr>
          <p:nvPr>
            <p:ph type="ftr" sz="quarter" idx="11"/>
          </p:nvPr>
        </p:nvSpPr>
        <p:spPr/>
        <p:txBody>
          <a:bodyPr/>
          <a:lstStyle/>
          <a:p>
            <a:r>
              <a:rPr lang="en-US" dirty="0" smtClean="0">
                <a:solidFill>
                  <a:srgbClr val="000000">
                    <a:tint val="75000"/>
                  </a:srgbClr>
                </a:solidFill>
              </a:rPr>
              <a:t>FY2014 Budget Impacts</a:t>
            </a:r>
            <a:endParaRPr lang="en-US" dirty="0">
              <a:solidFill>
                <a:srgbClr val="000000">
                  <a:tint val="75000"/>
                </a:srgbClr>
              </a:solidFill>
            </a:endParaRPr>
          </a:p>
        </p:txBody>
      </p:sp>
    </p:spTree>
    <p:extLst>
      <p:ext uri="{BB962C8B-B14F-4D97-AF65-F5344CB8AC3E}">
        <p14:creationId xmlns:p14="http://schemas.microsoft.com/office/powerpoint/2010/main" val="25251100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0505"/>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63505"/>
            <a:ext cx="4040188" cy="7420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055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63505"/>
            <a:ext cx="4041775" cy="7420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055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
        <p:nvSpPr>
          <p:cNvPr id="8" name="Footer Placeholder 7"/>
          <p:cNvSpPr>
            <a:spLocks noGrp="1"/>
          </p:cNvSpPr>
          <p:nvPr>
            <p:ph type="ftr" sz="quarter" idx="11"/>
          </p:nvPr>
        </p:nvSpPr>
        <p:spPr/>
        <p:txBody>
          <a:bodyPr/>
          <a:lstStyle/>
          <a:p>
            <a:r>
              <a:rPr lang="en-US" dirty="0" smtClean="0">
                <a:solidFill>
                  <a:srgbClr val="000000">
                    <a:tint val="75000"/>
                  </a:srgbClr>
                </a:solidFill>
              </a:rPr>
              <a:t>FY2014 Budget Impacts</a:t>
            </a:r>
            <a:endParaRPr lang="en-US" dirty="0">
              <a:solidFill>
                <a:srgbClr val="000000">
                  <a:tint val="75000"/>
                </a:srgbClr>
              </a:solidFill>
            </a:endParaRPr>
          </a:p>
        </p:txBody>
      </p:sp>
    </p:spTree>
    <p:extLst>
      <p:ext uri="{BB962C8B-B14F-4D97-AF65-F5344CB8AC3E}">
        <p14:creationId xmlns:p14="http://schemas.microsoft.com/office/powerpoint/2010/main" val="1193446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4300" y="895350"/>
            <a:ext cx="4402138" cy="544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8838" y="895350"/>
            <a:ext cx="4403725" cy="544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0"/>
          </p:nvPr>
        </p:nvSpPr>
        <p:spPr/>
        <p:txBody>
          <a:bodyPr/>
          <a:lstStyle/>
          <a:p>
            <a:fld id="{F6F86023-E48B-B14B-8DBB-49DEC0C635B1}" type="slidenum">
              <a:rPr lang="en-US" smtClean="0"/>
              <a:pPr/>
              <a:t>‹#›</a:t>
            </a:fld>
            <a:endParaRPr lang="en-US"/>
          </a:p>
        </p:txBody>
      </p:sp>
      <p:sp>
        <p:nvSpPr>
          <p:cNvPr id="5" name="Footer Placeholder 4"/>
          <p:cNvSpPr>
            <a:spLocks noGrp="1"/>
          </p:cNvSpPr>
          <p:nvPr>
            <p:ph type="ftr" sz="quarter" idx="11"/>
          </p:nvPr>
        </p:nvSpPr>
        <p:spPr>
          <a:xfrm>
            <a:off x="2500829" y="6448078"/>
            <a:ext cx="3518971" cy="273397"/>
          </a:xfrm>
        </p:spPr>
        <p:txBody>
          <a:bodyPr/>
          <a:lstStyle>
            <a:lvl1pPr>
              <a:defRPr/>
            </a:lvl1pPr>
          </a:lstStyle>
          <a:p>
            <a:r>
              <a:rPr lang="en-US" dirty="0" smtClean="0"/>
              <a:t>Division Resource Planning and Coordination</a:t>
            </a:r>
            <a:endParaRPr lang="en-US" dirty="0"/>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3200" b="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dirty="0" smtClean="0">
                <a:solidFill>
                  <a:srgbClr val="000000">
                    <a:tint val="75000"/>
                  </a:srgbClr>
                </a:solidFill>
              </a:rPr>
              <a:t>FY2014 Budget Impacts</a:t>
            </a:r>
            <a:endParaRPr lang="en-US" dirty="0">
              <a:solidFill>
                <a:srgbClr val="000000">
                  <a:tint val="75000"/>
                </a:srgbClr>
              </a:solidFill>
            </a:endParaRPr>
          </a:p>
        </p:txBody>
      </p:sp>
    </p:spTree>
    <p:extLst>
      <p:ext uri="{BB962C8B-B14F-4D97-AF65-F5344CB8AC3E}">
        <p14:creationId xmlns:p14="http://schemas.microsoft.com/office/powerpoint/2010/main" val="139499826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2" name="Slide Number Placeholder 1"/>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959888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4300" y="895350"/>
            <a:ext cx="4402138" cy="544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8838" y="895350"/>
            <a:ext cx="4403725" cy="544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01754174"/>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3200" b="0"/>
            </a:lvl1p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5922991" y="6448078"/>
            <a:ext cx="2133600" cy="365125"/>
          </a:xfrm>
          <a:prstGeom prst="rect">
            <a:avLst/>
          </a:prstGeom>
        </p:spPr>
        <p:txBody>
          <a:bodyPr/>
          <a:lstStyle/>
          <a:p>
            <a:fld id="{F6F86023-E48B-B14B-8DBB-49DEC0C635B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50268326"/>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0"/>
            <a:ext cx="7848600" cy="624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1"/>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39763511"/>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3"/>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p>
            <a:r>
              <a:rPr lang="en-US" dirty="0" smtClean="0">
                <a:solidFill>
                  <a:srgbClr val="000000">
                    <a:tint val="75000"/>
                  </a:srgbClr>
                </a:solidFill>
              </a:rPr>
              <a:t>FY2014 Budget Impacts</a:t>
            </a:r>
            <a:endParaRPr lang="en-US" dirty="0">
              <a:solidFill>
                <a:srgbClr val="000000">
                  <a:tint val="75000"/>
                </a:srgbClr>
              </a:solidFill>
            </a:endParaRPr>
          </a:p>
        </p:txBody>
      </p:sp>
    </p:spTree>
    <p:extLst>
      <p:ext uri="{BB962C8B-B14F-4D97-AF65-F5344CB8AC3E}">
        <p14:creationId xmlns:p14="http://schemas.microsoft.com/office/powerpoint/2010/main" val="15819854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a:xfrm>
            <a:off x="2610998" y="6400800"/>
            <a:ext cx="3408802" cy="273397"/>
          </a:xfrm>
        </p:spPr>
        <p:txBody>
          <a:bodyPr/>
          <a:lstStyle>
            <a:lvl1pPr>
              <a:defRPr/>
            </a:lvl1pPr>
          </a:lstStyle>
          <a:p>
            <a:r>
              <a:rPr lang="en-US" dirty="0" smtClean="0">
                <a:solidFill>
                  <a:srgbClr val="000000">
                    <a:tint val="75000"/>
                  </a:srgbClr>
                </a:solidFill>
              </a:rPr>
              <a:t>Division Resource Planning and Coordinating</a:t>
            </a:r>
            <a:endParaRPr lang="en-US" dirty="0">
              <a:solidFill>
                <a:srgbClr val="000000">
                  <a:tint val="75000"/>
                </a:srgbClr>
              </a:solidFill>
            </a:endParaRPr>
          </a:p>
        </p:txBody>
      </p:sp>
    </p:spTree>
    <p:extLst>
      <p:ext uri="{BB962C8B-B14F-4D97-AF65-F5344CB8AC3E}">
        <p14:creationId xmlns:p14="http://schemas.microsoft.com/office/powerpoint/2010/main" val="2601325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
        <p:nvSpPr>
          <p:cNvPr id="6" name="Footer Placeholder 5"/>
          <p:cNvSpPr>
            <a:spLocks noGrp="1"/>
          </p:cNvSpPr>
          <p:nvPr>
            <p:ph type="ftr" sz="quarter" idx="11"/>
          </p:nvPr>
        </p:nvSpPr>
        <p:spPr/>
        <p:txBody>
          <a:bodyPr/>
          <a:lstStyle/>
          <a:p>
            <a:r>
              <a:rPr lang="en-US" dirty="0" smtClean="0">
                <a:solidFill>
                  <a:srgbClr val="000000">
                    <a:tint val="75000"/>
                  </a:srgbClr>
                </a:solidFill>
              </a:rPr>
              <a:t>FY2014 Budget Impacts</a:t>
            </a:r>
            <a:endParaRPr lang="en-US" dirty="0">
              <a:solidFill>
                <a:srgbClr val="000000">
                  <a:tint val="75000"/>
                </a:srgbClr>
              </a:solidFill>
            </a:endParaRPr>
          </a:p>
        </p:txBody>
      </p:sp>
    </p:spTree>
    <p:extLst>
      <p:ext uri="{BB962C8B-B14F-4D97-AF65-F5344CB8AC3E}">
        <p14:creationId xmlns:p14="http://schemas.microsoft.com/office/powerpoint/2010/main" val="39264166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0505"/>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63505"/>
            <a:ext cx="4040188" cy="7420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055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63505"/>
            <a:ext cx="4041775" cy="7420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055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
        <p:nvSpPr>
          <p:cNvPr id="8" name="Footer Placeholder 7"/>
          <p:cNvSpPr>
            <a:spLocks noGrp="1"/>
          </p:cNvSpPr>
          <p:nvPr>
            <p:ph type="ftr" sz="quarter" idx="11"/>
          </p:nvPr>
        </p:nvSpPr>
        <p:spPr/>
        <p:txBody>
          <a:bodyPr/>
          <a:lstStyle/>
          <a:p>
            <a:r>
              <a:rPr lang="en-US" dirty="0" smtClean="0">
                <a:solidFill>
                  <a:srgbClr val="000000">
                    <a:tint val="75000"/>
                  </a:srgbClr>
                </a:solidFill>
              </a:rPr>
              <a:t>FY2014 Budget Impacts</a:t>
            </a:r>
            <a:endParaRPr lang="en-US" dirty="0">
              <a:solidFill>
                <a:srgbClr val="000000">
                  <a:tint val="75000"/>
                </a:srgbClr>
              </a:solidFill>
            </a:endParaRPr>
          </a:p>
        </p:txBody>
      </p:sp>
    </p:spTree>
    <p:extLst>
      <p:ext uri="{BB962C8B-B14F-4D97-AF65-F5344CB8AC3E}">
        <p14:creationId xmlns:p14="http://schemas.microsoft.com/office/powerpoint/2010/main" val="14100478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3200" b="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dirty="0" smtClean="0">
                <a:solidFill>
                  <a:srgbClr val="000000">
                    <a:tint val="75000"/>
                  </a:srgbClr>
                </a:solidFill>
              </a:rPr>
              <a:t>FY2014 Budget Impacts</a:t>
            </a:r>
            <a:endParaRPr lang="en-US" dirty="0">
              <a:solidFill>
                <a:srgbClr val="000000">
                  <a:tint val="75000"/>
                </a:srgbClr>
              </a:solidFill>
            </a:endParaRPr>
          </a:p>
        </p:txBody>
      </p:sp>
    </p:spTree>
    <p:extLst>
      <p:ext uri="{BB962C8B-B14F-4D97-AF65-F5344CB8AC3E}">
        <p14:creationId xmlns:p14="http://schemas.microsoft.com/office/powerpoint/2010/main" val="389735563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3200" b="0"/>
            </a:lvl1p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5922991" y="6448078"/>
            <a:ext cx="2133600" cy="365125"/>
          </a:xfrm>
          <a:prstGeom prst="rect">
            <a:avLst/>
          </a:prstGeom>
        </p:spPr>
        <p:txBody>
          <a:bodyPr/>
          <a:lstStyle/>
          <a:p>
            <a:fld id="{F6F86023-E48B-B14B-8DBB-49DEC0C635B1}" type="slidenum">
              <a:rPr lang="en-US" smtClean="0"/>
              <a:pPr/>
              <a:t>‹#›</a:t>
            </a:fld>
            <a:endParaRPr lang="en-US"/>
          </a:p>
        </p:txBody>
      </p:sp>
      <p:sp>
        <p:nvSpPr>
          <p:cNvPr id="4" name="Footer Placeholder 3"/>
          <p:cNvSpPr>
            <a:spLocks noGrp="1"/>
          </p:cNvSpPr>
          <p:nvPr>
            <p:ph type="ftr" sz="quarter" idx="11"/>
          </p:nvPr>
        </p:nvSpPr>
        <p:spPr>
          <a:xfrm>
            <a:off x="2710149" y="6448078"/>
            <a:ext cx="3309651" cy="365125"/>
          </a:xfrm>
        </p:spPr>
        <p:txBody>
          <a:bodyPr/>
          <a:lstStyle>
            <a:lvl1pPr>
              <a:defRPr/>
            </a:lvl1pPr>
          </a:lstStyle>
          <a:p>
            <a:r>
              <a:rPr lang="en-US" dirty="0" smtClean="0"/>
              <a:t>Division Resource Planning and Coordination</a:t>
            </a:r>
            <a:endParaRPr lang="en-US" dirty="0"/>
          </a:p>
        </p:txBody>
      </p:sp>
    </p:spTree>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2" name="Slide Number Placeholder 1"/>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91338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4300" y="895350"/>
            <a:ext cx="4402138" cy="544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8838" y="895350"/>
            <a:ext cx="4403725" cy="544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18650788"/>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3200" b="0"/>
            </a:lvl1p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5922991" y="6448078"/>
            <a:ext cx="2133600" cy="365125"/>
          </a:xfrm>
          <a:prstGeom prst="rect">
            <a:avLst/>
          </a:prstGeom>
        </p:spPr>
        <p:txBody>
          <a:bodyPr/>
          <a:lstStyle/>
          <a:p>
            <a:fld id="{F6F86023-E48B-B14B-8DBB-49DEC0C635B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75652060"/>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0"/>
            <a:ext cx="7848600" cy="624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1"/>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65806193"/>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3"/>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p>
            <a:r>
              <a:rPr lang="en-US" dirty="0" smtClean="0">
                <a:solidFill>
                  <a:srgbClr val="000000">
                    <a:tint val="75000"/>
                  </a:srgbClr>
                </a:solidFill>
              </a:rPr>
              <a:t>FY2014 Budget Impacts</a:t>
            </a:r>
            <a:endParaRPr lang="en-US" dirty="0">
              <a:solidFill>
                <a:srgbClr val="000000">
                  <a:tint val="75000"/>
                </a:srgbClr>
              </a:solidFill>
            </a:endParaRPr>
          </a:p>
        </p:txBody>
      </p:sp>
    </p:spTree>
    <p:extLst>
      <p:ext uri="{BB962C8B-B14F-4D97-AF65-F5344CB8AC3E}">
        <p14:creationId xmlns:p14="http://schemas.microsoft.com/office/powerpoint/2010/main" val="14287186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a:xfrm>
            <a:off x="2610998" y="6400800"/>
            <a:ext cx="3408802" cy="273397"/>
          </a:xfrm>
        </p:spPr>
        <p:txBody>
          <a:bodyPr/>
          <a:lstStyle>
            <a:lvl1pPr>
              <a:defRPr/>
            </a:lvl1pPr>
          </a:lstStyle>
          <a:p>
            <a:r>
              <a:rPr lang="en-US" dirty="0" smtClean="0">
                <a:solidFill>
                  <a:srgbClr val="000000">
                    <a:tint val="75000"/>
                  </a:srgbClr>
                </a:solidFill>
              </a:rPr>
              <a:t>Division Resource Planning and Coordinating</a:t>
            </a:r>
            <a:endParaRPr lang="en-US" dirty="0">
              <a:solidFill>
                <a:srgbClr val="000000">
                  <a:tint val="75000"/>
                </a:srgbClr>
              </a:solidFill>
            </a:endParaRPr>
          </a:p>
        </p:txBody>
      </p:sp>
    </p:spTree>
    <p:extLst>
      <p:ext uri="{BB962C8B-B14F-4D97-AF65-F5344CB8AC3E}">
        <p14:creationId xmlns:p14="http://schemas.microsoft.com/office/powerpoint/2010/main" val="29572881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
        <p:nvSpPr>
          <p:cNvPr id="6" name="Footer Placeholder 5"/>
          <p:cNvSpPr>
            <a:spLocks noGrp="1"/>
          </p:cNvSpPr>
          <p:nvPr>
            <p:ph type="ftr" sz="quarter" idx="11"/>
          </p:nvPr>
        </p:nvSpPr>
        <p:spPr/>
        <p:txBody>
          <a:bodyPr/>
          <a:lstStyle/>
          <a:p>
            <a:r>
              <a:rPr lang="en-US" dirty="0" smtClean="0">
                <a:solidFill>
                  <a:srgbClr val="000000">
                    <a:tint val="75000"/>
                  </a:srgbClr>
                </a:solidFill>
              </a:rPr>
              <a:t>FY2014 Budget Impacts</a:t>
            </a:r>
            <a:endParaRPr lang="en-US" dirty="0">
              <a:solidFill>
                <a:srgbClr val="000000">
                  <a:tint val="75000"/>
                </a:srgbClr>
              </a:solidFill>
            </a:endParaRPr>
          </a:p>
        </p:txBody>
      </p:sp>
    </p:spTree>
    <p:extLst>
      <p:ext uri="{BB962C8B-B14F-4D97-AF65-F5344CB8AC3E}">
        <p14:creationId xmlns:p14="http://schemas.microsoft.com/office/powerpoint/2010/main" val="32956941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0505"/>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63505"/>
            <a:ext cx="4040188" cy="7420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055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63505"/>
            <a:ext cx="4041775" cy="7420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055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
        <p:nvSpPr>
          <p:cNvPr id="8" name="Footer Placeholder 7"/>
          <p:cNvSpPr>
            <a:spLocks noGrp="1"/>
          </p:cNvSpPr>
          <p:nvPr>
            <p:ph type="ftr" sz="quarter" idx="11"/>
          </p:nvPr>
        </p:nvSpPr>
        <p:spPr/>
        <p:txBody>
          <a:bodyPr/>
          <a:lstStyle/>
          <a:p>
            <a:r>
              <a:rPr lang="en-US" dirty="0" smtClean="0">
                <a:solidFill>
                  <a:srgbClr val="000000">
                    <a:tint val="75000"/>
                  </a:srgbClr>
                </a:solidFill>
              </a:rPr>
              <a:t>FY2014 Budget Impacts</a:t>
            </a:r>
            <a:endParaRPr lang="en-US" dirty="0">
              <a:solidFill>
                <a:srgbClr val="000000">
                  <a:tint val="75000"/>
                </a:srgbClr>
              </a:solidFill>
            </a:endParaRPr>
          </a:p>
        </p:txBody>
      </p:sp>
    </p:spTree>
    <p:extLst>
      <p:ext uri="{BB962C8B-B14F-4D97-AF65-F5344CB8AC3E}">
        <p14:creationId xmlns:p14="http://schemas.microsoft.com/office/powerpoint/2010/main" val="8984737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3200" b="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dirty="0" smtClean="0">
                <a:solidFill>
                  <a:srgbClr val="000000">
                    <a:tint val="75000"/>
                  </a:srgbClr>
                </a:solidFill>
              </a:rPr>
              <a:t>FY2014 Budget Impacts</a:t>
            </a:r>
            <a:endParaRPr lang="en-US" dirty="0">
              <a:solidFill>
                <a:srgbClr val="000000">
                  <a:tint val="75000"/>
                </a:srgbClr>
              </a:solidFill>
            </a:endParaRPr>
          </a:p>
        </p:txBody>
      </p:sp>
    </p:spTree>
    <p:extLst>
      <p:ext uri="{BB962C8B-B14F-4D97-AF65-F5344CB8AC3E}">
        <p14:creationId xmlns:p14="http://schemas.microsoft.com/office/powerpoint/2010/main" val="905051567"/>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2" name="Slide Number Placeholder 1"/>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558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0"/>
            <a:ext cx="7848600" cy="624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2434728" y="6448078"/>
            <a:ext cx="3585072" cy="273397"/>
          </a:xfrm>
        </p:spPr>
        <p:txBody>
          <a:bodyPr/>
          <a:lstStyle>
            <a:lvl1pPr>
              <a:defRPr/>
            </a:lvl1pPr>
          </a:lstStyle>
          <a:p>
            <a:r>
              <a:rPr lang="en-US" dirty="0" smtClean="0"/>
              <a:t>Division Resource Planning and Coordination</a:t>
            </a:r>
            <a:endParaRPr lang="en-US" dirty="0"/>
          </a:p>
        </p:txBody>
      </p:sp>
      <p:sp>
        <p:nvSpPr>
          <p:cNvPr id="4" name="Slide Number Placeholder 3"/>
          <p:cNvSpPr>
            <a:spLocks noGrp="1"/>
          </p:cNvSpPr>
          <p:nvPr>
            <p:ph type="sldNum" sz="quarter" idx="11"/>
          </p:nvPr>
        </p:nvSpPr>
        <p:spPr/>
        <p:txBody>
          <a:bodyPr/>
          <a:lstStyle/>
          <a:p>
            <a:fld id="{F6F86023-E48B-B14B-8DBB-49DEC0C635B1}" type="slidenum">
              <a:rPr lang="en-US" smtClean="0"/>
              <a:pPr/>
              <a:t>‹#›</a:t>
            </a:fld>
            <a:endParaRPr lang="en-US"/>
          </a:p>
        </p:txBody>
      </p:sp>
    </p:spTree>
    <p:extLst>
      <p:ext uri="{BB962C8B-B14F-4D97-AF65-F5344CB8AC3E}">
        <p14:creationId xmlns:p14="http://schemas.microsoft.com/office/powerpoint/2010/main" val="4109652036"/>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4300" y="895350"/>
            <a:ext cx="4402138" cy="544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8838" y="895350"/>
            <a:ext cx="4403725" cy="544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77715339"/>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3200" b="0"/>
            </a:lvl1p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5922991" y="6448078"/>
            <a:ext cx="2133600" cy="365125"/>
          </a:xfrm>
          <a:prstGeom prst="rect">
            <a:avLst/>
          </a:prstGeom>
        </p:spPr>
        <p:txBody>
          <a:bodyPr/>
          <a:lstStyle/>
          <a:p>
            <a:fld id="{F6F86023-E48B-B14B-8DBB-49DEC0C635B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63195282"/>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0"/>
            <a:ext cx="7848600" cy="624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1"/>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0658296"/>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3"/>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p>
            <a:r>
              <a:rPr lang="en-US" dirty="0" smtClean="0">
                <a:solidFill>
                  <a:srgbClr val="000000">
                    <a:tint val="75000"/>
                  </a:srgbClr>
                </a:solidFill>
              </a:rPr>
              <a:t>FY2014 Budget Impacts</a:t>
            </a:r>
            <a:endParaRPr lang="en-US" dirty="0">
              <a:solidFill>
                <a:srgbClr val="000000">
                  <a:tint val="75000"/>
                </a:srgbClr>
              </a:solidFill>
            </a:endParaRPr>
          </a:p>
        </p:txBody>
      </p:sp>
    </p:spTree>
    <p:extLst>
      <p:ext uri="{BB962C8B-B14F-4D97-AF65-F5344CB8AC3E}">
        <p14:creationId xmlns:p14="http://schemas.microsoft.com/office/powerpoint/2010/main" val="22303063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a:xfrm>
            <a:off x="2610998" y="6400800"/>
            <a:ext cx="3408802" cy="273397"/>
          </a:xfrm>
        </p:spPr>
        <p:txBody>
          <a:bodyPr/>
          <a:lstStyle>
            <a:lvl1pPr>
              <a:defRPr/>
            </a:lvl1pPr>
          </a:lstStyle>
          <a:p>
            <a:r>
              <a:rPr lang="en-US" dirty="0" smtClean="0">
                <a:solidFill>
                  <a:srgbClr val="000000">
                    <a:tint val="75000"/>
                  </a:srgbClr>
                </a:solidFill>
              </a:rPr>
              <a:t>Division Resource Planning and Coordinating</a:t>
            </a:r>
            <a:endParaRPr lang="en-US" dirty="0">
              <a:solidFill>
                <a:srgbClr val="000000">
                  <a:tint val="75000"/>
                </a:srgbClr>
              </a:solidFill>
            </a:endParaRPr>
          </a:p>
        </p:txBody>
      </p:sp>
    </p:spTree>
    <p:extLst>
      <p:ext uri="{BB962C8B-B14F-4D97-AF65-F5344CB8AC3E}">
        <p14:creationId xmlns:p14="http://schemas.microsoft.com/office/powerpoint/2010/main" val="385428114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
        <p:nvSpPr>
          <p:cNvPr id="6" name="Footer Placeholder 5"/>
          <p:cNvSpPr>
            <a:spLocks noGrp="1"/>
          </p:cNvSpPr>
          <p:nvPr>
            <p:ph type="ftr" sz="quarter" idx="11"/>
          </p:nvPr>
        </p:nvSpPr>
        <p:spPr/>
        <p:txBody>
          <a:bodyPr/>
          <a:lstStyle/>
          <a:p>
            <a:r>
              <a:rPr lang="en-US" dirty="0" smtClean="0">
                <a:solidFill>
                  <a:srgbClr val="000000">
                    <a:tint val="75000"/>
                  </a:srgbClr>
                </a:solidFill>
              </a:rPr>
              <a:t>FY2014 Budget Impacts</a:t>
            </a:r>
            <a:endParaRPr lang="en-US" dirty="0">
              <a:solidFill>
                <a:srgbClr val="000000">
                  <a:tint val="75000"/>
                </a:srgbClr>
              </a:solidFill>
            </a:endParaRPr>
          </a:p>
        </p:txBody>
      </p:sp>
    </p:spTree>
    <p:extLst>
      <p:ext uri="{BB962C8B-B14F-4D97-AF65-F5344CB8AC3E}">
        <p14:creationId xmlns:p14="http://schemas.microsoft.com/office/powerpoint/2010/main" val="30785118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0505"/>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63505"/>
            <a:ext cx="4040188" cy="7420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055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63505"/>
            <a:ext cx="4041775" cy="7420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055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
        <p:nvSpPr>
          <p:cNvPr id="8" name="Footer Placeholder 7"/>
          <p:cNvSpPr>
            <a:spLocks noGrp="1"/>
          </p:cNvSpPr>
          <p:nvPr>
            <p:ph type="ftr" sz="quarter" idx="11"/>
          </p:nvPr>
        </p:nvSpPr>
        <p:spPr/>
        <p:txBody>
          <a:bodyPr/>
          <a:lstStyle/>
          <a:p>
            <a:r>
              <a:rPr lang="en-US" dirty="0" smtClean="0">
                <a:solidFill>
                  <a:srgbClr val="000000">
                    <a:tint val="75000"/>
                  </a:srgbClr>
                </a:solidFill>
              </a:rPr>
              <a:t>FY2014 Budget Impacts</a:t>
            </a:r>
            <a:endParaRPr lang="en-US" dirty="0">
              <a:solidFill>
                <a:srgbClr val="000000">
                  <a:tint val="75000"/>
                </a:srgbClr>
              </a:solidFill>
            </a:endParaRPr>
          </a:p>
        </p:txBody>
      </p:sp>
    </p:spTree>
    <p:extLst>
      <p:ext uri="{BB962C8B-B14F-4D97-AF65-F5344CB8AC3E}">
        <p14:creationId xmlns:p14="http://schemas.microsoft.com/office/powerpoint/2010/main" val="124664545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3200" b="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dirty="0" smtClean="0">
                <a:solidFill>
                  <a:srgbClr val="000000">
                    <a:tint val="75000"/>
                  </a:srgbClr>
                </a:solidFill>
              </a:rPr>
              <a:t>FY2014 Budget Impacts</a:t>
            </a:r>
            <a:endParaRPr lang="en-US" dirty="0">
              <a:solidFill>
                <a:srgbClr val="000000">
                  <a:tint val="75000"/>
                </a:srgbClr>
              </a:solidFill>
            </a:endParaRPr>
          </a:p>
        </p:txBody>
      </p:sp>
    </p:spTree>
    <p:extLst>
      <p:ext uri="{BB962C8B-B14F-4D97-AF65-F5344CB8AC3E}">
        <p14:creationId xmlns:p14="http://schemas.microsoft.com/office/powerpoint/2010/main" val="3077897925"/>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2" name="Slide Number Placeholder 1"/>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495201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4300" y="895350"/>
            <a:ext cx="4402138" cy="544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8838" y="895350"/>
            <a:ext cx="4403725" cy="544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0"/>
          </p:nvPr>
        </p:nvSpPr>
        <p:spPr/>
        <p:txBody>
          <a:bodyPr/>
          <a:lstStyle/>
          <a:p>
            <a:fld id="{F6F86023-E48B-B14B-8DBB-49DEC0C635B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855985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image" Target="../media/image1.jpeg"/><Relationship Id="rId5" Type="http://schemas.openxmlformats.org/officeDocument/2006/relationships/slideLayout" Target="../slideLayouts/slideLayout88.xml"/><Relationship Id="rId10" Type="http://schemas.openxmlformats.org/officeDocument/2006/relationships/theme" Target="../theme/theme10.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image" Target="../media/image1.jpeg"/><Relationship Id="rId5" Type="http://schemas.openxmlformats.org/officeDocument/2006/relationships/slideLayout" Target="../slideLayouts/slideLayout97.xml"/><Relationship Id="rId10" Type="http://schemas.openxmlformats.org/officeDocument/2006/relationships/theme" Target="../theme/theme11.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5" Type="http://schemas.openxmlformats.org/officeDocument/2006/relationships/slideLayout" Target="../slideLayouts/slideLayout106.xml"/><Relationship Id="rId10" Type="http://schemas.openxmlformats.org/officeDocument/2006/relationships/image" Target="../media/image1.jpeg"/><Relationship Id="rId4" Type="http://schemas.openxmlformats.org/officeDocument/2006/relationships/slideLayout" Target="../slideLayouts/slideLayout105.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5" Type="http://schemas.openxmlformats.org/officeDocument/2006/relationships/slideLayout" Target="../slideLayouts/slideLayout114.xml"/><Relationship Id="rId10" Type="http://schemas.openxmlformats.org/officeDocument/2006/relationships/image" Target="../media/image1.jpeg"/><Relationship Id="rId4" Type="http://schemas.openxmlformats.org/officeDocument/2006/relationships/slideLayout" Target="../slideLayouts/slideLayout113.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5" Type="http://schemas.openxmlformats.org/officeDocument/2006/relationships/slideLayout" Target="../slideLayouts/slideLayout122.xml"/><Relationship Id="rId10" Type="http://schemas.openxmlformats.org/officeDocument/2006/relationships/image" Target="../media/image1.jpeg"/><Relationship Id="rId4" Type="http://schemas.openxmlformats.org/officeDocument/2006/relationships/slideLayout" Target="../slideLayouts/slideLayout121.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3.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5" Type="http://schemas.openxmlformats.org/officeDocument/2006/relationships/slideLayout" Target="../slideLayouts/slideLayout130.xml"/><Relationship Id="rId10" Type="http://schemas.openxmlformats.org/officeDocument/2006/relationships/image" Target="../media/image1.jpeg"/><Relationship Id="rId4" Type="http://schemas.openxmlformats.org/officeDocument/2006/relationships/slideLayout" Target="../slideLayouts/slideLayout129.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5" Type="http://schemas.openxmlformats.org/officeDocument/2006/relationships/slideLayout" Target="../slideLayouts/slideLayout138.xml"/><Relationship Id="rId10" Type="http://schemas.openxmlformats.org/officeDocument/2006/relationships/image" Target="../media/image1.jpeg"/><Relationship Id="rId4" Type="http://schemas.openxmlformats.org/officeDocument/2006/relationships/slideLayout" Target="../slideLayouts/slideLayout137.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49.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5" Type="http://schemas.openxmlformats.org/officeDocument/2006/relationships/slideLayout" Target="../slideLayouts/slideLayout146.xml"/><Relationship Id="rId10" Type="http://schemas.openxmlformats.org/officeDocument/2006/relationships/image" Target="../media/image1.jpeg"/><Relationship Id="rId4" Type="http://schemas.openxmlformats.org/officeDocument/2006/relationships/slideLayout" Target="../slideLayouts/slideLayout145.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57.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5" Type="http://schemas.openxmlformats.org/officeDocument/2006/relationships/slideLayout" Target="../slideLayouts/slideLayout154.xml"/><Relationship Id="rId10" Type="http://schemas.openxmlformats.org/officeDocument/2006/relationships/image" Target="../media/image1.jpeg"/><Relationship Id="rId4" Type="http://schemas.openxmlformats.org/officeDocument/2006/relationships/slideLayout" Target="../slideLayouts/slideLayout153.xml"/><Relationship Id="rId9"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5" Type="http://schemas.openxmlformats.org/officeDocument/2006/relationships/slideLayout" Target="../slideLayouts/slideLayout162.xml"/><Relationship Id="rId10" Type="http://schemas.openxmlformats.org/officeDocument/2006/relationships/image" Target="../media/image1.jpeg"/><Relationship Id="rId4" Type="http://schemas.openxmlformats.org/officeDocument/2006/relationships/slideLayout" Target="../slideLayouts/slideLayout161.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jpe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1.jpeg"/><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image" Target="../media/image1.jpeg"/><Relationship Id="rId5" Type="http://schemas.openxmlformats.org/officeDocument/2006/relationships/slideLayout" Target="../slideLayouts/slideLayout43.xml"/><Relationship Id="rId10" Type="http://schemas.openxmlformats.org/officeDocument/2006/relationships/theme" Target="../theme/theme5.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1.jpeg"/><Relationship Id="rId5" Type="http://schemas.openxmlformats.org/officeDocument/2006/relationships/slideLayout" Target="../slideLayouts/slideLayout52.xml"/><Relationship Id="rId10" Type="http://schemas.openxmlformats.org/officeDocument/2006/relationships/theme" Target="../theme/theme6.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image" Target="../media/image1.jpeg"/><Relationship Id="rId5" Type="http://schemas.openxmlformats.org/officeDocument/2006/relationships/slideLayout" Target="../slideLayouts/slideLayout61.xml"/><Relationship Id="rId10" Type="http://schemas.openxmlformats.org/officeDocument/2006/relationships/theme" Target="../theme/theme7.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image" Target="../media/image1.jpeg"/><Relationship Id="rId5" Type="http://schemas.openxmlformats.org/officeDocument/2006/relationships/slideLayout" Target="../slideLayouts/slideLayout70.xml"/><Relationship Id="rId10" Type="http://schemas.openxmlformats.org/officeDocument/2006/relationships/theme" Target="../theme/theme8.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image" Target="../media/image1.jpeg"/><Relationship Id="rId5" Type="http://schemas.openxmlformats.org/officeDocument/2006/relationships/slideLayout" Target="../slideLayouts/slideLayout79.xml"/><Relationship Id="rId10" Type="http://schemas.openxmlformats.org/officeDocument/2006/relationships/theme" Target="../theme/theme9.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381000" y="0"/>
            <a:ext cx="8077200" cy="658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8" name="Rectangle 3"/>
          <p:cNvSpPr>
            <a:spLocks noGrp="1" noChangeArrowheads="1"/>
          </p:cNvSpPr>
          <p:nvPr>
            <p:ph type="body" idx="1"/>
          </p:nvPr>
        </p:nvSpPr>
        <p:spPr bwMode="auto">
          <a:xfrm>
            <a:off x="381000" y="914400"/>
            <a:ext cx="8582025"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4"/>
          </p:nvPr>
        </p:nvSpPr>
        <p:spPr>
          <a:xfrm>
            <a:off x="6128773" y="6448078"/>
            <a:ext cx="1927817" cy="273397"/>
          </a:xfrm>
          <a:prstGeom prst="rect">
            <a:avLst/>
          </a:prstGeom>
        </p:spPr>
        <p:txBody>
          <a:bodyPr vert="horz" lIns="91440" tIns="45720" rIns="91440" bIns="45720" rtlCol="0" anchor="ctr"/>
          <a:lstStyle>
            <a:lvl1pPr algn="r">
              <a:defRPr sz="1400">
                <a:solidFill>
                  <a:schemeClr val="tx1"/>
                </a:solidFill>
                <a:latin typeface="Arial"/>
                <a:cs typeface="Arial"/>
              </a:defRPr>
            </a:lvl1pPr>
          </a:lstStyle>
          <a:p>
            <a:fld id="{F6F86023-E48B-B14B-8DBB-49DEC0C635B1}" type="slidenum">
              <a:rPr lang="en-US" smtClean="0"/>
              <a:pPr/>
              <a:t>‹#›</a:t>
            </a:fld>
            <a:endParaRPr lang="en-US"/>
          </a:p>
        </p:txBody>
      </p:sp>
      <p:sp>
        <p:nvSpPr>
          <p:cNvPr id="4" name="Footer Placeholder 3"/>
          <p:cNvSpPr>
            <a:spLocks noGrp="1"/>
          </p:cNvSpPr>
          <p:nvPr>
            <p:ph type="ftr" sz="quarter" idx="3"/>
          </p:nvPr>
        </p:nvSpPr>
        <p:spPr>
          <a:xfrm>
            <a:off x="3124200" y="6448078"/>
            <a:ext cx="2895600" cy="273397"/>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FY2014 Budget Impacts</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 id="2147483670" r:id="rId9"/>
    <p:sldLayoutId id="2147483844" r:id="rId10"/>
    <p:sldLayoutId id="2147483845" r:id="rId11"/>
  </p:sldLayoutIdLst>
  <p:timing>
    <p:tnLst>
      <p:par>
        <p:cTn id="1" dur="indefinite" restart="never" nodeType="tmRoot"/>
      </p:par>
    </p:tnLst>
  </p:timing>
  <p:hf hdr="0" dt="0"/>
  <p:txStyles>
    <p:titleStyle>
      <a:lvl1pPr algn="l" rtl="0" eaLnBrk="1" fontAlgn="base" hangingPunct="1">
        <a:spcBef>
          <a:spcPct val="0"/>
        </a:spcBef>
        <a:spcAft>
          <a:spcPct val="0"/>
        </a:spcAft>
        <a:defRPr sz="3200">
          <a:solidFill>
            <a:srgbClr val="0000FF"/>
          </a:solidFill>
          <a:latin typeface="Arial"/>
          <a:ea typeface="ＭＳ Ｐゴシック" charset="-128"/>
          <a:cs typeface="ＭＳ Ｐゴシック" charset="-128"/>
        </a:defRPr>
      </a:lvl1pPr>
      <a:lvl2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2pPr>
      <a:lvl3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3pPr>
      <a:lvl4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4pPr>
      <a:lvl5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3600" b="1">
          <a:solidFill>
            <a:schemeClr val="tx2"/>
          </a:solidFill>
          <a:latin typeface="Times"/>
        </a:defRPr>
      </a:lvl6pPr>
      <a:lvl7pPr marL="914400" algn="ctr" rtl="0" eaLnBrk="1" fontAlgn="base" hangingPunct="1">
        <a:spcBef>
          <a:spcPct val="0"/>
        </a:spcBef>
        <a:spcAft>
          <a:spcPct val="0"/>
        </a:spcAft>
        <a:defRPr sz="3600" b="1">
          <a:solidFill>
            <a:schemeClr val="tx2"/>
          </a:solidFill>
          <a:latin typeface="Times"/>
        </a:defRPr>
      </a:lvl7pPr>
      <a:lvl8pPr marL="1371600" algn="ctr" rtl="0" eaLnBrk="1" fontAlgn="base" hangingPunct="1">
        <a:spcBef>
          <a:spcPct val="0"/>
        </a:spcBef>
        <a:spcAft>
          <a:spcPct val="0"/>
        </a:spcAft>
        <a:defRPr sz="3600" b="1">
          <a:solidFill>
            <a:schemeClr val="tx2"/>
          </a:solidFill>
          <a:latin typeface="Times"/>
        </a:defRPr>
      </a:lvl8pPr>
      <a:lvl9pPr marL="1828800" algn="ctr" rtl="0" eaLnBrk="1" fontAlgn="base" hangingPunct="1">
        <a:spcBef>
          <a:spcPct val="0"/>
        </a:spcBef>
        <a:spcAft>
          <a:spcPct val="0"/>
        </a:spcAft>
        <a:defRPr sz="3600" b="1">
          <a:solidFill>
            <a:schemeClr val="tx2"/>
          </a:solidFill>
          <a:latin typeface="Times"/>
        </a:defRPr>
      </a:lvl9pPr>
    </p:titleStyle>
    <p:bodyStyle>
      <a:lvl1pPr marL="342900" indent="-342900" algn="l" rtl="0" eaLnBrk="1" fontAlgn="base" hangingPunct="1">
        <a:spcBef>
          <a:spcPts val="1200"/>
        </a:spcBef>
        <a:spcAft>
          <a:spcPct val="0"/>
        </a:spcAft>
        <a:buClr>
          <a:srgbClr val="FF6600"/>
        </a:buClr>
        <a:buChar char="•"/>
        <a:defRPr sz="2600">
          <a:solidFill>
            <a:schemeClr val="tx1"/>
          </a:solidFill>
          <a:latin typeface="Calibri"/>
          <a:ea typeface="ＭＳ Ｐゴシック" charset="-128"/>
          <a:cs typeface="ＭＳ Ｐゴシック" charset="-128"/>
        </a:defRPr>
      </a:lvl1pPr>
      <a:lvl2pPr marL="742950" indent="-285750" algn="l" rtl="0" eaLnBrk="1" fontAlgn="base" hangingPunct="1">
        <a:spcBef>
          <a:spcPts val="1200"/>
        </a:spcBef>
        <a:spcAft>
          <a:spcPct val="0"/>
        </a:spcAft>
        <a:buClr>
          <a:srgbClr val="4343CA"/>
        </a:buClr>
        <a:buFont typeface="Arial" charset="0"/>
        <a:buChar char="•"/>
        <a:defRPr sz="2400">
          <a:solidFill>
            <a:schemeClr val="tx1"/>
          </a:solidFill>
          <a:latin typeface="Calibri"/>
          <a:ea typeface="ＭＳ Ｐゴシック" charset="-128"/>
        </a:defRPr>
      </a:lvl2pPr>
      <a:lvl3pPr marL="1143000" indent="-228600" algn="l" rtl="0" eaLnBrk="1" fontAlgn="base" hangingPunct="1">
        <a:spcBef>
          <a:spcPts val="1200"/>
        </a:spcBef>
        <a:spcAft>
          <a:spcPct val="0"/>
        </a:spcAft>
        <a:buClr>
          <a:srgbClr val="660066"/>
        </a:buClr>
        <a:buChar char="•"/>
        <a:defRPr lang="en-US" sz="2200" dirty="0" smtClean="0">
          <a:solidFill>
            <a:schemeClr val="tx1"/>
          </a:solidFill>
          <a:latin typeface="Calibri"/>
          <a:ea typeface="ＭＳ Ｐゴシック" charset="-128"/>
        </a:defRPr>
      </a:lvl3pPr>
      <a:lvl4pPr marL="1600200" indent="-228600" algn="l" rtl="0" eaLnBrk="1" fontAlgn="base" hangingPunct="1">
        <a:spcBef>
          <a:spcPts val="1200"/>
        </a:spcBef>
        <a:spcAft>
          <a:spcPct val="0"/>
        </a:spcAft>
        <a:buClr>
          <a:srgbClr val="008000"/>
        </a:buClr>
        <a:buFont typeface="Arial" charset="0"/>
        <a:buChar char="•"/>
        <a:defRPr lang="en-US" sz="2000" dirty="0" smtClean="0">
          <a:solidFill>
            <a:schemeClr val="tx1"/>
          </a:solidFill>
          <a:latin typeface="Calibri"/>
          <a:ea typeface="ＭＳ Ｐゴシック" charset="-128"/>
        </a:defRPr>
      </a:lvl4pPr>
      <a:lvl5pPr marL="2057400" indent="-228600" algn="l" rtl="0" eaLnBrk="1" fontAlgn="base" hangingPunct="1">
        <a:spcBef>
          <a:spcPct val="20000"/>
        </a:spcBef>
        <a:spcAft>
          <a:spcPct val="0"/>
        </a:spcAft>
        <a:defRPr sz="800">
          <a:solidFill>
            <a:schemeClr val="tx1"/>
          </a:solidFill>
          <a:latin typeface="Calibri"/>
          <a:ea typeface="ＭＳ Ｐゴシック" charset="-128"/>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381000" y="0"/>
            <a:ext cx="8077200" cy="658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8" name="Rectangle 3"/>
          <p:cNvSpPr>
            <a:spLocks noGrp="1" noChangeArrowheads="1"/>
          </p:cNvSpPr>
          <p:nvPr>
            <p:ph type="body" idx="1"/>
          </p:nvPr>
        </p:nvSpPr>
        <p:spPr bwMode="auto">
          <a:xfrm>
            <a:off x="381000" y="914400"/>
            <a:ext cx="8582025"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4"/>
          </p:nvPr>
        </p:nvSpPr>
        <p:spPr>
          <a:xfrm>
            <a:off x="6128773" y="6448078"/>
            <a:ext cx="1927817" cy="273397"/>
          </a:xfrm>
          <a:prstGeom prst="rect">
            <a:avLst/>
          </a:prstGeom>
        </p:spPr>
        <p:txBody>
          <a:bodyPr vert="horz" lIns="91440" tIns="45720" rIns="91440" bIns="45720" rtlCol="0" anchor="ctr"/>
          <a:lstStyle>
            <a:lvl1pPr algn="r">
              <a:defRPr sz="1400">
                <a:solidFill>
                  <a:schemeClr val="tx1"/>
                </a:solidFill>
                <a:latin typeface="Arial"/>
                <a:cs typeface="Arial"/>
              </a:defRPr>
            </a:lvl1pPr>
          </a:lstStyle>
          <a:p>
            <a:fld id="{F6F86023-E48B-B14B-8DBB-49DEC0C635B1}"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3"/>
          </p:nvPr>
        </p:nvSpPr>
        <p:spPr>
          <a:xfrm>
            <a:off x="3124200" y="6448078"/>
            <a:ext cx="2895600" cy="273397"/>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solidFill>
                  <a:srgbClr val="000000">
                    <a:tint val="75000"/>
                  </a:srgbClr>
                </a:solidFill>
              </a:rPr>
              <a:t>FY2014 Budget Impacts</a:t>
            </a:r>
            <a:endParaRPr lang="en-US" dirty="0">
              <a:solidFill>
                <a:srgbClr val="000000">
                  <a:tint val="75000"/>
                </a:srgbClr>
              </a:solidFill>
            </a:endParaRPr>
          </a:p>
        </p:txBody>
      </p:sp>
    </p:spTree>
    <p:extLst>
      <p:ext uri="{BB962C8B-B14F-4D97-AF65-F5344CB8AC3E}">
        <p14:creationId xmlns:p14="http://schemas.microsoft.com/office/powerpoint/2010/main" val="212199760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Lst>
  <p:timing>
    <p:tnLst>
      <p:par>
        <p:cTn id="1" dur="indefinite" restart="never" nodeType="tmRoot"/>
      </p:par>
    </p:tnLst>
  </p:timing>
  <p:hf hdr="0" dt="0"/>
  <p:txStyles>
    <p:titleStyle>
      <a:lvl1pPr algn="l" rtl="0" eaLnBrk="1" fontAlgn="base" hangingPunct="1">
        <a:spcBef>
          <a:spcPct val="0"/>
        </a:spcBef>
        <a:spcAft>
          <a:spcPct val="0"/>
        </a:spcAft>
        <a:defRPr sz="3200">
          <a:solidFill>
            <a:srgbClr val="0000FF"/>
          </a:solidFill>
          <a:latin typeface="Arial"/>
          <a:ea typeface="ＭＳ Ｐゴシック" charset="-128"/>
          <a:cs typeface="ＭＳ Ｐゴシック" charset="-128"/>
        </a:defRPr>
      </a:lvl1pPr>
      <a:lvl2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2pPr>
      <a:lvl3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3pPr>
      <a:lvl4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4pPr>
      <a:lvl5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3600" b="1">
          <a:solidFill>
            <a:schemeClr val="tx2"/>
          </a:solidFill>
          <a:latin typeface="Times"/>
        </a:defRPr>
      </a:lvl6pPr>
      <a:lvl7pPr marL="914400" algn="ctr" rtl="0" eaLnBrk="1" fontAlgn="base" hangingPunct="1">
        <a:spcBef>
          <a:spcPct val="0"/>
        </a:spcBef>
        <a:spcAft>
          <a:spcPct val="0"/>
        </a:spcAft>
        <a:defRPr sz="3600" b="1">
          <a:solidFill>
            <a:schemeClr val="tx2"/>
          </a:solidFill>
          <a:latin typeface="Times"/>
        </a:defRPr>
      </a:lvl7pPr>
      <a:lvl8pPr marL="1371600" algn="ctr" rtl="0" eaLnBrk="1" fontAlgn="base" hangingPunct="1">
        <a:spcBef>
          <a:spcPct val="0"/>
        </a:spcBef>
        <a:spcAft>
          <a:spcPct val="0"/>
        </a:spcAft>
        <a:defRPr sz="3600" b="1">
          <a:solidFill>
            <a:schemeClr val="tx2"/>
          </a:solidFill>
          <a:latin typeface="Times"/>
        </a:defRPr>
      </a:lvl8pPr>
      <a:lvl9pPr marL="1828800" algn="ctr" rtl="0" eaLnBrk="1" fontAlgn="base" hangingPunct="1">
        <a:spcBef>
          <a:spcPct val="0"/>
        </a:spcBef>
        <a:spcAft>
          <a:spcPct val="0"/>
        </a:spcAft>
        <a:defRPr sz="3600" b="1">
          <a:solidFill>
            <a:schemeClr val="tx2"/>
          </a:solidFill>
          <a:latin typeface="Times"/>
        </a:defRPr>
      </a:lvl9pPr>
    </p:titleStyle>
    <p:bodyStyle>
      <a:lvl1pPr marL="342900" indent="-342900" algn="l" rtl="0" eaLnBrk="1" fontAlgn="base" hangingPunct="1">
        <a:spcBef>
          <a:spcPts val="1200"/>
        </a:spcBef>
        <a:spcAft>
          <a:spcPct val="0"/>
        </a:spcAft>
        <a:buClr>
          <a:srgbClr val="FF6600"/>
        </a:buClr>
        <a:buChar char="•"/>
        <a:defRPr sz="2600">
          <a:solidFill>
            <a:schemeClr val="tx1"/>
          </a:solidFill>
          <a:latin typeface="Calibri"/>
          <a:ea typeface="ＭＳ Ｐゴシック" charset="-128"/>
          <a:cs typeface="ＭＳ Ｐゴシック" charset="-128"/>
        </a:defRPr>
      </a:lvl1pPr>
      <a:lvl2pPr marL="742950" indent="-285750" algn="l" rtl="0" eaLnBrk="1" fontAlgn="base" hangingPunct="1">
        <a:spcBef>
          <a:spcPts val="1200"/>
        </a:spcBef>
        <a:spcAft>
          <a:spcPct val="0"/>
        </a:spcAft>
        <a:buClr>
          <a:srgbClr val="4343CA"/>
        </a:buClr>
        <a:buFont typeface="Arial" charset="0"/>
        <a:buChar char="•"/>
        <a:defRPr sz="2400">
          <a:solidFill>
            <a:schemeClr val="tx1"/>
          </a:solidFill>
          <a:latin typeface="Calibri"/>
          <a:ea typeface="ＭＳ Ｐゴシック" charset="-128"/>
        </a:defRPr>
      </a:lvl2pPr>
      <a:lvl3pPr marL="1143000" indent="-228600" algn="l" rtl="0" eaLnBrk="1" fontAlgn="base" hangingPunct="1">
        <a:spcBef>
          <a:spcPts val="1200"/>
        </a:spcBef>
        <a:spcAft>
          <a:spcPct val="0"/>
        </a:spcAft>
        <a:buClr>
          <a:srgbClr val="660066"/>
        </a:buClr>
        <a:buChar char="•"/>
        <a:defRPr lang="en-US" sz="2200" dirty="0" smtClean="0">
          <a:solidFill>
            <a:schemeClr val="tx1"/>
          </a:solidFill>
          <a:latin typeface="Calibri"/>
          <a:ea typeface="ＭＳ Ｐゴシック" charset="-128"/>
        </a:defRPr>
      </a:lvl3pPr>
      <a:lvl4pPr marL="1600200" indent="-228600" algn="l" rtl="0" eaLnBrk="1" fontAlgn="base" hangingPunct="1">
        <a:spcBef>
          <a:spcPts val="1200"/>
        </a:spcBef>
        <a:spcAft>
          <a:spcPct val="0"/>
        </a:spcAft>
        <a:buClr>
          <a:srgbClr val="008000"/>
        </a:buClr>
        <a:buFont typeface="Arial" charset="0"/>
        <a:buChar char="•"/>
        <a:defRPr lang="en-US" sz="2000" dirty="0" smtClean="0">
          <a:solidFill>
            <a:schemeClr val="tx1"/>
          </a:solidFill>
          <a:latin typeface="Calibri"/>
          <a:ea typeface="ＭＳ Ｐゴシック" charset="-128"/>
        </a:defRPr>
      </a:lvl4pPr>
      <a:lvl5pPr marL="2057400" indent="-228600" algn="l" rtl="0" eaLnBrk="1" fontAlgn="base" hangingPunct="1">
        <a:spcBef>
          <a:spcPct val="20000"/>
        </a:spcBef>
        <a:spcAft>
          <a:spcPct val="0"/>
        </a:spcAft>
        <a:defRPr sz="800">
          <a:solidFill>
            <a:schemeClr val="tx1"/>
          </a:solidFill>
          <a:latin typeface="Calibri"/>
          <a:ea typeface="ＭＳ Ｐゴシック" charset="-128"/>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381000" y="0"/>
            <a:ext cx="8077200" cy="658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8" name="Rectangle 3"/>
          <p:cNvSpPr>
            <a:spLocks noGrp="1" noChangeArrowheads="1"/>
          </p:cNvSpPr>
          <p:nvPr>
            <p:ph type="body" idx="1"/>
          </p:nvPr>
        </p:nvSpPr>
        <p:spPr bwMode="auto">
          <a:xfrm>
            <a:off x="381000" y="914400"/>
            <a:ext cx="8582025"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4"/>
          </p:nvPr>
        </p:nvSpPr>
        <p:spPr>
          <a:xfrm>
            <a:off x="6128773" y="6448078"/>
            <a:ext cx="1927817" cy="273397"/>
          </a:xfrm>
          <a:prstGeom prst="rect">
            <a:avLst/>
          </a:prstGeom>
        </p:spPr>
        <p:txBody>
          <a:bodyPr vert="horz" lIns="91440" tIns="45720" rIns="91440" bIns="45720" rtlCol="0" anchor="ctr"/>
          <a:lstStyle>
            <a:lvl1pPr algn="r">
              <a:defRPr sz="1400">
                <a:solidFill>
                  <a:schemeClr val="tx1"/>
                </a:solidFill>
                <a:latin typeface="Arial"/>
                <a:cs typeface="Arial"/>
              </a:defRPr>
            </a:lvl1pPr>
          </a:lstStyle>
          <a:p>
            <a:fld id="{F6F86023-E48B-B14B-8DBB-49DEC0C635B1}"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3"/>
          </p:nvPr>
        </p:nvSpPr>
        <p:spPr>
          <a:xfrm>
            <a:off x="3124200" y="6448078"/>
            <a:ext cx="2895600" cy="273397"/>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solidFill>
                  <a:srgbClr val="000000">
                    <a:tint val="75000"/>
                  </a:srgbClr>
                </a:solidFill>
              </a:rPr>
              <a:t>FY2014 Budget Impacts</a:t>
            </a:r>
            <a:endParaRPr lang="en-US" dirty="0">
              <a:solidFill>
                <a:srgbClr val="000000">
                  <a:tint val="75000"/>
                </a:srgbClr>
              </a:solidFill>
            </a:endParaRPr>
          </a:p>
        </p:txBody>
      </p:sp>
    </p:spTree>
    <p:extLst>
      <p:ext uri="{BB962C8B-B14F-4D97-AF65-F5344CB8AC3E}">
        <p14:creationId xmlns:p14="http://schemas.microsoft.com/office/powerpoint/2010/main" val="1963449125"/>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Lst>
  <p:timing>
    <p:tnLst>
      <p:par>
        <p:cTn id="1" dur="indefinite" restart="never" nodeType="tmRoot"/>
      </p:par>
    </p:tnLst>
  </p:timing>
  <p:hf hdr="0" dt="0"/>
  <p:txStyles>
    <p:titleStyle>
      <a:lvl1pPr algn="l" rtl="0" eaLnBrk="1" fontAlgn="base" hangingPunct="1">
        <a:spcBef>
          <a:spcPct val="0"/>
        </a:spcBef>
        <a:spcAft>
          <a:spcPct val="0"/>
        </a:spcAft>
        <a:defRPr sz="3200">
          <a:solidFill>
            <a:srgbClr val="0000FF"/>
          </a:solidFill>
          <a:latin typeface="Arial"/>
          <a:ea typeface="ＭＳ Ｐゴシック" charset="-128"/>
          <a:cs typeface="ＭＳ Ｐゴシック" charset="-128"/>
        </a:defRPr>
      </a:lvl1pPr>
      <a:lvl2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2pPr>
      <a:lvl3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3pPr>
      <a:lvl4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4pPr>
      <a:lvl5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3600" b="1">
          <a:solidFill>
            <a:schemeClr val="tx2"/>
          </a:solidFill>
          <a:latin typeface="Times"/>
        </a:defRPr>
      </a:lvl6pPr>
      <a:lvl7pPr marL="914400" algn="ctr" rtl="0" eaLnBrk="1" fontAlgn="base" hangingPunct="1">
        <a:spcBef>
          <a:spcPct val="0"/>
        </a:spcBef>
        <a:spcAft>
          <a:spcPct val="0"/>
        </a:spcAft>
        <a:defRPr sz="3600" b="1">
          <a:solidFill>
            <a:schemeClr val="tx2"/>
          </a:solidFill>
          <a:latin typeface="Times"/>
        </a:defRPr>
      </a:lvl7pPr>
      <a:lvl8pPr marL="1371600" algn="ctr" rtl="0" eaLnBrk="1" fontAlgn="base" hangingPunct="1">
        <a:spcBef>
          <a:spcPct val="0"/>
        </a:spcBef>
        <a:spcAft>
          <a:spcPct val="0"/>
        </a:spcAft>
        <a:defRPr sz="3600" b="1">
          <a:solidFill>
            <a:schemeClr val="tx2"/>
          </a:solidFill>
          <a:latin typeface="Times"/>
        </a:defRPr>
      </a:lvl8pPr>
      <a:lvl9pPr marL="1828800" algn="ctr" rtl="0" eaLnBrk="1" fontAlgn="base" hangingPunct="1">
        <a:spcBef>
          <a:spcPct val="0"/>
        </a:spcBef>
        <a:spcAft>
          <a:spcPct val="0"/>
        </a:spcAft>
        <a:defRPr sz="3600" b="1">
          <a:solidFill>
            <a:schemeClr val="tx2"/>
          </a:solidFill>
          <a:latin typeface="Times"/>
        </a:defRPr>
      </a:lvl9pPr>
    </p:titleStyle>
    <p:bodyStyle>
      <a:lvl1pPr marL="342900" indent="-342900" algn="l" rtl="0" eaLnBrk="1" fontAlgn="base" hangingPunct="1">
        <a:spcBef>
          <a:spcPts val="1200"/>
        </a:spcBef>
        <a:spcAft>
          <a:spcPct val="0"/>
        </a:spcAft>
        <a:buClr>
          <a:srgbClr val="FF6600"/>
        </a:buClr>
        <a:buChar char="•"/>
        <a:defRPr sz="2600">
          <a:solidFill>
            <a:schemeClr val="tx1"/>
          </a:solidFill>
          <a:latin typeface="Calibri"/>
          <a:ea typeface="ＭＳ Ｐゴシック" charset="-128"/>
          <a:cs typeface="ＭＳ Ｐゴシック" charset="-128"/>
        </a:defRPr>
      </a:lvl1pPr>
      <a:lvl2pPr marL="742950" indent="-285750" algn="l" rtl="0" eaLnBrk="1" fontAlgn="base" hangingPunct="1">
        <a:spcBef>
          <a:spcPts val="1200"/>
        </a:spcBef>
        <a:spcAft>
          <a:spcPct val="0"/>
        </a:spcAft>
        <a:buClr>
          <a:srgbClr val="4343CA"/>
        </a:buClr>
        <a:buFont typeface="Arial" charset="0"/>
        <a:buChar char="•"/>
        <a:defRPr sz="2400">
          <a:solidFill>
            <a:schemeClr val="tx1"/>
          </a:solidFill>
          <a:latin typeface="Calibri"/>
          <a:ea typeface="ＭＳ Ｐゴシック" charset="-128"/>
        </a:defRPr>
      </a:lvl2pPr>
      <a:lvl3pPr marL="1143000" indent="-228600" algn="l" rtl="0" eaLnBrk="1" fontAlgn="base" hangingPunct="1">
        <a:spcBef>
          <a:spcPts val="1200"/>
        </a:spcBef>
        <a:spcAft>
          <a:spcPct val="0"/>
        </a:spcAft>
        <a:buClr>
          <a:srgbClr val="660066"/>
        </a:buClr>
        <a:buChar char="•"/>
        <a:defRPr lang="en-US" sz="2200" dirty="0" smtClean="0">
          <a:solidFill>
            <a:schemeClr val="tx1"/>
          </a:solidFill>
          <a:latin typeface="Calibri"/>
          <a:ea typeface="ＭＳ Ｐゴシック" charset="-128"/>
        </a:defRPr>
      </a:lvl3pPr>
      <a:lvl4pPr marL="1600200" indent="-228600" algn="l" rtl="0" eaLnBrk="1" fontAlgn="base" hangingPunct="1">
        <a:spcBef>
          <a:spcPts val="1200"/>
        </a:spcBef>
        <a:spcAft>
          <a:spcPct val="0"/>
        </a:spcAft>
        <a:buClr>
          <a:srgbClr val="008000"/>
        </a:buClr>
        <a:buFont typeface="Arial" charset="0"/>
        <a:buChar char="•"/>
        <a:defRPr lang="en-US" sz="2000" dirty="0" smtClean="0">
          <a:solidFill>
            <a:schemeClr val="tx1"/>
          </a:solidFill>
          <a:latin typeface="Calibri"/>
          <a:ea typeface="ＭＳ Ｐゴシック" charset="-128"/>
        </a:defRPr>
      </a:lvl4pPr>
      <a:lvl5pPr marL="2057400" indent="-228600" algn="l" rtl="0" eaLnBrk="1" fontAlgn="base" hangingPunct="1">
        <a:spcBef>
          <a:spcPct val="20000"/>
        </a:spcBef>
        <a:spcAft>
          <a:spcPct val="0"/>
        </a:spcAft>
        <a:defRPr sz="800">
          <a:solidFill>
            <a:schemeClr val="tx1"/>
          </a:solidFill>
          <a:latin typeface="Calibri"/>
          <a:ea typeface="ＭＳ Ｐゴシック" charset="-128"/>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85800" y="0"/>
            <a:ext cx="7772400" cy="658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8" name="Rectangle 3"/>
          <p:cNvSpPr>
            <a:spLocks noGrp="1" noChangeArrowheads="1"/>
          </p:cNvSpPr>
          <p:nvPr>
            <p:ph type="body" idx="1"/>
          </p:nvPr>
        </p:nvSpPr>
        <p:spPr bwMode="auto">
          <a:xfrm>
            <a:off x="381000" y="914400"/>
            <a:ext cx="8582025"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Placeholder 1"/>
          <p:cNvSpPr>
            <a:spLocks noGrp="1"/>
          </p:cNvSpPr>
          <p:nvPr>
            <p:ph type="sldNum" sz="quarter" idx="4"/>
          </p:nvPr>
        </p:nvSpPr>
        <p:spPr>
          <a:xfrm>
            <a:off x="5922991" y="6448078"/>
            <a:ext cx="2133600" cy="365125"/>
          </a:xfrm>
          <a:prstGeom prst="rect">
            <a:avLst/>
          </a:prstGeom>
        </p:spPr>
        <p:txBody>
          <a:bodyPr vert="horz" lIns="91440" tIns="45720" rIns="91440" bIns="45720" rtlCol="0" anchor="ctr"/>
          <a:lstStyle>
            <a:lvl1pPr algn="r">
              <a:defRPr sz="1400">
                <a:solidFill>
                  <a:schemeClr val="tx1"/>
                </a:solidFill>
                <a:latin typeface="Arial"/>
                <a:cs typeface="Arial"/>
              </a:defRPr>
            </a:lvl1p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78464024"/>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Lst>
  <p:timing>
    <p:tnLst>
      <p:par>
        <p:cTn id="1" dur="indefinite" restart="never" nodeType="tmRoot"/>
      </p:par>
    </p:tnLst>
  </p:timing>
  <p:hf hdr="0" ftr="0" dt="0"/>
  <p:txStyles>
    <p:titleStyle>
      <a:lvl1pPr algn="ctr" rtl="0" eaLnBrk="1" fontAlgn="base" hangingPunct="1">
        <a:spcBef>
          <a:spcPct val="0"/>
        </a:spcBef>
        <a:spcAft>
          <a:spcPct val="0"/>
        </a:spcAft>
        <a:defRPr sz="3200">
          <a:solidFill>
            <a:srgbClr val="0000FF"/>
          </a:solidFill>
          <a:latin typeface="Arial"/>
          <a:ea typeface="ＭＳ Ｐゴシック" charset="-128"/>
          <a:cs typeface="ＭＳ Ｐゴシック" charset="-128"/>
        </a:defRPr>
      </a:lvl1pPr>
      <a:lvl2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2pPr>
      <a:lvl3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3pPr>
      <a:lvl4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4pPr>
      <a:lvl5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3600" b="1">
          <a:solidFill>
            <a:schemeClr val="tx2"/>
          </a:solidFill>
          <a:latin typeface="Times"/>
        </a:defRPr>
      </a:lvl6pPr>
      <a:lvl7pPr marL="914400" algn="ctr" rtl="0" eaLnBrk="1" fontAlgn="base" hangingPunct="1">
        <a:spcBef>
          <a:spcPct val="0"/>
        </a:spcBef>
        <a:spcAft>
          <a:spcPct val="0"/>
        </a:spcAft>
        <a:defRPr sz="3600" b="1">
          <a:solidFill>
            <a:schemeClr val="tx2"/>
          </a:solidFill>
          <a:latin typeface="Times"/>
        </a:defRPr>
      </a:lvl7pPr>
      <a:lvl8pPr marL="1371600" algn="ctr" rtl="0" eaLnBrk="1" fontAlgn="base" hangingPunct="1">
        <a:spcBef>
          <a:spcPct val="0"/>
        </a:spcBef>
        <a:spcAft>
          <a:spcPct val="0"/>
        </a:spcAft>
        <a:defRPr sz="3600" b="1">
          <a:solidFill>
            <a:schemeClr val="tx2"/>
          </a:solidFill>
          <a:latin typeface="Times"/>
        </a:defRPr>
      </a:lvl8pPr>
      <a:lvl9pPr marL="1828800" algn="ctr" rtl="0" eaLnBrk="1" fontAlgn="base" hangingPunct="1">
        <a:spcBef>
          <a:spcPct val="0"/>
        </a:spcBef>
        <a:spcAft>
          <a:spcPct val="0"/>
        </a:spcAft>
        <a:defRPr sz="3600" b="1">
          <a:solidFill>
            <a:schemeClr val="tx2"/>
          </a:solidFill>
          <a:latin typeface="Times"/>
        </a:defRPr>
      </a:lvl9pPr>
    </p:titleStyle>
    <p:bodyStyle>
      <a:lvl1pPr marL="342900" indent="-342900" algn="l" rtl="0" eaLnBrk="1" fontAlgn="base" hangingPunct="1">
        <a:spcBef>
          <a:spcPts val="1200"/>
        </a:spcBef>
        <a:spcAft>
          <a:spcPct val="0"/>
        </a:spcAft>
        <a:buClr>
          <a:srgbClr val="FF6600"/>
        </a:buClr>
        <a:buChar char="•"/>
        <a:defRPr sz="2600">
          <a:solidFill>
            <a:schemeClr val="tx1"/>
          </a:solidFill>
          <a:latin typeface="Calibri"/>
          <a:ea typeface="ＭＳ Ｐゴシック" charset="-128"/>
          <a:cs typeface="ＭＳ Ｐゴシック" charset="-128"/>
        </a:defRPr>
      </a:lvl1pPr>
      <a:lvl2pPr marL="742950" indent="-285750" algn="l" rtl="0" eaLnBrk="1" fontAlgn="base" hangingPunct="1">
        <a:spcBef>
          <a:spcPts val="1200"/>
        </a:spcBef>
        <a:spcAft>
          <a:spcPct val="0"/>
        </a:spcAft>
        <a:buClr>
          <a:srgbClr val="4343CA"/>
        </a:buClr>
        <a:buFont typeface="Arial" charset="0"/>
        <a:buChar char="•"/>
        <a:defRPr sz="2400">
          <a:solidFill>
            <a:schemeClr val="tx1"/>
          </a:solidFill>
          <a:latin typeface="Calibri"/>
          <a:ea typeface="ＭＳ Ｐゴシック" charset="-128"/>
        </a:defRPr>
      </a:lvl2pPr>
      <a:lvl3pPr marL="1143000" indent="-228600" algn="l" rtl="0" eaLnBrk="1" fontAlgn="base" hangingPunct="1">
        <a:spcBef>
          <a:spcPts val="1200"/>
        </a:spcBef>
        <a:spcAft>
          <a:spcPct val="0"/>
        </a:spcAft>
        <a:buClr>
          <a:srgbClr val="660066"/>
        </a:buClr>
        <a:buChar char="•"/>
        <a:defRPr lang="en-US" sz="2200" dirty="0" smtClean="0">
          <a:solidFill>
            <a:schemeClr val="tx1"/>
          </a:solidFill>
          <a:latin typeface="Calibri"/>
          <a:ea typeface="ＭＳ Ｐゴシック" charset="-128"/>
        </a:defRPr>
      </a:lvl3pPr>
      <a:lvl4pPr marL="1600200" indent="-228600" algn="l" rtl="0" eaLnBrk="1" fontAlgn="base" hangingPunct="1">
        <a:spcBef>
          <a:spcPts val="1200"/>
        </a:spcBef>
        <a:spcAft>
          <a:spcPct val="0"/>
        </a:spcAft>
        <a:buClr>
          <a:srgbClr val="008000"/>
        </a:buClr>
        <a:buFont typeface="Arial" charset="0"/>
        <a:buChar char="•"/>
        <a:defRPr lang="en-US" sz="2000" dirty="0" smtClean="0">
          <a:solidFill>
            <a:schemeClr val="tx1"/>
          </a:solidFill>
          <a:latin typeface="Calibri"/>
          <a:ea typeface="ＭＳ Ｐゴシック" charset="-128"/>
        </a:defRPr>
      </a:lvl4pPr>
      <a:lvl5pPr marL="2057400" indent="-228600" algn="l" rtl="0" eaLnBrk="1" fontAlgn="base" hangingPunct="1">
        <a:spcBef>
          <a:spcPct val="20000"/>
        </a:spcBef>
        <a:spcAft>
          <a:spcPct val="0"/>
        </a:spcAft>
        <a:defRPr sz="800">
          <a:solidFill>
            <a:schemeClr val="tx1"/>
          </a:solidFill>
          <a:latin typeface="Calibri"/>
          <a:ea typeface="ＭＳ Ｐゴシック" charset="-128"/>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85800" y="0"/>
            <a:ext cx="7772400" cy="658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8" name="Rectangle 3"/>
          <p:cNvSpPr>
            <a:spLocks noGrp="1" noChangeArrowheads="1"/>
          </p:cNvSpPr>
          <p:nvPr>
            <p:ph type="body" idx="1"/>
          </p:nvPr>
        </p:nvSpPr>
        <p:spPr bwMode="auto">
          <a:xfrm>
            <a:off x="381000" y="914400"/>
            <a:ext cx="8582025"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Placeholder 1"/>
          <p:cNvSpPr>
            <a:spLocks noGrp="1"/>
          </p:cNvSpPr>
          <p:nvPr>
            <p:ph type="sldNum" sz="quarter" idx="4"/>
          </p:nvPr>
        </p:nvSpPr>
        <p:spPr>
          <a:xfrm>
            <a:off x="5922991" y="6448078"/>
            <a:ext cx="2133600" cy="365125"/>
          </a:xfrm>
          <a:prstGeom prst="rect">
            <a:avLst/>
          </a:prstGeom>
        </p:spPr>
        <p:txBody>
          <a:bodyPr vert="horz" lIns="91440" tIns="45720" rIns="91440" bIns="45720" rtlCol="0" anchor="ctr"/>
          <a:lstStyle>
            <a:lvl1pPr algn="r">
              <a:defRPr sz="1400">
                <a:solidFill>
                  <a:schemeClr val="tx1"/>
                </a:solidFill>
                <a:latin typeface="Arial"/>
                <a:cs typeface="Arial"/>
              </a:defRPr>
            </a:lvl1p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30430373"/>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Lst>
  <p:timing>
    <p:tnLst>
      <p:par>
        <p:cTn id="1" dur="indefinite" restart="never" nodeType="tmRoot"/>
      </p:par>
    </p:tnLst>
  </p:timing>
  <p:hf hdr="0" ftr="0" dt="0"/>
  <p:txStyles>
    <p:titleStyle>
      <a:lvl1pPr algn="ctr" rtl="0" eaLnBrk="1" fontAlgn="base" hangingPunct="1">
        <a:spcBef>
          <a:spcPct val="0"/>
        </a:spcBef>
        <a:spcAft>
          <a:spcPct val="0"/>
        </a:spcAft>
        <a:defRPr sz="3200">
          <a:solidFill>
            <a:srgbClr val="0000FF"/>
          </a:solidFill>
          <a:latin typeface="Arial"/>
          <a:ea typeface="ＭＳ Ｐゴシック" charset="-128"/>
          <a:cs typeface="ＭＳ Ｐゴシック" charset="-128"/>
        </a:defRPr>
      </a:lvl1pPr>
      <a:lvl2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2pPr>
      <a:lvl3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3pPr>
      <a:lvl4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4pPr>
      <a:lvl5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3600" b="1">
          <a:solidFill>
            <a:schemeClr val="tx2"/>
          </a:solidFill>
          <a:latin typeface="Times"/>
        </a:defRPr>
      </a:lvl6pPr>
      <a:lvl7pPr marL="914400" algn="ctr" rtl="0" eaLnBrk="1" fontAlgn="base" hangingPunct="1">
        <a:spcBef>
          <a:spcPct val="0"/>
        </a:spcBef>
        <a:spcAft>
          <a:spcPct val="0"/>
        </a:spcAft>
        <a:defRPr sz="3600" b="1">
          <a:solidFill>
            <a:schemeClr val="tx2"/>
          </a:solidFill>
          <a:latin typeface="Times"/>
        </a:defRPr>
      </a:lvl7pPr>
      <a:lvl8pPr marL="1371600" algn="ctr" rtl="0" eaLnBrk="1" fontAlgn="base" hangingPunct="1">
        <a:spcBef>
          <a:spcPct val="0"/>
        </a:spcBef>
        <a:spcAft>
          <a:spcPct val="0"/>
        </a:spcAft>
        <a:defRPr sz="3600" b="1">
          <a:solidFill>
            <a:schemeClr val="tx2"/>
          </a:solidFill>
          <a:latin typeface="Times"/>
        </a:defRPr>
      </a:lvl8pPr>
      <a:lvl9pPr marL="1828800" algn="ctr" rtl="0" eaLnBrk="1" fontAlgn="base" hangingPunct="1">
        <a:spcBef>
          <a:spcPct val="0"/>
        </a:spcBef>
        <a:spcAft>
          <a:spcPct val="0"/>
        </a:spcAft>
        <a:defRPr sz="3600" b="1">
          <a:solidFill>
            <a:schemeClr val="tx2"/>
          </a:solidFill>
          <a:latin typeface="Times"/>
        </a:defRPr>
      </a:lvl9pPr>
    </p:titleStyle>
    <p:bodyStyle>
      <a:lvl1pPr marL="342900" indent="-342900" algn="l" rtl="0" eaLnBrk="1" fontAlgn="base" hangingPunct="1">
        <a:spcBef>
          <a:spcPts val="1200"/>
        </a:spcBef>
        <a:spcAft>
          <a:spcPct val="0"/>
        </a:spcAft>
        <a:buClr>
          <a:srgbClr val="FF6600"/>
        </a:buClr>
        <a:buChar char="•"/>
        <a:defRPr sz="2600">
          <a:solidFill>
            <a:schemeClr val="tx1"/>
          </a:solidFill>
          <a:latin typeface="Calibri"/>
          <a:ea typeface="ＭＳ Ｐゴシック" charset="-128"/>
          <a:cs typeface="ＭＳ Ｐゴシック" charset="-128"/>
        </a:defRPr>
      </a:lvl1pPr>
      <a:lvl2pPr marL="742950" indent="-285750" algn="l" rtl="0" eaLnBrk="1" fontAlgn="base" hangingPunct="1">
        <a:spcBef>
          <a:spcPts val="1200"/>
        </a:spcBef>
        <a:spcAft>
          <a:spcPct val="0"/>
        </a:spcAft>
        <a:buClr>
          <a:srgbClr val="4343CA"/>
        </a:buClr>
        <a:buFont typeface="Arial" charset="0"/>
        <a:buChar char="•"/>
        <a:defRPr sz="2400">
          <a:solidFill>
            <a:schemeClr val="tx1"/>
          </a:solidFill>
          <a:latin typeface="Calibri"/>
          <a:ea typeface="ＭＳ Ｐゴシック" charset="-128"/>
        </a:defRPr>
      </a:lvl2pPr>
      <a:lvl3pPr marL="1143000" indent="-228600" algn="l" rtl="0" eaLnBrk="1" fontAlgn="base" hangingPunct="1">
        <a:spcBef>
          <a:spcPts val="1200"/>
        </a:spcBef>
        <a:spcAft>
          <a:spcPct val="0"/>
        </a:spcAft>
        <a:buClr>
          <a:srgbClr val="660066"/>
        </a:buClr>
        <a:buChar char="•"/>
        <a:defRPr lang="en-US" sz="2200" dirty="0" smtClean="0">
          <a:solidFill>
            <a:schemeClr val="tx1"/>
          </a:solidFill>
          <a:latin typeface="Calibri"/>
          <a:ea typeface="ＭＳ Ｐゴシック" charset="-128"/>
        </a:defRPr>
      </a:lvl3pPr>
      <a:lvl4pPr marL="1600200" indent="-228600" algn="l" rtl="0" eaLnBrk="1" fontAlgn="base" hangingPunct="1">
        <a:spcBef>
          <a:spcPts val="1200"/>
        </a:spcBef>
        <a:spcAft>
          <a:spcPct val="0"/>
        </a:spcAft>
        <a:buClr>
          <a:srgbClr val="008000"/>
        </a:buClr>
        <a:buFont typeface="Arial" charset="0"/>
        <a:buChar char="•"/>
        <a:defRPr lang="en-US" sz="2000" dirty="0" smtClean="0">
          <a:solidFill>
            <a:schemeClr val="tx1"/>
          </a:solidFill>
          <a:latin typeface="Calibri"/>
          <a:ea typeface="ＭＳ Ｐゴシック" charset="-128"/>
        </a:defRPr>
      </a:lvl4pPr>
      <a:lvl5pPr marL="2057400" indent="-228600" algn="l" rtl="0" eaLnBrk="1" fontAlgn="base" hangingPunct="1">
        <a:spcBef>
          <a:spcPct val="20000"/>
        </a:spcBef>
        <a:spcAft>
          <a:spcPct val="0"/>
        </a:spcAft>
        <a:defRPr sz="800">
          <a:solidFill>
            <a:schemeClr val="tx1"/>
          </a:solidFill>
          <a:latin typeface="Calibri"/>
          <a:ea typeface="ＭＳ Ｐゴシック" charset="-128"/>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85800" y="0"/>
            <a:ext cx="7772400" cy="658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8" name="Rectangle 3"/>
          <p:cNvSpPr>
            <a:spLocks noGrp="1" noChangeArrowheads="1"/>
          </p:cNvSpPr>
          <p:nvPr>
            <p:ph type="body" idx="1"/>
          </p:nvPr>
        </p:nvSpPr>
        <p:spPr bwMode="auto">
          <a:xfrm>
            <a:off x="381000" y="914400"/>
            <a:ext cx="8582025"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Placeholder 1"/>
          <p:cNvSpPr>
            <a:spLocks noGrp="1"/>
          </p:cNvSpPr>
          <p:nvPr>
            <p:ph type="sldNum" sz="quarter" idx="4"/>
          </p:nvPr>
        </p:nvSpPr>
        <p:spPr>
          <a:xfrm>
            <a:off x="5922991" y="6448078"/>
            <a:ext cx="2133600" cy="365125"/>
          </a:xfrm>
          <a:prstGeom prst="rect">
            <a:avLst/>
          </a:prstGeom>
        </p:spPr>
        <p:txBody>
          <a:bodyPr vert="horz" lIns="91440" tIns="45720" rIns="91440" bIns="45720" rtlCol="0" anchor="ctr"/>
          <a:lstStyle>
            <a:lvl1pPr algn="r">
              <a:defRPr sz="1400">
                <a:solidFill>
                  <a:schemeClr val="tx1"/>
                </a:solidFill>
                <a:latin typeface="Arial"/>
                <a:cs typeface="Arial"/>
              </a:defRPr>
            </a:lvl1p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1549460"/>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Lst>
  <p:timing>
    <p:tnLst>
      <p:par>
        <p:cTn id="1" dur="indefinite" restart="never" nodeType="tmRoot"/>
      </p:par>
    </p:tnLst>
  </p:timing>
  <p:hf hdr="0" ftr="0" dt="0"/>
  <p:txStyles>
    <p:titleStyle>
      <a:lvl1pPr algn="ctr" rtl="0" eaLnBrk="1" fontAlgn="base" hangingPunct="1">
        <a:spcBef>
          <a:spcPct val="0"/>
        </a:spcBef>
        <a:spcAft>
          <a:spcPct val="0"/>
        </a:spcAft>
        <a:defRPr sz="3200">
          <a:solidFill>
            <a:srgbClr val="0000FF"/>
          </a:solidFill>
          <a:latin typeface="Arial"/>
          <a:ea typeface="ＭＳ Ｐゴシック" charset="-128"/>
          <a:cs typeface="ＭＳ Ｐゴシック" charset="-128"/>
        </a:defRPr>
      </a:lvl1pPr>
      <a:lvl2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2pPr>
      <a:lvl3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3pPr>
      <a:lvl4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4pPr>
      <a:lvl5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3600" b="1">
          <a:solidFill>
            <a:schemeClr val="tx2"/>
          </a:solidFill>
          <a:latin typeface="Times"/>
        </a:defRPr>
      </a:lvl6pPr>
      <a:lvl7pPr marL="914400" algn="ctr" rtl="0" eaLnBrk="1" fontAlgn="base" hangingPunct="1">
        <a:spcBef>
          <a:spcPct val="0"/>
        </a:spcBef>
        <a:spcAft>
          <a:spcPct val="0"/>
        </a:spcAft>
        <a:defRPr sz="3600" b="1">
          <a:solidFill>
            <a:schemeClr val="tx2"/>
          </a:solidFill>
          <a:latin typeface="Times"/>
        </a:defRPr>
      </a:lvl7pPr>
      <a:lvl8pPr marL="1371600" algn="ctr" rtl="0" eaLnBrk="1" fontAlgn="base" hangingPunct="1">
        <a:spcBef>
          <a:spcPct val="0"/>
        </a:spcBef>
        <a:spcAft>
          <a:spcPct val="0"/>
        </a:spcAft>
        <a:defRPr sz="3600" b="1">
          <a:solidFill>
            <a:schemeClr val="tx2"/>
          </a:solidFill>
          <a:latin typeface="Times"/>
        </a:defRPr>
      </a:lvl8pPr>
      <a:lvl9pPr marL="1828800" algn="ctr" rtl="0" eaLnBrk="1" fontAlgn="base" hangingPunct="1">
        <a:spcBef>
          <a:spcPct val="0"/>
        </a:spcBef>
        <a:spcAft>
          <a:spcPct val="0"/>
        </a:spcAft>
        <a:defRPr sz="3600" b="1">
          <a:solidFill>
            <a:schemeClr val="tx2"/>
          </a:solidFill>
          <a:latin typeface="Times"/>
        </a:defRPr>
      </a:lvl9pPr>
    </p:titleStyle>
    <p:bodyStyle>
      <a:lvl1pPr marL="342900" indent="-342900" algn="l" rtl="0" eaLnBrk="1" fontAlgn="base" hangingPunct="1">
        <a:spcBef>
          <a:spcPts val="1200"/>
        </a:spcBef>
        <a:spcAft>
          <a:spcPct val="0"/>
        </a:spcAft>
        <a:buClr>
          <a:srgbClr val="FF6600"/>
        </a:buClr>
        <a:buChar char="•"/>
        <a:defRPr sz="2600">
          <a:solidFill>
            <a:schemeClr val="tx1"/>
          </a:solidFill>
          <a:latin typeface="Calibri"/>
          <a:ea typeface="ＭＳ Ｐゴシック" charset="-128"/>
          <a:cs typeface="ＭＳ Ｐゴシック" charset="-128"/>
        </a:defRPr>
      </a:lvl1pPr>
      <a:lvl2pPr marL="742950" indent="-285750" algn="l" rtl="0" eaLnBrk="1" fontAlgn="base" hangingPunct="1">
        <a:spcBef>
          <a:spcPts val="1200"/>
        </a:spcBef>
        <a:spcAft>
          <a:spcPct val="0"/>
        </a:spcAft>
        <a:buClr>
          <a:srgbClr val="4343CA"/>
        </a:buClr>
        <a:buFont typeface="Arial" charset="0"/>
        <a:buChar char="•"/>
        <a:defRPr sz="2400">
          <a:solidFill>
            <a:schemeClr val="tx1"/>
          </a:solidFill>
          <a:latin typeface="Calibri"/>
          <a:ea typeface="ＭＳ Ｐゴシック" charset="-128"/>
        </a:defRPr>
      </a:lvl2pPr>
      <a:lvl3pPr marL="1143000" indent="-228600" algn="l" rtl="0" eaLnBrk="1" fontAlgn="base" hangingPunct="1">
        <a:spcBef>
          <a:spcPts val="1200"/>
        </a:spcBef>
        <a:spcAft>
          <a:spcPct val="0"/>
        </a:spcAft>
        <a:buClr>
          <a:srgbClr val="660066"/>
        </a:buClr>
        <a:buChar char="•"/>
        <a:defRPr lang="en-US" sz="2200" dirty="0" smtClean="0">
          <a:solidFill>
            <a:schemeClr val="tx1"/>
          </a:solidFill>
          <a:latin typeface="Calibri"/>
          <a:ea typeface="ＭＳ Ｐゴシック" charset="-128"/>
        </a:defRPr>
      </a:lvl3pPr>
      <a:lvl4pPr marL="1600200" indent="-228600" algn="l" rtl="0" eaLnBrk="1" fontAlgn="base" hangingPunct="1">
        <a:spcBef>
          <a:spcPts val="1200"/>
        </a:spcBef>
        <a:spcAft>
          <a:spcPct val="0"/>
        </a:spcAft>
        <a:buClr>
          <a:srgbClr val="008000"/>
        </a:buClr>
        <a:buFont typeface="Arial" charset="0"/>
        <a:buChar char="•"/>
        <a:defRPr lang="en-US" sz="2000" dirty="0" smtClean="0">
          <a:solidFill>
            <a:schemeClr val="tx1"/>
          </a:solidFill>
          <a:latin typeface="Calibri"/>
          <a:ea typeface="ＭＳ Ｐゴシック" charset="-128"/>
        </a:defRPr>
      </a:lvl4pPr>
      <a:lvl5pPr marL="2057400" indent="-228600" algn="l" rtl="0" eaLnBrk="1" fontAlgn="base" hangingPunct="1">
        <a:spcBef>
          <a:spcPct val="20000"/>
        </a:spcBef>
        <a:spcAft>
          <a:spcPct val="0"/>
        </a:spcAft>
        <a:defRPr sz="800">
          <a:solidFill>
            <a:schemeClr val="tx1"/>
          </a:solidFill>
          <a:latin typeface="Calibri"/>
          <a:ea typeface="ＭＳ Ｐゴシック" charset="-128"/>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85800" y="0"/>
            <a:ext cx="7772400" cy="658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8" name="Rectangle 3"/>
          <p:cNvSpPr>
            <a:spLocks noGrp="1" noChangeArrowheads="1"/>
          </p:cNvSpPr>
          <p:nvPr>
            <p:ph type="body" idx="1"/>
          </p:nvPr>
        </p:nvSpPr>
        <p:spPr bwMode="auto">
          <a:xfrm>
            <a:off x="381000" y="914400"/>
            <a:ext cx="8582025"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Placeholder 1"/>
          <p:cNvSpPr>
            <a:spLocks noGrp="1"/>
          </p:cNvSpPr>
          <p:nvPr>
            <p:ph type="sldNum" sz="quarter" idx="4"/>
          </p:nvPr>
        </p:nvSpPr>
        <p:spPr>
          <a:xfrm>
            <a:off x="5922991" y="6448078"/>
            <a:ext cx="2133600" cy="365125"/>
          </a:xfrm>
          <a:prstGeom prst="rect">
            <a:avLst/>
          </a:prstGeom>
        </p:spPr>
        <p:txBody>
          <a:bodyPr vert="horz" lIns="91440" tIns="45720" rIns="91440" bIns="45720" rtlCol="0" anchor="ctr"/>
          <a:lstStyle>
            <a:lvl1pPr algn="r">
              <a:defRPr sz="1400">
                <a:solidFill>
                  <a:schemeClr val="tx1"/>
                </a:solidFill>
                <a:latin typeface="Arial"/>
                <a:cs typeface="Arial"/>
              </a:defRPr>
            </a:lvl1p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76067703"/>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Lst>
  <p:timing>
    <p:tnLst>
      <p:par>
        <p:cTn id="1" dur="indefinite" restart="never" nodeType="tmRoot"/>
      </p:par>
    </p:tnLst>
  </p:timing>
  <p:hf hdr="0" ftr="0" dt="0"/>
  <p:txStyles>
    <p:titleStyle>
      <a:lvl1pPr algn="ctr" rtl="0" eaLnBrk="1" fontAlgn="base" hangingPunct="1">
        <a:spcBef>
          <a:spcPct val="0"/>
        </a:spcBef>
        <a:spcAft>
          <a:spcPct val="0"/>
        </a:spcAft>
        <a:defRPr sz="3200">
          <a:solidFill>
            <a:srgbClr val="0000FF"/>
          </a:solidFill>
          <a:latin typeface="Arial"/>
          <a:ea typeface="ＭＳ Ｐゴシック" charset="-128"/>
          <a:cs typeface="ＭＳ Ｐゴシック" charset="-128"/>
        </a:defRPr>
      </a:lvl1pPr>
      <a:lvl2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2pPr>
      <a:lvl3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3pPr>
      <a:lvl4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4pPr>
      <a:lvl5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3600" b="1">
          <a:solidFill>
            <a:schemeClr val="tx2"/>
          </a:solidFill>
          <a:latin typeface="Times"/>
        </a:defRPr>
      </a:lvl6pPr>
      <a:lvl7pPr marL="914400" algn="ctr" rtl="0" eaLnBrk="1" fontAlgn="base" hangingPunct="1">
        <a:spcBef>
          <a:spcPct val="0"/>
        </a:spcBef>
        <a:spcAft>
          <a:spcPct val="0"/>
        </a:spcAft>
        <a:defRPr sz="3600" b="1">
          <a:solidFill>
            <a:schemeClr val="tx2"/>
          </a:solidFill>
          <a:latin typeface="Times"/>
        </a:defRPr>
      </a:lvl7pPr>
      <a:lvl8pPr marL="1371600" algn="ctr" rtl="0" eaLnBrk="1" fontAlgn="base" hangingPunct="1">
        <a:spcBef>
          <a:spcPct val="0"/>
        </a:spcBef>
        <a:spcAft>
          <a:spcPct val="0"/>
        </a:spcAft>
        <a:defRPr sz="3600" b="1">
          <a:solidFill>
            <a:schemeClr val="tx2"/>
          </a:solidFill>
          <a:latin typeface="Times"/>
        </a:defRPr>
      </a:lvl8pPr>
      <a:lvl9pPr marL="1828800" algn="ctr" rtl="0" eaLnBrk="1" fontAlgn="base" hangingPunct="1">
        <a:spcBef>
          <a:spcPct val="0"/>
        </a:spcBef>
        <a:spcAft>
          <a:spcPct val="0"/>
        </a:spcAft>
        <a:defRPr sz="3600" b="1">
          <a:solidFill>
            <a:schemeClr val="tx2"/>
          </a:solidFill>
          <a:latin typeface="Times"/>
        </a:defRPr>
      </a:lvl9pPr>
    </p:titleStyle>
    <p:bodyStyle>
      <a:lvl1pPr marL="342900" indent="-342900" algn="l" rtl="0" eaLnBrk="1" fontAlgn="base" hangingPunct="1">
        <a:spcBef>
          <a:spcPts val="1200"/>
        </a:spcBef>
        <a:spcAft>
          <a:spcPct val="0"/>
        </a:spcAft>
        <a:buClr>
          <a:srgbClr val="FF6600"/>
        </a:buClr>
        <a:buChar char="•"/>
        <a:defRPr sz="2600">
          <a:solidFill>
            <a:schemeClr val="tx1"/>
          </a:solidFill>
          <a:latin typeface="Calibri"/>
          <a:ea typeface="ＭＳ Ｐゴシック" charset="-128"/>
          <a:cs typeface="ＭＳ Ｐゴシック" charset="-128"/>
        </a:defRPr>
      </a:lvl1pPr>
      <a:lvl2pPr marL="742950" indent="-285750" algn="l" rtl="0" eaLnBrk="1" fontAlgn="base" hangingPunct="1">
        <a:spcBef>
          <a:spcPts val="1200"/>
        </a:spcBef>
        <a:spcAft>
          <a:spcPct val="0"/>
        </a:spcAft>
        <a:buClr>
          <a:srgbClr val="4343CA"/>
        </a:buClr>
        <a:buFont typeface="Arial" charset="0"/>
        <a:buChar char="•"/>
        <a:defRPr sz="2400">
          <a:solidFill>
            <a:schemeClr val="tx1"/>
          </a:solidFill>
          <a:latin typeface="Calibri"/>
          <a:ea typeface="ＭＳ Ｐゴシック" charset="-128"/>
        </a:defRPr>
      </a:lvl2pPr>
      <a:lvl3pPr marL="1143000" indent="-228600" algn="l" rtl="0" eaLnBrk="1" fontAlgn="base" hangingPunct="1">
        <a:spcBef>
          <a:spcPts val="1200"/>
        </a:spcBef>
        <a:spcAft>
          <a:spcPct val="0"/>
        </a:spcAft>
        <a:buClr>
          <a:srgbClr val="660066"/>
        </a:buClr>
        <a:buChar char="•"/>
        <a:defRPr lang="en-US" sz="2200" dirty="0" smtClean="0">
          <a:solidFill>
            <a:schemeClr val="tx1"/>
          </a:solidFill>
          <a:latin typeface="Calibri"/>
          <a:ea typeface="ＭＳ Ｐゴシック" charset="-128"/>
        </a:defRPr>
      </a:lvl3pPr>
      <a:lvl4pPr marL="1600200" indent="-228600" algn="l" rtl="0" eaLnBrk="1" fontAlgn="base" hangingPunct="1">
        <a:spcBef>
          <a:spcPts val="1200"/>
        </a:spcBef>
        <a:spcAft>
          <a:spcPct val="0"/>
        </a:spcAft>
        <a:buClr>
          <a:srgbClr val="008000"/>
        </a:buClr>
        <a:buFont typeface="Arial" charset="0"/>
        <a:buChar char="•"/>
        <a:defRPr lang="en-US" sz="2000" dirty="0" smtClean="0">
          <a:solidFill>
            <a:schemeClr val="tx1"/>
          </a:solidFill>
          <a:latin typeface="Calibri"/>
          <a:ea typeface="ＭＳ Ｐゴシック" charset="-128"/>
        </a:defRPr>
      </a:lvl4pPr>
      <a:lvl5pPr marL="2057400" indent="-228600" algn="l" rtl="0" eaLnBrk="1" fontAlgn="base" hangingPunct="1">
        <a:spcBef>
          <a:spcPct val="20000"/>
        </a:spcBef>
        <a:spcAft>
          <a:spcPct val="0"/>
        </a:spcAft>
        <a:defRPr sz="800">
          <a:solidFill>
            <a:schemeClr val="tx1"/>
          </a:solidFill>
          <a:latin typeface="Calibri"/>
          <a:ea typeface="ＭＳ Ｐゴシック" charset="-128"/>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85800" y="0"/>
            <a:ext cx="7772400" cy="658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8" name="Rectangle 3"/>
          <p:cNvSpPr>
            <a:spLocks noGrp="1" noChangeArrowheads="1"/>
          </p:cNvSpPr>
          <p:nvPr>
            <p:ph type="body" idx="1"/>
          </p:nvPr>
        </p:nvSpPr>
        <p:spPr bwMode="auto">
          <a:xfrm>
            <a:off x="381000" y="914400"/>
            <a:ext cx="8582025"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Placeholder 1"/>
          <p:cNvSpPr>
            <a:spLocks noGrp="1"/>
          </p:cNvSpPr>
          <p:nvPr>
            <p:ph type="sldNum" sz="quarter" idx="4"/>
          </p:nvPr>
        </p:nvSpPr>
        <p:spPr>
          <a:xfrm>
            <a:off x="5922991" y="6448078"/>
            <a:ext cx="2133600" cy="365125"/>
          </a:xfrm>
          <a:prstGeom prst="rect">
            <a:avLst/>
          </a:prstGeom>
        </p:spPr>
        <p:txBody>
          <a:bodyPr vert="horz" lIns="91440" tIns="45720" rIns="91440" bIns="45720" rtlCol="0" anchor="ctr"/>
          <a:lstStyle>
            <a:lvl1pPr algn="r">
              <a:defRPr sz="1400">
                <a:solidFill>
                  <a:schemeClr val="tx1"/>
                </a:solidFill>
                <a:latin typeface="Arial"/>
                <a:cs typeface="Arial"/>
              </a:defRPr>
            </a:lvl1p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43773133"/>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Lst>
  <p:timing>
    <p:tnLst>
      <p:par>
        <p:cTn id="1" dur="indefinite" restart="never" nodeType="tmRoot"/>
      </p:par>
    </p:tnLst>
  </p:timing>
  <p:hf hdr="0" ftr="0" dt="0"/>
  <p:txStyles>
    <p:titleStyle>
      <a:lvl1pPr algn="ctr" rtl="0" eaLnBrk="1" fontAlgn="base" hangingPunct="1">
        <a:spcBef>
          <a:spcPct val="0"/>
        </a:spcBef>
        <a:spcAft>
          <a:spcPct val="0"/>
        </a:spcAft>
        <a:defRPr sz="3200">
          <a:solidFill>
            <a:srgbClr val="0000FF"/>
          </a:solidFill>
          <a:latin typeface="Arial"/>
          <a:ea typeface="ＭＳ Ｐゴシック" charset="-128"/>
          <a:cs typeface="ＭＳ Ｐゴシック" charset="-128"/>
        </a:defRPr>
      </a:lvl1pPr>
      <a:lvl2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2pPr>
      <a:lvl3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3pPr>
      <a:lvl4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4pPr>
      <a:lvl5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3600" b="1">
          <a:solidFill>
            <a:schemeClr val="tx2"/>
          </a:solidFill>
          <a:latin typeface="Times"/>
        </a:defRPr>
      </a:lvl6pPr>
      <a:lvl7pPr marL="914400" algn="ctr" rtl="0" eaLnBrk="1" fontAlgn="base" hangingPunct="1">
        <a:spcBef>
          <a:spcPct val="0"/>
        </a:spcBef>
        <a:spcAft>
          <a:spcPct val="0"/>
        </a:spcAft>
        <a:defRPr sz="3600" b="1">
          <a:solidFill>
            <a:schemeClr val="tx2"/>
          </a:solidFill>
          <a:latin typeface="Times"/>
        </a:defRPr>
      </a:lvl7pPr>
      <a:lvl8pPr marL="1371600" algn="ctr" rtl="0" eaLnBrk="1" fontAlgn="base" hangingPunct="1">
        <a:spcBef>
          <a:spcPct val="0"/>
        </a:spcBef>
        <a:spcAft>
          <a:spcPct val="0"/>
        </a:spcAft>
        <a:defRPr sz="3600" b="1">
          <a:solidFill>
            <a:schemeClr val="tx2"/>
          </a:solidFill>
          <a:latin typeface="Times"/>
        </a:defRPr>
      </a:lvl8pPr>
      <a:lvl9pPr marL="1828800" algn="ctr" rtl="0" eaLnBrk="1" fontAlgn="base" hangingPunct="1">
        <a:spcBef>
          <a:spcPct val="0"/>
        </a:spcBef>
        <a:spcAft>
          <a:spcPct val="0"/>
        </a:spcAft>
        <a:defRPr sz="3600" b="1">
          <a:solidFill>
            <a:schemeClr val="tx2"/>
          </a:solidFill>
          <a:latin typeface="Times"/>
        </a:defRPr>
      </a:lvl9pPr>
    </p:titleStyle>
    <p:bodyStyle>
      <a:lvl1pPr marL="342900" indent="-342900" algn="l" rtl="0" eaLnBrk="1" fontAlgn="base" hangingPunct="1">
        <a:spcBef>
          <a:spcPts val="1200"/>
        </a:spcBef>
        <a:spcAft>
          <a:spcPct val="0"/>
        </a:spcAft>
        <a:buClr>
          <a:srgbClr val="FF6600"/>
        </a:buClr>
        <a:buChar char="•"/>
        <a:defRPr sz="2600">
          <a:solidFill>
            <a:schemeClr val="tx1"/>
          </a:solidFill>
          <a:latin typeface="Calibri"/>
          <a:ea typeface="ＭＳ Ｐゴシック" charset="-128"/>
          <a:cs typeface="ＭＳ Ｐゴシック" charset="-128"/>
        </a:defRPr>
      </a:lvl1pPr>
      <a:lvl2pPr marL="742950" indent="-285750" algn="l" rtl="0" eaLnBrk="1" fontAlgn="base" hangingPunct="1">
        <a:spcBef>
          <a:spcPts val="1200"/>
        </a:spcBef>
        <a:spcAft>
          <a:spcPct val="0"/>
        </a:spcAft>
        <a:buClr>
          <a:srgbClr val="4343CA"/>
        </a:buClr>
        <a:buFont typeface="Arial" charset="0"/>
        <a:buChar char="•"/>
        <a:defRPr sz="2400">
          <a:solidFill>
            <a:schemeClr val="tx1"/>
          </a:solidFill>
          <a:latin typeface="Calibri"/>
          <a:ea typeface="ＭＳ Ｐゴシック" charset="-128"/>
        </a:defRPr>
      </a:lvl2pPr>
      <a:lvl3pPr marL="1143000" indent="-228600" algn="l" rtl="0" eaLnBrk="1" fontAlgn="base" hangingPunct="1">
        <a:spcBef>
          <a:spcPts val="1200"/>
        </a:spcBef>
        <a:spcAft>
          <a:spcPct val="0"/>
        </a:spcAft>
        <a:buClr>
          <a:srgbClr val="660066"/>
        </a:buClr>
        <a:buChar char="•"/>
        <a:defRPr lang="en-US" sz="2200" dirty="0" smtClean="0">
          <a:solidFill>
            <a:schemeClr val="tx1"/>
          </a:solidFill>
          <a:latin typeface="Calibri"/>
          <a:ea typeface="ＭＳ Ｐゴシック" charset="-128"/>
        </a:defRPr>
      </a:lvl3pPr>
      <a:lvl4pPr marL="1600200" indent="-228600" algn="l" rtl="0" eaLnBrk="1" fontAlgn="base" hangingPunct="1">
        <a:spcBef>
          <a:spcPts val="1200"/>
        </a:spcBef>
        <a:spcAft>
          <a:spcPct val="0"/>
        </a:spcAft>
        <a:buClr>
          <a:srgbClr val="008000"/>
        </a:buClr>
        <a:buFont typeface="Arial" charset="0"/>
        <a:buChar char="•"/>
        <a:defRPr lang="en-US" sz="2000" dirty="0" smtClean="0">
          <a:solidFill>
            <a:schemeClr val="tx1"/>
          </a:solidFill>
          <a:latin typeface="Calibri"/>
          <a:ea typeface="ＭＳ Ｐゴシック" charset="-128"/>
        </a:defRPr>
      </a:lvl4pPr>
      <a:lvl5pPr marL="2057400" indent="-228600" algn="l" rtl="0" eaLnBrk="1" fontAlgn="base" hangingPunct="1">
        <a:spcBef>
          <a:spcPct val="20000"/>
        </a:spcBef>
        <a:spcAft>
          <a:spcPct val="0"/>
        </a:spcAft>
        <a:defRPr sz="800">
          <a:solidFill>
            <a:schemeClr val="tx1"/>
          </a:solidFill>
          <a:latin typeface="Calibri"/>
          <a:ea typeface="ＭＳ Ｐゴシック" charset="-128"/>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85800" y="0"/>
            <a:ext cx="7772400" cy="658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8" name="Rectangle 3"/>
          <p:cNvSpPr>
            <a:spLocks noGrp="1" noChangeArrowheads="1"/>
          </p:cNvSpPr>
          <p:nvPr>
            <p:ph type="body" idx="1"/>
          </p:nvPr>
        </p:nvSpPr>
        <p:spPr bwMode="auto">
          <a:xfrm>
            <a:off x="381000" y="914400"/>
            <a:ext cx="8582025"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Placeholder 1"/>
          <p:cNvSpPr>
            <a:spLocks noGrp="1"/>
          </p:cNvSpPr>
          <p:nvPr>
            <p:ph type="sldNum" sz="quarter" idx="4"/>
          </p:nvPr>
        </p:nvSpPr>
        <p:spPr>
          <a:xfrm>
            <a:off x="5922991" y="6448078"/>
            <a:ext cx="2133600" cy="365125"/>
          </a:xfrm>
          <a:prstGeom prst="rect">
            <a:avLst/>
          </a:prstGeom>
        </p:spPr>
        <p:txBody>
          <a:bodyPr vert="horz" lIns="91440" tIns="45720" rIns="91440" bIns="45720" rtlCol="0" anchor="ctr"/>
          <a:lstStyle>
            <a:lvl1pPr algn="r">
              <a:defRPr sz="1400">
                <a:solidFill>
                  <a:schemeClr val="tx1"/>
                </a:solidFill>
                <a:latin typeface="Arial"/>
                <a:cs typeface="Arial"/>
              </a:defRPr>
            </a:lvl1p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2693948"/>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Lst>
  <p:timing>
    <p:tnLst>
      <p:par>
        <p:cTn id="1" dur="indefinite" restart="never" nodeType="tmRoot"/>
      </p:par>
    </p:tnLst>
  </p:timing>
  <p:hf hdr="0" ftr="0" dt="0"/>
  <p:txStyles>
    <p:titleStyle>
      <a:lvl1pPr algn="ctr" rtl="0" eaLnBrk="1" fontAlgn="base" hangingPunct="1">
        <a:spcBef>
          <a:spcPct val="0"/>
        </a:spcBef>
        <a:spcAft>
          <a:spcPct val="0"/>
        </a:spcAft>
        <a:defRPr sz="3200">
          <a:solidFill>
            <a:srgbClr val="0000FF"/>
          </a:solidFill>
          <a:latin typeface="Arial"/>
          <a:ea typeface="ＭＳ Ｐゴシック" charset="-128"/>
          <a:cs typeface="ＭＳ Ｐゴシック" charset="-128"/>
        </a:defRPr>
      </a:lvl1pPr>
      <a:lvl2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2pPr>
      <a:lvl3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3pPr>
      <a:lvl4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4pPr>
      <a:lvl5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3600" b="1">
          <a:solidFill>
            <a:schemeClr val="tx2"/>
          </a:solidFill>
          <a:latin typeface="Times"/>
        </a:defRPr>
      </a:lvl6pPr>
      <a:lvl7pPr marL="914400" algn="ctr" rtl="0" eaLnBrk="1" fontAlgn="base" hangingPunct="1">
        <a:spcBef>
          <a:spcPct val="0"/>
        </a:spcBef>
        <a:spcAft>
          <a:spcPct val="0"/>
        </a:spcAft>
        <a:defRPr sz="3600" b="1">
          <a:solidFill>
            <a:schemeClr val="tx2"/>
          </a:solidFill>
          <a:latin typeface="Times"/>
        </a:defRPr>
      </a:lvl7pPr>
      <a:lvl8pPr marL="1371600" algn="ctr" rtl="0" eaLnBrk="1" fontAlgn="base" hangingPunct="1">
        <a:spcBef>
          <a:spcPct val="0"/>
        </a:spcBef>
        <a:spcAft>
          <a:spcPct val="0"/>
        </a:spcAft>
        <a:defRPr sz="3600" b="1">
          <a:solidFill>
            <a:schemeClr val="tx2"/>
          </a:solidFill>
          <a:latin typeface="Times"/>
        </a:defRPr>
      </a:lvl8pPr>
      <a:lvl9pPr marL="1828800" algn="ctr" rtl="0" eaLnBrk="1" fontAlgn="base" hangingPunct="1">
        <a:spcBef>
          <a:spcPct val="0"/>
        </a:spcBef>
        <a:spcAft>
          <a:spcPct val="0"/>
        </a:spcAft>
        <a:defRPr sz="3600" b="1">
          <a:solidFill>
            <a:schemeClr val="tx2"/>
          </a:solidFill>
          <a:latin typeface="Times"/>
        </a:defRPr>
      </a:lvl9pPr>
    </p:titleStyle>
    <p:bodyStyle>
      <a:lvl1pPr marL="342900" indent="-342900" algn="l" rtl="0" eaLnBrk="1" fontAlgn="base" hangingPunct="1">
        <a:spcBef>
          <a:spcPts val="1200"/>
        </a:spcBef>
        <a:spcAft>
          <a:spcPct val="0"/>
        </a:spcAft>
        <a:buClr>
          <a:srgbClr val="FF6600"/>
        </a:buClr>
        <a:buChar char="•"/>
        <a:defRPr sz="2600">
          <a:solidFill>
            <a:schemeClr val="tx1"/>
          </a:solidFill>
          <a:latin typeface="Calibri"/>
          <a:ea typeface="ＭＳ Ｐゴシック" charset="-128"/>
          <a:cs typeface="ＭＳ Ｐゴシック" charset="-128"/>
        </a:defRPr>
      </a:lvl1pPr>
      <a:lvl2pPr marL="742950" indent="-285750" algn="l" rtl="0" eaLnBrk="1" fontAlgn="base" hangingPunct="1">
        <a:spcBef>
          <a:spcPts val="1200"/>
        </a:spcBef>
        <a:spcAft>
          <a:spcPct val="0"/>
        </a:spcAft>
        <a:buClr>
          <a:srgbClr val="4343CA"/>
        </a:buClr>
        <a:buFont typeface="Arial" charset="0"/>
        <a:buChar char="•"/>
        <a:defRPr sz="2400">
          <a:solidFill>
            <a:schemeClr val="tx1"/>
          </a:solidFill>
          <a:latin typeface="Calibri"/>
          <a:ea typeface="ＭＳ Ｐゴシック" charset="-128"/>
        </a:defRPr>
      </a:lvl2pPr>
      <a:lvl3pPr marL="1143000" indent="-228600" algn="l" rtl="0" eaLnBrk="1" fontAlgn="base" hangingPunct="1">
        <a:spcBef>
          <a:spcPts val="1200"/>
        </a:spcBef>
        <a:spcAft>
          <a:spcPct val="0"/>
        </a:spcAft>
        <a:buClr>
          <a:srgbClr val="660066"/>
        </a:buClr>
        <a:buChar char="•"/>
        <a:defRPr lang="en-US" sz="2200" dirty="0" smtClean="0">
          <a:solidFill>
            <a:schemeClr val="tx1"/>
          </a:solidFill>
          <a:latin typeface="Calibri"/>
          <a:ea typeface="ＭＳ Ｐゴシック" charset="-128"/>
        </a:defRPr>
      </a:lvl3pPr>
      <a:lvl4pPr marL="1600200" indent="-228600" algn="l" rtl="0" eaLnBrk="1" fontAlgn="base" hangingPunct="1">
        <a:spcBef>
          <a:spcPts val="1200"/>
        </a:spcBef>
        <a:spcAft>
          <a:spcPct val="0"/>
        </a:spcAft>
        <a:buClr>
          <a:srgbClr val="008000"/>
        </a:buClr>
        <a:buFont typeface="Arial" charset="0"/>
        <a:buChar char="•"/>
        <a:defRPr lang="en-US" sz="2000" dirty="0" smtClean="0">
          <a:solidFill>
            <a:schemeClr val="tx1"/>
          </a:solidFill>
          <a:latin typeface="Calibri"/>
          <a:ea typeface="ＭＳ Ｐゴシック" charset="-128"/>
        </a:defRPr>
      </a:lvl4pPr>
      <a:lvl5pPr marL="2057400" indent="-228600" algn="l" rtl="0" eaLnBrk="1" fontAlgn="base" hangingPunct="1">
        <a:spcBef>
          <a:spcPct val="20000"/>
        </a:spcBef>
        <a:spcAft>
          <a:spcPct val="0"/>
        </a:spcAft>
        <a:defRPr sz="800">
          <a:solidFill>
            <a:schemeClr val="tx1"/>
          </a:solidFill>
          <a:latin typeface="Calibri"/>
          <a:ea typeface="ＭＳ Ｐゴシック" charset="-128"/>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85800" y="0"/>
            <a:ext cx="7772400" cy="658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8" name="Rectangle 3"/>
          <p:cNvSpPr>
            <a:spLocks noGrp="1" noChangeArrowheads="1"/>
          </p:cNvSpPr>
          <p:nvPr>
            <p:ph type="body" idx="1"/>
          </p:nvPr>
        </p:nvSpPr>
        <p:spPr bwMode="auto">
          <a:xfrm>
            <a:off x="381000" y="914400"/>
            <a:ext cx="8582025"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Placeholder 1"/>
          <p:cNvSpPr>
            <a:spLocks noGrp="1"/>
          </p:cNvSpPr>
          <p:nvPr>
            <p:ph type="sldNum" sz="quarter" idx="4"/>
          </p:nvPr>
        </p:nvSpPr>
        <p:spPr>
          <a:xfrm>
            <a:off x="5922991" y="6448078"/>
            <a:ext cx="2133600" cy="365125"/>
          </a:xfrm>
          <a:prstGeom prst="rect">
            <a:avLst/>
          </a:prstGeom>
        </p:spPr>
        <p:txBody>
          <a:bodyPr vert="horz" lIns="91440" tIns="45720" rIns="91440" bIns="45720" rtlCol="0" anchor="ctr"/>
          <a:lstStyle>
            <a:lvl1pPr algn="r">
              <a:defRPr sz="1400">
                <a:solidFill>
                  <a:schemeClr val="tx1"/>
                </a:solidFill>
                <a:latin typeface="Arial"/>
                <a:cs typeface="Arial"/>
              </a:defRPr>
            </a:lvl1p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47454891"/>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Lst>
  <p:timing>
    <p:tnLst>
      <p:par>
        <p:cTn id="1" dur="indefinite" restart="never" nodeType="tmRoot"/>
      </p:par>
    </p:tnLst>
  </p:timing>
  <p:hf hdr="0" ftr="0" dt="0"/>
  <p:txStyles>
    <p:titleStyle>
      <a:lvl1pPr algn="ctr" rtl="0" eaLnBrk="1" fontAlgn="base" hangingPunct="1">
        <a:spcBef>
          <a:spcPct val="0"/>
        </a:spcBef>
        <a:spcAft>
          <a:spcPct val="0"/>
        </a:spcAft>
        <a:defRPr sz="3200">
          <a:solidFill>
            <a:srgbClr val="0000FF"/>
          </a:solidFill>
          <a:latin typeface="Arial"/>
          <a:ea typeface="ＭＳ Ｐゴシック" charset="-128"/>
          <a:cs typeface="ＭＳ Ｐゴシック" charset="-128"/>
        </a:defRPr>
      </a:lvl1pPr>
      <a:lvl2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2pPr>
      <a:lvl3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3pPr>
      <a:lvl4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4pPr>
      <a:lvl5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3600" b="1">
          <a:solidFill>
            <a:schemeClr val="tx2"/>
          </a:solidFill>
          <a:latin typeface="Times"/>
        </a:defRPr>
      </a:lvl6pPr>
      <a:lvl7pPr marL="914400" algn="ctr" rtl="0" eaLnBrk="1" fontAlgn="base" hangingPunct="1">
        <a:spcBef>
          <a:spcPct val="0"/>
        </a:spcBef>
        <a:spcAft>
          <a:spcPct val="0"/>
        </a:spcAft>
        <a:defRPr sz="3600" b="1">
          <a:solidFill>
            <a:schemeClr val="tx2"/>
          </a:solidFill>
          <a:latin typeface="Times"/>
        </a:defRPr>
      </a:lvl7pPr>
      <a:lvl8pPr marL="1371600" algn="ctr" rtl="0" eaLnBrk="1" fontAlgn="base" hangingPunct="1">
        <a:spcBef>
          <a:spcPct val="0"/>
        </a:spcBef>
        <a:spcAft>
          <a:spcPct val="0"/>
        </a:spcAft>
        <a:defRPr sz="3600" b="1">
          <a:solidFill>
            <a:schemeClr val="tx2"/>
          </a:solidFill>
          <a:latin typeface="Times"/>
        </a:defRPr>
      </a:lvl8pPr>
      <a:lvl9pPr marL="1828800" algn="ctr" rtl="0" eaLnBrk="1" fontAlgn="base" hangingPunct="1">
        <a:spcBef>
          <a:spcPct val="0"/>
        </a:spcBef>
        <a:spcAft>
          <a:spcPct val="0"/>
        </a:spcAft>
        <a:defRPr sz="3600" b="1">
          <a:solidFill>
            <a:schemeClr val="tx2"/>
          </a:solidFill>
          <a:latin typeface="Times"/>
        </a:defRPr>
      </a:lvl9pPr>
    </p:titleStyle>
    <p:bodyStyle>
      <a:lvl1pPr marL="342900" indent="-342900" algn="l" rtl="0" eaLnBrk="1" fontAlgn="base" hangingPunct="1">
        <a:spcBef>
          <a:spcPts val="1200"/>
        </a:spcBef>
        <a:spcAft>
          <a:spcPct val="0"/>
        </a:spcAft>
        <a:buClr>
          <a:srgbClr val="FF6600"/>
        </a:buClr>
        <a:buChar char="•"/>
        <a:defRPr sz="2600">
          <a:solidFill>
            <a:schemeClr val="tx1"/>
          </a:solidFill>
          <a:latin typeface="Calibri"/>
          <a:ea typeface="ＭＳ Ｐゴシック" charset="-128"/>
          <a:cs typeface="ＭＳ Ｐゴシック" charset="-128"/>
        </a:defRPr>
      </a:lvl1pPr>
      <a:lvl2pPr marL="742950" indent="-285750" algn="l" rtl="0" eaLnBrk="1" fontAlgn="base" hangingPunct="1">
        <a:spcBef>
          <a:spcPts val="1200"/>
        </a:spcBef>
        <a:spcAft>
          <a:spcPct val="0"/>
        </a:spcAft>
        <a:buClr>
          <a:srgbClr val="4343CA"/>
        </a:buClr>
        <a:buFont typeface="Arial" charset="0"/>
        <a:buChar char="•"/>
        <a:defRPr sz="2400">
          <a:solidFill>
            <a:schemeClr val="tx1"/>
          </a:solidFill>
          <a:latin typeface="Calibri"/>
          <a:ea typeface="ＭＳ Ｐゴシック" charset="-128"/>
        </a:defRPr>
      </a:lvl2pPr>
      <a:lvl3pPr marL="1143000" indent="-228600" algn="l" rtl="0" eaLnBrk="1" fontAlgn="base" hangingPunct="1">
        <a:spcBef>
          <a:spcPts val="1200"/>
        </a:spcBef>
        <a:spcAft>
          <a:spcPct val="0"/>
        </a:spcAft>
        <a:buClr>
          <a:srgbClr val="660066"/>
        </a:buClr>
        <a:buChar char="•"/>
        <a:defRPr lang="en-US" sz="2200" dirty="0" smtClean="0">
          <a:solidFill>
            <a:schemeClr val="tx1"/>
          </a:solidFill>
          <a:latin typeface="Calibri"/>
          <a:ea typeface="ＭＳ Ｐゴシック" charset="-128"/>
        </a:defRPr>
      </a:lvl3pPr>
      <a:lvl4pPr marL="1600200" indent="-228600" algn="l" rtl="0" eaLnBrk="1" fontAlgn="base" hangingPunct="1">
        <a:spcBef>
          <a:spcPts val="1200"/>
        </a:spcBef>
        <a:spcAft>
          <a:spcPct val="0"/>
        </a:spcAft>
        <a:buClr>
          <a:srgbClr val="008000"/>
        </a:buClr>
        <a:buFont typeface="Arial" charset="0"/>
        <a:buChar char="•"/>
        <a:defRPr lang="en-US" sz="2000" dirty="0" smtClean="0">
          <a:solidFill>
            <a:schemeClr val="tx1"/>
          </a:solidFill>
          <a:latin typeface="Calibri"/>
          <a:ea typeface="ＭＳ Ｐゴシック" charset="-128"/>
        </a:defRPr>
      </a:lvl4pPr>
      <a:lvl5pPr marL="2057400" indent="-228600" algn="l" rtl="0" eaLnBrk="1" fontAlgn="base" hangingPunct="1">
        <a:spcBef>
          <a:spcPct val="20000"/>
        </a:spcBef>
        <a:spcAft>
          <a:spcPct val="0"/>
        </a:spcAft>
        <a:defRPr sz="800">
          <a:solidFill>
            <a:schemeClr val="tx1"/>
          </a:solidFill>
          <a:latin typeface="Calibri"/>
          <a:ea typeface="ＭＳ Ｐゴシック" charset="-128"/>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85800" y="0"/>
            <a:ext cx="7772400" cy="658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8" name="Rectangle 3"/>
          <p:cNvSpPr>
            <a:spLocks noGrp="1" noChangeArrowheads="1"/>
          </p:cNvSpPr>
          <p:nvPr>
            <p:ph type="body" idx="1"/>
          </p:nvPr>
        </p:nvSpPr>
        <p:spPr bwMode="auto">
          <a:xfrm>
            <a:off x="381000" y="914400"/>
            <a:ext cx="8582025"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Placeholder 1"/>
          <p:cNvSpPr>
            <a:spLocks noGrp="1"/>
          </p:cNvSpPr>
          <p:nvPr>
            <p:ph type="sldNum" sz="quarter" idx="4"/>
          </p:nvPr>
        </p:nvSpPr>
        <p:spPr>
          <a:xfrm>
            <a:off x="5922991" y="6448078"/>
            <a:ext cx="2133600" cy="365125"/>
          </a:xfrm>
          <a:prstGeom prst="rect">
            <a:avLst/>
          </a:prstGeom>
        </p:spPr>
        <p:txBody>
          <a:bodyPr vert="horz" lIns="91440" tIns="45720" rIns="91440" bIns="45720" rtlCol="0" anchor="ctr"/>
          <a:lstStyle>
            <a:lvl1pPr algn="r">
              <a:defRPr sz="1400">
                <a:solidFill>
                  <a:schemeClr val="tx1"/>
                </a:solidFill>
                <a:latin typeface="Arial"/>
                <a:cs typeface="Arial"/>
              </a:defRPr>
            </a:lvl1pPr>
          </a:lstStyle>
          <a:p>
            <a:fld id="{0B71D3AA-F628-8F4E-BE52-707AC18962C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72082207"/>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Lst>
  <p:timing>
    <p:tnLst>
      <p:par>
        <p:cTn id="1" dur="indefinite" restart="never" nodeType="tmRoot"/>
      </p:par>
    </p:tnLst>
  </p:timing>
  <p:hf hdr="0" ftr="0" dt="0"/>
  <p:txStyles>
    <p:titleStyle>
      <a:lvl1pPr algn="ctr" rtl="0" eaLnBrk="1" fontAlgn="base" hangingPunct="1">
        <a:spcBef>
          <a:spcPct val="0"/>
        </a:spcBef>
        <a:spcAft>
          <a:spcPct val="0"/>
        </a:spcAft>
        <a:defRPr sz="3200">
          <a:solidFill>
            <a:srgbClr val="0000FF"/>
          </a:solidFill>
          <a:latin typeface="Arial"/>
          <a:ea typeface="ＭＳ Ｐゴシック" charset="-128"/>
          <a:cs typeface="ＭＳ Ｐゴシック" charset="-128"/>
        </a:defRPr>
      </a:lvl1pPr>
      <a:lvl2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2pPr>
      <a:lvl3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3pPr>
      <a:lvl4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4pPr>
      <a:lvl5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3600" b="1">
          <a:solidFill>
            <a:schemeClr val="tx2"/>
          </a:solidFill>
          <a:latin typeface="Times"/>
        </a:defRPr>
      </a:lvl6pPr>
      <a:lvl7pPr marL="914400" algn="ctr" rtl="0" eaLnBrk="1" fontAlgn="base" hangingPunct="1">
        <a:spcBef>
          <a:spcPct val="0"/>
        </a:spcBef>
        <a:spcAft>
          <a:spcPct val="0"/>
        </a:spcAft>
        <a:defRPr sz="3600" b="1">
          <a:solidFill>
            <a:schemeClr val="tx2"/>
          </a:solidFill>
          <a:latin typeface="Times"/>
        </a:defRPr>
      </a:lvl7pPr>
      <a:lvl8pPr marL="1371600" algn="ctr" rtl="0" eaLnBrk="1" fontAlgn="base" hangingPunct="1">
        <a:spcBef>
          <a:spcPct val="0"/>
        </a:spcBef>
        <a:spcAft>
          <a:spcPct val="0"/>
        </a:spcAft>
        <a:defRPr sz="3600" b="1">
          <a:solidFill>
            <a:schemeClr val="tx2"/>
          </a:solidFill>
          <a:latin typeface="Times"/>
        </a:defRPr>
      </a:lvl8pPr>
      <a:lvl9pPr marL="1828800" algn="ctr" rtl="0" eaLnBrk="1" fontAlgn="base" hangingPunct="1">
        <a:spcBef>
          <a:spcPct val="0"/>
        </a:spcBef>
        <a:spcAft>
          <a:spcPct val="0"/>
        </a:spcAft>
        <a:defRPr sz="3600" b="1">
          <a:solidFill>
            <a:schemeClr val="tx2"/>
          </a:solidFill>
          <a:latin typeface="Times"/>
        </a:defRPr>
      </a:lvl9pPr>
    </p:titleStyle>
    <p:bodyStyle>
      <a:lvl1pPr marL="342900" indent="-342900" algn="l" rtl="0" eaLnBrk="1" fontAlgn="base" hangingPunct="1">
        <a:spcBef>
          <a:spcPts val="1200"/>
        </a:spcBef>
        <a:spcAft>
          <a:spcPct val="0"/>
        </a:spcAft>
        <a:buClr>
          <a:srgbClr val="FF6600"/>
        </a:buClr>
        <a:buChar char="•"/>
        <a:defRPr sz="2600">
          <a:solidFill>
            <a:schemeClr val="tx1"/>
          </a:solidFill>
          <a:latin typeface="Calibri"/>
          <a:ea typeface="ＭＳ Ｐゴシック" charset="-128"/>
          <a:cs typeface="ＭＳ Ｐゴシック" charset="-128"/>
        </a:defRPr>
      </a:lvl1pPr>
      <a:lvl2pPr marL="742950" indent="-285750" algn="l" rtl="0" eaLnBrk="1" fontAlgn="base" hangingPunct="1">
        <a:spcBef>
          <a:spcPts val="1200"/>
        </a:spcBef>
        <a:spcAft>
          <a:spcPct val="0"/>
        </a:spcAft>
        <a:buClr>
          <a:srgbClr val="4343CA"/>
        </a:buClr>
        <a:buFont typeface="Arial" charset="0"/>
        <a:buChar char="•"/>
        <a:defRPr sz="2400">
          <a:solidFill>
            <a:schemeClr val="tx1"/>
          </a:solidFill>
          <a:latin typeface="Calibri"/>
          <a:ea typeface="ＭＳ Ｐゴシック" charset="-128"/>
        </a:defRPr>
      </a:lvl2pPr>
      <a:lvl3pPr marL="1143000" indent="-228600" algn="l" rtl="0" eaLnBrk="1" fontAlgn="base" hangingPunct="1">
        <a:spcBef>
          <a:spcPts val="1200"/>
        </a:spcBef>
        <a:spcAft>
          <a:spcPct val="0"/>
        </a:spcAft>
        <a:buClr>
          <a:srgbClr val="660066"/>
        </a:buClr>
        <a:buChar char="•"/>
        <a:defRPr lang="en-US" sz="2200" dirty="0" smtClean="0">
          <a:solidFill>
            <a:schemeClr val="tx1"/>
          </a:solidFill>
          <a:latin typeface="Calibri"/>
          <a:ea typeface="ＭＳ Ｐゴシック" charset="-128"/>
        </a:defRPr>
      </a:lvl3pPr>
      <a:lvl4pPr marL="1600200" indent="-228600" algn="l" rtl="0" eaLnBrk="1" fontAlgn="base" hangingPunct="1">
        <a:spcBef>
          <a:spcPts val="1200"/>
        </a:spcBef>
        <a:spcAft>
          <a:spcPct val="0"/>
        </a:spcAft>
        <a:buClr>
          <a:srgbClr val="008000"/>
        </a:buClr>
        <a:buFont typeface="Arial" charset="0"/>
        <a:buChar char="•"/>
        <a:defRPr lang="en-US" sz="2000" dirty="0" smtClean="0">
          <a:solidFill>
            <a:schemeClr val="tx1"/>
          </a:solidFill>
          <a:latin typeface="Calibri"/>
          <a:ea typeface="ＭＳ Ｐゴシック" charset="-128"/>
        </a:defRPr>
      </a:lvl4pPr>
      <a:lvl5pPr marL="2057400" indent="-228600" algn="l" rtl="0" eaLnBrk="1" fontAlgn="base" hangingPunct="1">
        <a:spcBef>
          <a:spcPct val="20000"/>
        </a:spcBef>
        <a:spcAft>
          <a:spcPct val="0"/>
        </a:spcAft>
        <a:defRPr sz="800">
          <a:solidFill>
            <a:schemeClr val="tx1"/>
          </a:solidFill>
          <a:latin typeface="Calibri"/>
          <a:ea typeface="ＭＳ Ｐゴシック" charset="-128"/>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381000" y="0"/>
            <a:ext cx="8077200" cy="658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8" name="Rectangle 3"/>
          <p:cNvSpPr>
            <a:spLocks noGrp="1" noChangeArrowheads="1"/>
          </p:cNvSpPr>
          <p:nvPr>
            <p:ph type="body" idx="1"/>
          </p:nvPr>
        </p:nvSpPr>
        <p:spPr bwMode="auto">
          <a:xfrm>
            <a:off x="381000" y="914400"/>
            <a:ext cx="8582025"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4"/>
          </p:nvPr>
        </p:nvSpPr>
        <p:spPr>
          <a:xfrm>
            <a:off x="6128773" y="6448078"/>
            <a:ext cx="1927817" cy="273397"/>
          </a:xfrm>
          <a:prstGeom prst="rect">
            <a:avLst/>
          </a:prstGeom>
        </p:spPr>
        <p:txBody>
          <a:bodyPr vert="horz" lIns="91440" tIns="45720" rIns="91440" bIns="45720" rtlCol="0" anchor="ctr"/>
          <a:lstStyle>
            <a:lvl1pPr algn="r">
              <a:defRPr sz="1400">
                <a:solidFill>
                  <a:schemeClr val="tx1"/>
                </a:solidFill>
                <a:latin typeface="Arial"/>
                <a:cs typeface="Arial"/>
              </a:defRPr>
            </a:lvl1pPr>
          </a:lstStyle>
          <a:p>
            <a:fld id="{F6F86023-E48B-B14B-8DBB-49DEC0C635B1}"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3"/>
          </p:nvPr>
        </p:nvSpPr>
        <p:spPr>
          <a:xfrm>
            <a:off x="3124200" y="6448078"/>
            <a:ext cx="2895600" cy="273397"/>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solidFill>
                  <a:srgbClr val="000000">
                    <a:tint val="75000"/>
                  </a:srgbClr>
                </a:solidFill>
              </a:rPr>
              <a:t>FY2014 Budget Impacts</a:t>
            </a:r>
            <a:endParaRPr lang="en-US" dirty="0">
              <a:solidFill>
                <a:srgbClr val="000000">
                  <a:tint val="75000"/>
                </a:srgbClr>
              </a:solidFill>
            </a:endParaRPr>
          </a:p>
        </p:txBody>
      </p:sp>
    </p:spTree>
    <p:extLst>
      <p:ext uri="{BB962C8B-B14F-4D97-AF65-F5344CB8AC3E}">
        <p14:creationId xmlns:p14="http://schemas.microsoft.com/office/powerpoint/2010/main" val="10699938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timing>
    <p:tnLst>
      <p:par>
        <p:cTn id="1" dur="indefinite" restart="never" nodeType="tmRoot"/>
      </p:par>
    </p:tnLst>
  </p:timing>
  <p:hf hdr="0" dt="0"/>
  <p:txStyles>
    <p:titleStyle>
      <a:lvl1pPr algn="l" rtl="0" eaLnBrk="1" fontAlgn="base" hangingPunct="1">
        <a:spcBef>
          <a:spcPct val="0"/>
        </a:spcBef>
        <a:spcAft>
          <a:spcPct val="0"/>
        </a:spcAft>
        <a:defRPr sz="3200">
          <a:solidFill>
            <a:srgbClr val="0000FF"/>
          </a:solidFill>
          <a:latin typeface="Arial"/>
          <a:ea typeface="ＭＳ Ｐゴシック" charset="-128"/>
          <a:cs typeface="ＭＳ Ｐゴシック" charset="-128"/>
        </a:defRPr>
      </a:lvl1pPr>
      <a:lvl2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2pPr>
      <a:lvl3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3pPr>
      <a:lvl4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4pPr>
      <a:lvl5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3600" b="1">
          <a:solidFill>
            <a:schemeClr val="tx2"/>
          </a:solidFill>
          <a:latin typeface="Times"/>
        </a:defRPr>
      </a:lvl6pPr>
      <a:lvl7pPr marL="914400" algn="ctr" rtl="0" eaLnBrk="1" fontAlgn="base" hangingPunct="1">
        <a:spcBef>
          <a:spcPct val="0"/>
        </a:spcBef>
        <a:spcAft>
          <a:spcPct val="0"/>
        </a:spcAft>
        <a:defRPr sz="3600" b="1">
          <a:solidFill>
            <a:schemeClr val="tx2"/>
          </a:solidFill>
          <a:latin typeface="Times"/>
        </a:defRPr>
      </a:lvl7pPr>
      <a:lvl8pPr marL="1371600" algn="ctr" rtl="0" eaLnBrk="1" fontAlgn="base" hangingPunct="1">
        <a:spcBef>
          <a:spcPct val="0"/>
        </a:spcBef>
        <a:spcAft>
          <a:spcPct val="0"/>
        </a:spcAft>
        <a:defRPr sz="3600" b="1">
          <a:solidFill>
            <a:schemeClr val="tx2"/>
          </a:solidFill>
          <a:latin typeface="Times"/>
        </a:defRPr>
      </a:lvl8pPr>
      <a:lvl9pPr marL="1828800" algn="ctr" rtl="0" eaLnBrk="1" fontAlgn="base" hangingPunct="1">
        <a:spcBef>
          <a:spcPct val="0"/>
        </a:spcBef>
        <a:spcAft>
          <a:spcPct val="0"/>
        </a:spcAft>
        <a:defRPr sz="3600" b="1">
          <a:solidFill>
            <a:schemeClr val="tx2"/>
          </a:solidFill>
          <a:latin typeface="Times"/>
        </a:defRPr>
      </a:lvl9pPr>
    </p:titleStyle>
    <p:bodyStyle>
      <a:lvl1pPr marL="342900" indent="-342900" algn="l" rtl="0" eaLnBrk="1" fontAlgn="base" hangingPunct="1">
        <a:spcBef>
          <a:spcPts val="1200"/>
        </a:spcBef>
        <a:spcAft>
          <a:spcPct val="0"/>
        </a:spcAft>
        <a:buClr>
          <a:srgbClr val="FF6600"/>
        </a:buClr>
        <a:buChar char="•"/>
        <a:defRPr sz="2600">
          <a:solidFill>
            <a:schemeClr val="tx1"/>
          </a:solidFill>
          <a:latin typeface="Calibri"/>
          <a:ea typeface="ＭＳ Ｐゴシック" charset="-128"/>
          <a:cs typeface="ＭＳ Ｐゴシック" charset="-128"/>
        </a:defRPr>
      </a:lvl1pPr>
      <a:lvl2pPr marL="742950" indent="-285750" algn="l" rtl="0" eaLnBrk="1" fontAlgn="base" hangingPunct="1">
        <a:spcBef>
          <a:spcPts val="1200"/>
        </a:spcBef>
        <a:spcAft>
          <a:spcPct val="0"/>
        </a:spcAft>
        <a:buClr>
          <a:srgbClr val="4343CA"/>
        </a:buClr>
        <a:buFont typeface="Arial" charset="0"/>
        <a:buChar char="•"/>
        <a:defRPr sz="2400">
          <a:solidFill>
            <a:schemeClr val="tx1"/>
          </a:solidFill>
          <a:latin typeface="Calibri"/>
          <a:ea typeface="ＭＳ Ｐゴシック" charset="-128"/>
        </a:defRPr>
      </a:lvl2pPr>
      <a:lvl3pPr marL="1143000" indent="-228600" algn="l" rtl="0" eaLnBrk="1" fontAlgn="base" hangingPunct="1">
        <a:spcBef>
          <a:spcPts val="1200"/>
        </a:spcBef>
        <a:spcAft>
          <a:spcPct val="0"/>
        </a:spcAft>
        <a:buClr>
          <a:srgbClr val="660066"/>
        </a:buClr>
        <a:buChar char="•"/>
        <a:defRPr lang="en-US" sz="2200" dirty="0" smtClean="0">
          <a:solidFill>
            <a:schemeClr val="tx1"/>
          </a:solidFill>
          <a:latin typeface="Calibri"/>
          <a:ea typeface="ＭＳ Ｐゴシック" charset="-128"/>
        </a:defRPr>
      </a:lvl3pPr>
      <a:lvl4pPr marL="1600200" indent="-228600" algn="l" rtl="0" eaLnBrk="1" fontAlgn="base" hangingPunct="1">
        <a:spcBef>
          <a:spcPts val="1200"/>
        </a:spcBef>
        <a:spcAft>
          <a:spcPct val="0"/>
        </a:spcAft>
        <a:buClr>
          <a:srgbClr val="008000"/>
        </a:buClr>
        <a:buFont typeface="Arial" charset="0"/>
        <a:buChar char="•"/>
        <a:defRPr lang="en-US" sz="2000" dirty="0" smtClean="0">
          <a:solidFill>
            <a:schemeClr val="tx1"/>
          </a:solidFill>
          <a:latin typeface="Calibri"/>
          <a:ea typeface="ＭＳ Ｐゴシック" charset="-128"/>
        </a:defRPr>
      </a:lvl4pPr>
      <a:lvl5pPr marL="2057400" indent="-228600" algn="l" rtl="0" eaLnBrk="1" fontAlgn="base" hangingPunct="1">
        <a:spcBef>
          <a:spcPct val="20000"/>
        </a:spcBef>
        <a:spcAft>
          <a:spcPct val="0"/>
        </a:spcAft>
        <a:defRPr sz="800">
          <a:solidFill>
            <a:schemeClr val="tx1"/>
          </a:solidFill>
          <a:latin typeface="Calibri"/>
          <a:ea typeface="ＭＳ Ｐゴシック" charset="-128"/>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381000" y="0"/>
            <a:ext cx="8077200" cy="658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8" name="Rectangle 3"/>
          <p:cNvSpPr>
            <a:spLocks noGrp="1" noChangeArrowheads="1"/>
          </p:cNvSpPr>
          <p:nvPr>
            <p:ph type="body" idx="1"/>
          </p:nvPr>
        </p:nvSpPr>
        <p:spPr bwMode="auto">
          <a:xfrm>
            <a:off x="381000" y="914400"/>
            <a:ext cx="8582025"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4"/>
          </p:nvPr>
        </p:nvSpPr>
        <p:spPr>
          <a:xfrm>
            <a:off x="6128773" y="6448078"/>
            <a:ext cx="1927817" cy="273397"/>
          </a:xfrm>
          <a:prstGeom prst="rect">
            <a:avLst/>
          </a:prstGeom>
        </p:spPr>
        <p:txBody>
          <a:bodyPr vert="horz" lIns="91440" tIns="45720" rIns="91440" bIns="45720" rtlCol="0" anchor="ctr"/>
          <a:lstStyle>
            <a:lvl1pPr algn="r">
              <a:defRPr sz="1400">
                <a:solidFill>
                  <a:schemeClr val="tx1"/>
                </a:solidFill>
                <a:latin typeface="Arial"/>
                <a:cs typeface="Arial"/>
              </a:defRPr>
            </a:lvl1pPr>
          </a:lstStyle>
          <a:p>
            <a:fld id="{F6F86023-E48B-B14B-8DBB-49DEC0C635B1}"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3"/>
          </p:nvPr>
        </p:nvSpPr>
        <p:spPr>
          <a:xfrm>
            <a:off x="3124200" y="6448078"/>
            <a:ext cx="2895600" cy="273397"/>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solidFill>
                  <a:srgbClr val="000000">
                    <a:tint val="75000"/>
                  </a:srgbClr>
                </a:solidFill>
              </a:rPr>
              <a:t>FY2014 Budget Impacts</a:t>
            </a:r>
            <a:endParaRPr lang="en-US" dirty="0">
              <a:solidFill>
                <a:srgbClr val="000000">
                  <a:tint val="75000"/>
                </a:srgbClr>
              </a:solidFill>
            </a:endParaRPr>
          </a:p>
        </p:txBody>
      </p:sp>
    </p:spTree>
    <p:extLst>
      <p:ext uri="{BB962C8B-B14F-4D97-AF65-F5344CB8AC3E}">
        <p14:creationId xmlns:p14="http://schemas.microsoft.com/office/powerpoint/2010/main" val="294395391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timing>
    <p:tnLst>
      <p:par>
        <p:cTn id="1" dur="indefinite" restart="never" nodeType="tmRoot"/>
      </p:par>
    </p:tnLst>
  </p:timing>
  <p:hf hdr="0" dt="0"/>
  <p:txStyles>
    <p:titleStyle>
      <a:lvl1pPr algn="l" rtl="0" eaLnBrk="1" fontAlgn="base" hangingPunct="1">
        <a:spcBef>
          <a:spcPct val="0"/>
        </a:spcBef>
        <a:spcAft>
          <a:spcPct val="0"/>
        </a:spcAft>
        <a:defRPr sz="3200">
          <a:solidFill>
            <a:srgbClr val="0000FF"/>
          </a:solidFill>
          <a:latin typeface="Arial"/>
          <a:ea typeface="ＭＳ Ｐゴシック" charset="-128"/>
          <a:cs typeface="ＭＳ Ｐゴシック" charset="-128"/>
        </a:defRPr>
      </a:lvl1pPr>
      <a:lvl2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2pPr>
      <a:lvl3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3pPr>
      <a:lvl4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4pPr>
      <a:lvl5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3600" b="1">
          <a:solidFill>
            <a:schemeClr val="tx2"/>
          </a:solidFill>
          <a:latin typeface="Times"/>
        </a:defRPr>
      </a:lvl6pPr>
      <a:lvl7pPr marL="914400" algn="ctr" rtl="0" eaLnBrk="1" fontAlgn="base" hangingPunct="1">
        <a:spcBef>
          <a:spcPct val="0"/>
        </a:spcBef>
        <a:spcAft>
          <a:spcPct val="0"/>
        </a:spcAft>
        <a:defRPr sz="3600" b="1">
          <a:solidFill>
            <a:schemeClr val="tx2"/>
          </a:solidFill>
          <a:latin typeface="Times"/>
        </a:defRPr>
      </a:lvl7pPr>
      <a:lvl8pPr marL="1371600" algn="ctr" rtl="0" eaLnBrk="1" fontAlgn="base" hangingPunct="1">
        <a:spcBef>
          <a:spcPct val="0"/>
        </a:spcBef>
        <a:spcAft>
          <a:spcPct val="0"/>
        </a:spcAft>
        <a:defRPr sz="3600" b="1">
          <a:solidFill>
            <a:schemeClr val="tx2"/>
          </a:solidFill>
          <a:latin typeface="Times"/>
        </a:defRPr>
      </a:lvl8pPr>
      <a:lvl9pPr marL="1828800" algn="ctr" rtl="0" eaLnBrk="1" fontAlgn="base" hangingPunct="1">
        <a:spcBef>
          <a:spcPct val="0"/>
        </a:spcBef>
        <a:spcAft>
          <a:spcPct val="0"/>
        </a:spcAft>
        <a:defRPr sz="3600" b="1">
          <a:solidFill>
            <a:schemeClr val="tx2"/>
          </a:solidFill>
          <a:latin typeface="Times"/>
        </a:defRPr>
      </a:lvl9pPr>
    </p:titleStyle>
    <p:bodyStyle>
      <a:lvl1pPr marL="342900" indent="-342900" algn="l" rtl="0" eaLnBrk="1" fontAlgn="base" hangingPunct="1">
        <a:spcBef>
          <a:spcPts val="1200"/>
        </a:spcBef>
        <a:spcAft>
          <a:spcPct val="0"/>
        </a:spcAft>
        <a:buClr>
          <a:srgbClr val="FF6600"/>
        </a:buClr>
        <a:buChar char="•"/>
        <a:defRPr sz="2600">
          <a:solidFill>
            <a:schemeClr val="tx1"/>
          </a:solidFill>
          <a:latin typeface="Calibri"/>
          <a:ea typeface="ＭＳ Ｐゴシック" charset="-128"/>
          <a:cs typeface="ＭＳ Ｐゴシック" charset="-128"/>
        </a:defRPr>
      </a:lvl1pPr>
      <a:lvl2pPr marL="742950" indent="-285750" algn="l" rtl="0" eaLnBrk="1" fontAlgn="base" hangingPunct="1">
        <a:spcBef>
          <a:spcPts val="1200"/>
        </a:spcBef>
        <a:spcAft>
          <a:spcPct val="0"/>
        </a:spcAft>
        <a:buClr>
          <a:srgbClr val="4343CA"/>
        </a:buClr>
        <a:buFont typeface="Arial" charset="0"/>
        <a:buChar char="•"/>
        <a:defRPr sz="2400">
          <a:solidFill>
            <a:schemeClr val="tx1"/>
          </a:solidFill>
          <a:latin typeface="Calibri"/>
          <a:ea typeface="ＭＳ Ｐゴシック" charset="-128"/>
        </a:defRPr>
      </a:lvl2pPr>
      <a:lvl3pPr marL="1143000" indent="-228600" algn="l" rtl="0" eaLnBrk="1" fontAlgn="base" hangingPunct="1">
        <a:spcBef>
          <a:spcPts val="1200"/>
        </a:spcBef>
        <a:spcAft>
          <a:spcPct val="0"/>
        </a:spcAft>
        <a:buClr>
          <a:srgbClr val="660066"/>
        </a:buClr>
        <a:buChar char="•"/>
        <a:defRPr lang="en-US" sz="2200" dirty="0" smtClean="0">
          <a:solidFill>
            <a:schemeClr val="tx1"/>
          </a:solidFill>
          <a:latin typeface="Calibri"/>
          <a:ea typeface="ＭＳ Ｐゴシック" charset="-128"/>
        </a:defRPr>
      </a:lvl3pPr>
      <a:lvl4pPr marL="1600200" indent="-228600" algn="l" rtl="0" eaLnBrk="1" fontAlgn="base" hangingPunct="1">
        <a:spcBef>
          <a:spcPts val="1200"/>
        </a:spcBef>
        <a:spcAft>
          <a:spcPct val="0"/>
        </a:spcAft>
        <a:buClr>
          <a:srgbClr val="008000"/>
        </a:buClr>
        <a:buFont typeface="Arial" charset="0"/>
        <a:buChar char="•"/>
        <a:defRPr lang="en-US" sz="2000" dirty="0" smtClean="0">
          <a:solidFill>
            <a:schemeClr val="tx1"/>
          </a:solidFill>
          <a:latin typeface="Calibri"/>
          <a:ea typeface="ＭＳ Ｐゴシック" charset="-128"/>
        </a:defRPr>
      </a:lvl4pPr>
      <a:lvl5pPr marL="2057400" indent="-228600" algn="l" rtl="0" eaLnBrk="1" fontAlgn="base" hangingPunct="1">
        <a:spcBef>
          <a:spcPct val="20000"/>
        </a:spcBef>
        <a:spcAft>
          <a:spcPct val="0"/>
        </a:spcAft>
        <a:defRPr sz="800">
          <a:solidFill>
            <a:schemeClr val="tx1"/>
          </a:solidFill>
          <a:latin typeface="Calibri"/>
          <a:ea typeface="ＭＳ Ｐゴシック" charset="-128"/>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381000" y="0"/>
            <a:ext cx="8077200" cy="658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8" name="Rectangle 3"/>
          <p:cNvSpPr>
            <a:spLocks noGrp="1" noChangeArrowheads="1"/>
          </p:cNvSpPr>
          <p:nvPr>
            <p:ph type="body" idx="1"/>
          </p:nvPr>
        </p:nvSpPr>
        <p:spPr bwMode="auto">
          <a:xfrm>
            <a:off x="381000" y="914400"/>
            <a:ext cx="8582025"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4"/>
          </p:nvPr>
        </p:nvSpPr>
        <p:spPr>
          <a:xfrm>
            <a:off x="6128773" y="6448078"/>
            <a:ext cx="1927817" cy="273397"/>
          </a:xfrm>
          <a:prstGeom prst="rect">
            <a:avLst/>
          </a:prstGeom>
        </p:spPr>
        <p:txBody>
          <a:bodyPr vert="horz" lIns="91440" tIns="45720" rIns="91440" bIns="45720" rtlCol="0" anchor="ctr"/>
          <a:lstStyle>
            <a:lvl1pPr algn="r">
              <a:defRPr sz="1400">
                <a:solidFill>
                  <a:schemeClr val="tx1"/>
                </a:solidFill>
                <a:latin typeface="Arial"/>
                <a:cs typeface="Arial"/>
              </a:defRPr>
            </a:lvl1pPr>
          </a:lstStyle>
          <a:p>
            <a:fld id="{F6F86023-E48B-B14B-8DBB-49DEC0C635B1}"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3"/>
          </p:nvPr>
        </p:nvSpPr>
        <p:spPr>
          <a:xfrm>
            <a:off x="3124200" y="6448078"/>
            <a:ext cx="2895600" cy="273397"/>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solidFill>
                  <a:srgbClr val="000000">
                    <a:tint val="75000"/>
                  </a:srgbClr>
                </a:solidFill>
              </a:rPr>
              <a:t>FY2014 Budget Impacts</a:t>
            </a:r>
            <a:endParaRPr lang="en-US" dirty="0">
              <a:solidFill>
                <a:srgbClr val="000000">
                  <a:tint val="75000"/>
                </a:srgbClr>
              </a:solidFill>
            </a:endParaRPr>
          </a:p>
        </p:txBody>
      </p:sp>
    </p:spTree>
    <p:extLst>
      <p:ext uri="{BB962C8B-B14F-4D97-AF65-F5344CB8AC3E}">
        <p14:creationId xmlns:p14="http://schemas.microsoft.com/office/powerpoint/2010/main" val="177268949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Lst>
  <p:timing>
    <p:tnLst>
      <p:par>
        <p:cTn id="1" dur="indefinite" restart="never" nodeType="tmRoot"/>
      </p:par>
    </p:tnLst>
  </p:timing>
  <p:hf hdr="0" dt="0"/>
  <p:txStyles>
    <p:titleStyle>
      <a:lvl1pPr algn="l" rtl="0" eaLnBrk="1" fontAlgn="base" hangingPunct="1">
        <a:spcBef>
          <a:spcPct val="0"/>
        </a:spcBef>
        <a:spcAft>
          <a:spcPct val="0"/>
        </a:spcAft>
        <a:defRPr sz="3200">
          <a:solidFill>
            <a:srgbClr val="0000FF"/>
          </a:solidFill>
          <a:latin typeface="Arial"/>
          <a:ea typeface="ＭＳ Ｐゴシック" charset="-128"/>
          <a:cs typeface="ＭＳ Ｐゴシック" charset="-128"/>
        </a:defRPr>
      </a:lvl1pPr>
      <a:lvl2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2pPr>
      <a:lvl3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3pPr>
      <a:lvl4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4pPr>
      <a:lvl5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3600" b="1">
          <a:solidFill>
            <a:schemeClr val="tx2"/>
          </a:solidFill>
          <a:latin typeface="Times"/>
        </a:defRPr>
      </a:lvl6pPr>
      <a:lvl7pPr marL="914400" algn="ctr" rtl="0" eaLnBrk="1" fontAlgn="base" hangingPunct="1">
        <a:spcBef>
          <a:spcPct val="0"/>
        </a:spcBef>
        <a:spcAft>
          <a:spcPct val="0"/>
        </a:spcAft>
        <a:defRPr sz="3600" b="1">
          <a:solidFill>
            <a:schemeClr val="tx2"/>
          </a:solidFill>
          <a:latin typeface="Times"/>
        </a:defRPr>
      </a:lvl7pPr>
      <a:lvl8pPr marL="1371600" algn="ctr" rtl="0" eaLnBrk="1" fontAlgn="base" hangingPunct="1">
        <a:spcBef>
          <a:spcPct val="0"/>
        </a:spcBef>
        <a:spcAft>
          <a:spcPct val="0"/>
        </a:spcAft>
        <a:defRPr sz="3600" b="1">
          <a:solidFill>
            <a:schemeClr val="tx2"/>
          </a:solidFill>
          <a:latin typeface="Times"/>
        </a:defRPr>
      </a:lvl8pPr>
      <a:lvl9pPr marL="1828800" algn="ctr" rtl="0" eaLnBrk="1" fontAlgn="base" hangingPunct="1">
        <a:spcBef>
          <a:spcPct val="0"/>
        </a:spcBef>
        <a:spcAft>
          <a:spcPct val="0"/>
        </a:spcAft>
        <a:defRPr sz="3600" b="1">
          <a:solidFill>
            <a:schemeClr val="tx2"/>
          </a:solidFill>
          <a:latin typeface="Times"/>
        </a:defRPr>
      </a:lvl9pPr>
    </p:titleStyle>
    <p:bodyStyle>
      <a:lvl1pPr marL="342900" indent="-342900" algn="l" rtl="0" eaLnBrk="1" fontAlgn="base" hangingPunct="1">
        <a:spcBef>
          <a:spcPts val="1200"/>
        </a:spcBef>
        <a:spcAft>
          <a:spcPct val="0"/>
        </a:spcAft>
        <a:buClr>
          <a:srgbClr val="FF6600"/>
        </a:buClr>
        <a:buChar char="•"/>
        <a:defRPr sz="2600">
          <a:solidFill>
            <a:schemeClr val="tx1"/>
          </a:solidFill>
          <a:latin typeface="Calibri"/>
          <a:ea typeface="ＭＳ Ｐゴシック" charset="-128"/>
          <a:cs typeface="ＭＳ Ｐゴシック" charset="-128"/>
        </a:defRPr>
      </a:lvl1pPr>
      <a:lvl2pPr marL="742950" indent="-285750" algn="l" rtl="0" eaLnBrk="1" fontAlgn="base" hangingPunct="1">
        <a:spcBef>
          <a:spcPts val="1200"/>
        </a:spcBef>
        <a:spcAft>
          <a:spcPct val="0"/>
        </a:spcAft>
        <a:buClr>
          <a:srgbClr val="4343CA"/>
        </a:buClr>
        <a:buFont typeface="Arial" charset="0"/>
        <a:buChar char="•"/>
        <a:defRPr sz="2400">
          <a:solidFill>
            <a:schemeClr val="tx1"/>
          </a:solidFill>
          <a:latin typeface="Calibri"/>
          <a:ea typeface="ＭＳ Ｐゴシック" charset="-128"/>
        </a:defRPr>
      </a:lvl2pPr>
      <a:lvl3pPr marL="1143000" indent="-228600" algn="l" rtl="0" eaLnBrk="1" fontAlgn="base" hangingPunct="1">
        <a:spcBef>
          <a:spcPts val="1200"/>
        </a:spcBef>
        <a:spcAft>
          <a:spcPct val="0"/>
        </a:spcAft>
        <a:buClr>
          <a:srgbClr val="660066"/>
        </a:buClr>
        <a:buChar char="•"/>
        <a:defRPr lang="en-US" sz="2200" dirty="0" smtClean="0">
          <a:solidFill>
            <a:schemeClr val="tx1"/>
          </a:solidFill>
          <a:latin typeface="Calibri"/>
          <a:ea typeface="ＭＳ Ｐゴシック" charset="-128"/>
        </a:defRPr>
      </a:lvl3pPr>
      <a:lvl4pPr marL="1600200" indent="-228600" algn="l" rtl="0" eaLnBrk="1" fontAlgn="base" hangingPunct="1">
        <a:spcBef>
          <a:spcPts val="1200"/>
        </a:spcBef>
        <a:spcAft>
          <a:spcPct val="0"/>
        </a:spcAft>
        <a:buClr>
          <a:srgbClr val="008000"/>
        </a:buClr>
        <a:buFont typeface="Arial" charset="0"/>
        <a:buChar char="•"/>
        <a:defRPr lang="en-US" sz="2000" dirty="0" smtClean="0">
          <a:solidFill>
            <a:schemeClr val="tx1"/>
          </a:solidFill>
          <a:latin typeface="Calibri"/>
          <a:ea typeface="ＭＳ Ｐゴシック" charset="-128"/>
        </a:defRPr>
      </a:lvl4pPr>
      <a:lvl5pPr marL="2057400" indent="-228600" algn="l" rtl="0" eaLnBrk="1" fontAlgn="base" hangingPunct="1">
        <a:spcBef>
          <a:spcPct val="20000"/>
        </a:spcBef>
        <a:spcAft>
          <a:spcPct val="0"/>
        </a:spcAft>
        <a:defRPr sz="800">
          <a:solidFill>
            <a:schemeClr val="tx1"/>
          </a:solidFill>
          <a:latin typeface="Calibri"/>
          <a:ea typeface="ＭＳ Ｐゴシック" charset="-128"/>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381000" y="0"/>
            <a:ext cx="8077200" cy="658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8" name="Rectangle 3"/>
          <p:cNvSpPr>
            <a:spLocks noGrp="1" noChangeArrowheads="1"/>
          </p:cNvSpPr>
          <p:nvPr>
            <p:ph type="body" idx="1"/>
          </p:nvPr>
        </p:nvSpPr>
        <p:spPr bwMode="auto">
          <a:xfrm>
            <a:off x="381000" y="914400"/>
            <a:ext cx="8582025"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4"/>
          </p:nvPr>
        </p:nvSpPr>
        <p:spPr>
          <a:xfrm>
            <a:off x="6128773" y="6448078"/>
            <a:ext cx="1927817" cy="273397"/>
          </a:xfrm>
          <a:prstGeom prst="rect">
            <a:avLst/>
          </a:prstGeom>
        </p:spPr>
        <p:txBody>
          <a:bodyPr vert="horz" lIns="91440" tIns="45720" rIns="91440" bIns="45720" rtlCol="0" anchor="ctr"/>
          <a:lstStyle>
            <a:lvl1pPr algn="r">
              <a:defRPr sz="1400">
                <a:solidFill>
                  <a:schemeClr val="tx1"/>
                </a:solidFill>
                <a:latin typeface="Arial"/>
                <a:cs typeface="Arial"/>
              </a:defRPr>
            </a:lvl1pPr>
          </a:lstStyle>
          <a:p>
            <a:fld id="{F6F86023-E48B-B14B-8DBB-49DEC0C635B1}"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3"/>
          </p:nvPr>
        </p:nvSpPr>
        <p:spPr>
          <a:xfrm>
            <a:off x="3124200" y="6448078"/>
            <a:ext cx="2895600" cy="273397"/>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solidFill>
                  <a:srgbClr val="000000">
                    <a:tint val="75000"/>
                  </a:srgbClr>
                </a:solidFill>
              </a:rPr>
              <a:t>FY2014 Budget Impacts</a:t>
            </a:r>
            <a:endParaRPr lang="en-US" dirty="0">
              <a:solidFill>
                <a:srgbClr val="000000">
                  <a:tint val="75000"/>
                </a:srgbClr>
              </a:solidFill>
            </a:endParaRPr>
          </a:p>
        </p:txBody>
      </p:sp>
    </p:spTree>
    <p:extLst>
      <p:ext uri="{BB962C8B-B14F-4D97-AF65-F5344CB8AC3E}">
        <p14:creationId xmlns:p14="http://schemas.microsoft.com/office/powerpoint/2010/main" val="383744417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Lst>
  <p:timing>
    <p:tnLst>
      <p:par>
        <p:cTn id="1" dur="indefinite" restart="never" nodeType="tmRoot"/>
      </p:par>
    </p:tnLst>
  </p:timing>
  <p:hf hdr="0" dt="0"/>
  <p:txStyles>
    <p:titleStyle>
      <a:lvl1pPr algn="l" rtl="0" eaLnBrk="1" fontAlgn="base" hangingPunct="1">
        <a:spcBef>
          <a:spcPct val="0"/>
        </a:spcBef>
        <a:spcAft>
          <a:spcPct val="0"/>
        </a:spcAft>
        <a:defRPr sz="3200">
          <a:solidFill>
            <a:srgbClr val="0000FF"/>
          </a:solidFill>
          <a:latin typeface="Arial"/>
          <a:ea typeface="ＭＳ Ｐゴシック" charset="-128"/>
          <a:cs typeface="ＭＳ Ｐゴシック" charset="-128"/>
        </a:defRPr>
      </a:lvl1pPr>
      <a:lvl2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2pPr>
      <a:lvl3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3pPr>
      <a:lvl4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4pPr>
      <a:lvl5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3600" b="1">
          <a:solidFill>
            <a:schemeClr val="tx2"/>
          </a:solidFill>
          <a:latin typeface="Times"/>
        </a:defRPr>
      </a:lvl6pPr>
      <a:lvl7pPr marL="914400" algn="ctr" rtl="0" eaLnBrk="1" fontAlgn="base" hangingPunct="1">
        <a:spcBef>
          <a:spcPct val="0"/>
        </a:spcBef>
        <a:spcAft>
          <a:spcPct val="0"/>
        </a:spcAft>
        <a:defRPr sz="3600" b="1">
          <a:solidFill>
            <a:schemeClr val="tx2"/>
          </a:solidFill>
          <a:latin typeface="Times"/>
        </a:defRPr>
      </a:lvl7pPr>
      <a:lvl8pPr marL="1371600" algn="ctr" rtl="0" eaLnBrk="1" fontAlgn="base" hangingPunct="1">
        <a:spcBef>
          <a:spcPct val="0"/>
        </a:spcBef>
        <a:spcAft>
          <a:spcPct val="0"/>
        </a:spcAft>
        <a:defRPr sz="3600" b="1">
          <a:solidFill>
            <a:schemeClr val="tx2"/>
          </a:solidFill>
          <a:latin typeface="Times"/>
        </a:defRPr>
      </a:lvl8pPr>
      <a:lvl9pPr marL="1828800" algn="ctr" rtl="0" eaLnBrk="1" fontAlgn="base" hangingPunct="1">
        <a:spcBef>
          <a:spcPct val="0"/>
        </a:spcBef>
        <a:spcAft>
          <a:spcPct val="0"/>
        </a:spcAft>
        <a:defRPr sz="3600" b="1">
          <a:solidFill>
            <a:schemeClr val="tx2"/>
          </a:solidFill>
          <a:latin typeface="Times"/>
        </a:defRPr>
      </a:lvl9pPr>
    </p:titleStyle>
    <p:bodyStyle>
      <a:lvl1pPr marL="342900" indent="-342900" algn="l" rtl="0" eaLnBrk="1" fontAlgn="base" hangingPunct="1">
        <a:spcBef>
          <a:spcPts val="1200"/>
        </a:spcBef>
        <a:spcAft>
          <a:spcPct val="0"/>
        </a:spcAft>
        <a:buClr>
          <a:srgbClr val="FF6600"/>
        </a:buClr>
        <a:buChar char="•"/>
        <a:defRPr sz="2600">
          <a:solidFill>
            <a:schemeClr val="tx1"/>
          </a:solidFill>
          <a:latin typeface="Calibri"/>
          <a:ea typeface="ＭＳ Ｐゴシック" charset="-128"/>
          <a:cs typeface="ＭＳ Ｐゴシック" charset="-128"/>
        </a:defRPr>
      </a:lvl1pPr>
      <a:lvl2pPr marL="742950" indent="-285750" algn="l" rtl="0" eaLnBrk="1" fontAlgn="base" hangingPunct="1">
        <a:spcBef>
          <a:spcPts val="1200"/>
        </a:spcBef>
        <a:spcAft>
          <a:spcPct val="0"/>
        </a:spcAft>
        <a:buClr>
          <a:srgbClr val="4343CA"/>
        </a:buClr>
        <a:buFont typeface="Arial" charset="0"/>
        <a:buChar char="•"/>
        <a:defRPr sz="2400">
          <a:solidFill>
            <a:schemeClr val="tx1"/>
          </a:solidFill>
          <a:latin typeface="Calibri"/>
          <a:ea typeface="ＭＳ Ｐゴシック" charset="-128"/>
        </a:defRPr>
      </a:lvl2pPr>
      <a:lvl3pPr marL="1143000" indent="-228600" algn="l" rtl="0" eaLnBrk="1" fontAlgn="base" hangingPunct="1">
        <a:spcBef>
          <a:spcPts val="1200"/>
        </a:spcBef>
        <a:spcAft>
          <a:spcPct val="0"/>
        </a:spcAft>
        <a:buClr>
          <a:srgbClr val="660066"/>
        </a:buClr>
        <a:buChar char="•"/>
        <a:defRPr lang="en-US" sz="2200" dirty="0" smtClean="0">
          <a:solidFill>
            <a:schemeClr val="tx1"/>
          </a:solidFill>
          <a:latin typeface="Calibri"/>
          <a:ea typeface="ＭＳ Ｐゴシック" charset="-128"/>
        </a:defRPr>
      </a:lvl3pPr>
      <a:lvl4pPr marL="1600200" indent="-228600" algn="l" rtl="0" eaLnBrk="1" fontAlgn="base" hangingPunct="1">
        <a:spcBef>
          <a:spcPts val="1200"/>
        </a:spcBef>
        <a:spcAft>
          <a:spcPct val="0"/>
        </a:spcAft>
        <a:buClr>
          <a:srgbClr val="008000"/>
        </a:buClr>
        <a:buFont typeface="Arial" charset="0"/>
        <a:buChar char="•"/>
        <a:defRPr lang="en-US" sz="2000" dirty="0" smtClean="0">
          <a:solidFill>
            <a:schemeClr val="tx1"/>
          </a:solidFill>
          <a:latin typeface="Calibri"/>
          <a:ea typeface="ＭＳ Ｐゴシック" charset="-128"/>
        </a:defRPr>
      </a:lvl4pPr>
      <a:lvl5pPr marL="2057400" indent="-228600" algn="l" rtl="0" eaLnBrk="1" fontAlgn="base" hangingPunct="1">
        <a:spcBef>
          <a:spcPct val="20000"/>
        </a:spcBef>
        <a:spcAft>
          <a:spcPct val="0"/>
        </a:spcAft>
        <a:defRPr sz="800">
          <a:solidFill>
            <a:schemeClr val="tx1"/>
          </a:solidFill>
          <a:latin typeface="Calibri"/>
          <a:ea typeface="ＭＳ Ｐゴシック" charset="-128"/>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381000" y="0"/>
            <a:ext cx="8077200" cy="658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8" name="Rectangle 3"/>
          <p:cNvSpPr>
            <a:spLocks noGrp="1" noChangeArrowheads="1"/>
          </p:cNvSpPr>
          <p:nvPr>
            <p:ph type="body" idx="1"/>
          </p:nvPr>
        </p:nvSpPr>
        <p:spPr bwMode="auto">
          <a:xfrm>
            <a:off x="381000" y="914400"/>
            <a:ext cx="8582025"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4"/>
          </p:nvPr>
        </p:nvSpPr>
        <p:spPr>
          <a:xfrm>
            <a:off x="6128773" y="6448078"/>
            <a:ext cx="1927817" cy="273397"/>
          </a:xfrm>
          <a:prstGeom prst="rect">
            <a:avLst/>
          </a:prstGeom>
        </p:spPr>
        <p:txBody>
          <a:bodyPr vert="horz" lIns="91440" tIns="45720" rIns="91440" bIns="45720" rtlCol="0" anchor="ctr"/>
          <a:lstStyle>
            <a:lvl1pPr algn="r">
              <a:defRPr sz="1400">
                <a:solidFill>
                  <a:schemeClr val="tx1"/>
                </a:solidFill>
                <a:latin typeface="Arial"/>
                <a:cs typeface="Arial"/>
              </a:defRPr>
            </a:lvl1pPr>
          </a:lstStyle>
          <a:p>
            <a:fld id="{F6F86023-E48B-B14B-8DBB-49DEC0C635B1}"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3"/>
          </p:nvPr>
        </p:nvSpPr>
        <p:spPr>
          <a:xfrm>
            <a:off x="3124200" y="6448078"/>
            <a:ext cx="2895600" cy="273397"/>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solidFill>
                  <a:srgbClr val="000000">
                    <a:tint val="75000"/>
                  </a:srgbClr>
                </a:solidFill>
              </a:rPr>
              <a:t>FY2014 Budget Impacts</a:t>
            </a:r>
            <a:endParaRPr lang="en-US" dirty="0">
              <a:solidFill>
                <a:srgbClr val="000000">
                  <a:tint val="75000"/>
                </a:srgbClr>
              </a:solidFill>
            </a:endParaRPr>
          </a:p>
        </p:txBody>
      </p:sp>
    </p:spTree>
    <p:extLst>
      <p:ext uri="{BB962C8B-B14F-4D97-AF65-F5344CB8AC3E}">
        <p14:creationId xmlns:p14="http://schemas.microsoft.com/office/powerpoint/2010/main" val="275805296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Lst>
  <p:timing>
    <p:tnLst>
      <p:par>
        <p:cTn id="1" dur="indefinite" restart="never" nodeType="tmRoot"/>
      </p:par>
    </p:tnLst>
  </p:timing>
  <p:hf hdr="0" dt="0"/>
  <p:txStyles>
    <p:titleStyle>
      <a:lvl1pPr algn="l" rtl="0" eaLnBrk="1" fontAlgn="base" hangingPunct="1">
        <a:spcBef>
          <a:spcPct val="0"/>
        </a:spcBef>
        <a:spcAft>
          <a:spcPct val="0"/>
        </a:spcAft>
        <a:defRPr sz="3200">
          <a:solidFill>
            <a:srgbClr val="0000FF"/>
          </a:solidFill>
          <a:latin typeface="Arial"/>
          <a:ea typeface="ＭＳ Ｐゴシック" charset="-128"/>
          <a:cs typeface="ＭＳ Ｐゴシック" charset="-128"/>
        </a:defRPr>
      </a:lvl1pPr>
      <a:lvl2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2pPr>
      <a:lvl3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3pPr>
      <a:lvl4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4pPr>
      <a:lvl5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3600" b="1">
          <a:solidFill>
            <a:schemeClr val="tx2"/>
          </a:solidFill>
          <a:latin typeface="Times"/>
        </a:defRPr>
      </a:lvl6pPr>
      <a:lvl7pPr marL="914400" algn="ctr" rtl="0" eaLnBrk="1" fontAlgn="base" hangingPunct="1">
        <a:spcBef>
          <a:spcPct val="0"/>
        </a:spcBef>
        <a:spcAft>
          <a:spcPct val="0"/>
        </a:spcAft>
        <a:defRPr sz="3600" b="1">
          <a:solidFill>
            <a:schemeClr val="tx2"/>
          </a:solidFill>
          <a:latin typeface="Times"/>
        </a:defRPr>
      </a:lvl7pPr>
      <a:lvl8pPr marL="1371600" algn="ctr" rtl="0" eaLnBrk="1" fontAlgn="base" hangingPunct="1">
        <a:spcBef>
          <a:spcPct val="0"/>
        </a:spcBef>
        <a:spcAft>
          <a:spcPct val="0"/>
        </a:spcAft>
        <a:defRPr sz="3600" b="1">
          <a:solidFill>
            <a:schemeClr val="tx2"/>
          </a:solidFill>
          <a:latin typeface="Times"/>
        </a:defRPr>
      </a:lvl8pPr>
      <a:lvl9pPr marL="1828800" algn="ctr" rtl="0" eaLnBrk="1" fontAlgn="base" hangingPunct="1">
        <a:spcBef>
          <a:spcPct val="0"/>
        </a:spcBef>
        <a:spcAft>
          <a:spcPct val="0"/>
        </a:spcAft>
        <a:defRPr sz="3600" b="1">
          <a:solidFill>
            <a:schemeClr val="tx2"/>
          </a:solidFill>
          <a:latin typeface="Times"/>
        </a:defRPr>
      </a:lvl9pPr>
    </p:titleStyle>
    <p:bodyStyle>
      <a:lvl1pPr marL="342900" indent="-342900" algn="l" rtl="0" eaLnBrk="1" fontAlgn="base" hangingPunct="1">
        <a:spcBef>
          <a:spcPts val="1200"/>
        </a:spcBef>
        <a:spcAft>
          <a:spcPct val="0"/>
        </a:spcAft>
        <a:buClr>
          <a:srgbClr val="FF6600"/>
        </a:buClr>
        <a:buChar char="•"/>
        <a:defRPr sz="2600">
          <a:solidFill>
            <a:schemeClr val="tx1"/>
          </a:solidFill>
          <a:latin typeface="Calibri"/>
          <a:ea typeface="ＭＳ Ｐゴシック" charset="-128"/>
          <a:cs typeface="ＭＳ Ｐゴシック" charset="-128"/>
        </a:defRPr>
      </a:lvl1pPr>
      <a:lvl2pPr marL="742950" indent="-285750" algn="l" rtl="0" eaLnBrk="1" fontAlgn="base" hangingPunct="1">
        <a:spcBef>
          <a:spcPts val="1200"/>
        </a:spcBef>
        <a:spcAft>
          <a:spcPct val="0"/>
        </a:spcAft>
        <a:buClr>
          <a:srgbClr val="4343CA"/>
        </a:buClr>
        <a:buFont typeface="Arial" charset="0"/>
        <a:buChar char="•"/>
        <a:defRPr sz="2400">
          <a:solidFill>
            <a:schemeClr val="tx1"/>
          </a:solidFill>
          <a:latin typeface="Calibri"/>
          <a:ea typeface="ＭＳ Ｐゴシック" charset="-128"/>
        </a:defRPr>
      </a:lvl2pPr>
      <a:lvl3pPr marL="1143000" indent="-228600" algn="l" rtl="0" eaLnBrk="1" fontAlgn="base" hangingPunct="1">
        <a:spcBef>
          <a:spcPts val="1200"/>
        </a:spcBef>
        <a:spcAft>
          <a:spcPct val="0"/>
        </a:spcAft>
        <a:buClr>
          <a:srgbClr val="660066"/>
        </a:buClr>
        <a:buChar char="•"/>
        <a:defRPr lang="en-US" sz="2200" dirty="0" smtClean="0">
          <a:solidFill>
            <a:schemeClr val="tx1"/>
          </a:solidFill>
          <a:latin typeface="Calibri"/>
          <a:ea typeface="ＭＳ Ｐゴシック" charset="-128"/>
        </a:defRPr>
      </a:lvl3pPr>
      <a:lvl4pPr marL="1600200" indent="-228600" algn="l" rtl="0" eaLnBrk="1" fontAlgn="base" hangingPunct="1">
        <a:spcBef>
          <a:spcPts val="1200"/>
        </a:spcBef>
        <a:spcAft>
          <a:spcPct val="0"/>
        </a:spcAft>
        <a:buClr>
          <a:srgbClr val="008000"/>
        </a:buClr>
        <a:buFont typeface="Arial" charset="0"/>
        <a:buChar char="•"/>
        <a:defRPr lang="en-US" sz="2000" dirty="0" smtClean="0">
          <a:solidFill>
            <a:schemeClr val="tx1"/>
          </a:solidFill>
          <a:latin typeface="Calibri"/>
          <a:ea typeface="ＭＳ Ｐゴシック" charset="-128"/>
        </a:defRPr>
      </a:lvl4pPr>
      <a:lvl5pPr marL="2057400" indent="-228600" algn="l" rtl="0" eaLnBrk="1" fontAlgn="base" hangingPunct="1">
        <a:spcBef>
          <a:spcPct val="20000"/>
        </a:spcBef>
        <a:spcAft>
          <a:spcPct val="0"/>
        </a:spcAft>
        <a:defRPr sz="800">
          <a:solidFill>
            <a:schemeClr val="tx1"/>
          </a:solidFill>
          <a:latin typeface="Calibri"/>
          <a:ea typeface="ＭＳ Ｐゴシック" charset="-128"/>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381000" y="0"/>
            <a:ext cx="8077200" cy="658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8" name="Rectangle 3"/>
          <p:cNvSpPr>
            <a:spLocks noGrp="1" noChangeArrowheads="1"/>
          </p:cNvSpPr>
          <p:nvPr>
            <p:ph type="body" idx="1"/>
          </p:nvPr>
        </p:nvSpPr>
        <p:spPr bwMode="auto">
          <a:xfrm>
            <a:off x="381000" y="914400"/>
            <a:ext cx="8582025"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4"/>
          </p:nvPr>
        </p:nvSpPr>
        <p:spPr>
          <a:xfrm>
            <a:off x="6128773" y="6448078"/>
            <a:ext cx="1927817" cy="273397"/>
          </a:xfrm>
          <a:prstGeom prst="rect">
            <a:avLst/>
          </a:prstGeom>
        </p:spPr>
        <p:txBody>
          <a:bodyPr vert="horz" lIns="91440" tIns="45720" rIns="91440" bIns="45720" rtlCol="0" anchor="ctr"/>
          <a:lstStyle>
            <a:lvl1pPr algn="r">
              <a:defRPr sz="1400">
                <a:solidFill>
                  <a:schemeClr val="tx1"/>
                </a:solidFill>
                <a:latin typeface="Arial"/>
                <a:cs typeface="Arial"/>
              </a:defRPr>
            </a:lvl1pPr>
          </a:lstStyle>
          <a:p>
            <a:fld id="{F6F86023-E48B-B14B-8DBB-49DEC0C635B1}"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3"/>
          </p:nvPr>
        </p:nvSpPr>
        <p:spPr>
          <a:xfrm>
            <a:off x="3124200" y="6448078"/>
            <a:ext cx="2895600" cy="273397"/>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solidFill>
                  <a:srgbClr val="000000">
                    <a:tint val="75000"/>
                  </a:srgbClr>
                </a:solidFill>
              </a:rPr>
              <a:t>FY2014 Budget Impacts</a:t>
            </a:r>
            <a:endParaRPr lang="en-US" dirty="0">
              <a:solidFill>
                <a:srgbClr val="000000">
                  <a:tint val="75000"/>
                </a:srgbClr>
              </a:solidFill>
            </a:endParaRPr>
          </a:p>
        </p:txBody>
      </p:sp>
    </p:spTree>
    <p:extLst>
      <p:ext uri="{BB962C8B-B14F-4D97-AF65-F5344CB8AC3E}">
        <p14:creationId xmlns:p14="http://schemas.microsoft.com/office/powerpoint/2010/main" val="174970921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Lst>
  <p:timing>
    <p:tnLst>
      <p:par>
        <p:cTn id="1" dur="indefinite" restart="never" nodeType="tmRoot"/>
      </p:par>
    </p:tnLst>
  </p:timing>
  <p:hf hdr="0" dt="0"/>
  <p:txStyles>
    <p:titleStyle>
      <a:lvl1pPr algn="l" rtl="0" eaLnBrk="1" fontAlgn="base" hangingPunct="1">
        <a:spcBef>
          <a:spcPct val="0"/>
        </a:spcBef>
        <a:spcAft>
          <a:spcPct val="0"/>
        </a:spcAft>
        <a:defRPr sz="3200">
          <a:solidFill>
            <a:srgbClr val="0000FF"/>
          </a:solidFill>
          <a:latin typeface="Arial"/>
          <a:ea typeface="ＭＳ Ｐゴシック" charset="-128"/>
          <a:cs typeface="ＭＳ Ｐゴシック" charset="-128"/>
        </a:defRPr>
      </a:lvl1pPr>
      <a:lvl2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2pPr>
      <a:lvl3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3pPr>
      <a:lvl4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4pPr>
      <a:lvl5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3600" b="1">
          <a:solidFill>
            <a:schemeClr val="tx2"/>
          </a:solidFill>
          <a:latin typeface="Times"/>
        </a:defRPr>
      </a:lvl6pPr>
      <a:lvl7pPr marL="914400" algn="ctr" rtl="0" eaLnBrk="1" fontAlgn="base" hangingPunct="1">
        <a:spcBef>
          <a:spcPct val="0"/>
        </a:spcBef>
        <a:spcAft>
          <a:spcPct val="0"/>
        </a:spcAft>
        <a:defRPr sz="3600" b="1">
          <a:solidFill>
            <a:schemeClr val="tx2"/>
          </a:solidFill>
          <a:latin typeface="Times"/>
        </a:defRPr>
      </a:lvl7pPr>
      <a:lvl8pPr marL="1371600" algn="ctr" rtl="0" eaLnBrk="1" fontAlgn="base" hangingPunct="1">
        <a:spcBef>
          <a:spcPct val="0"/>
        </a:spcBef>
        <a:spcAft>
          <a:spcPct val="0"/>
        </a:spcAft>
        <a:defRPr sz="3600" b="1">
          <a:solidFill>
            <a:schemeClr val="tx2"/>
          </a:solidFill>
          <a:latin typeface="Times"/>
        </a:defRPr>
      </a:lvl8pPr>
      <a:lvl9pPr marL="1828800" algn="ctr" rtl="0" eaLnBrk="1" fontAlgn="base" hangingPunct="1">
        <a:spcBef>
          <a:spcPct val="0"/>
        </a:spcBef>
        <a:spcAft>
          <a:spcPct val="0"/>
        </a:spcAft>
        <a:defRPr sz="3600" b="1">
          <a:solidFill>
            <a:schemeClr val="tx2"/>
          </a:solidFill>
          <a:latin typeface="Times"/>
        </a:defRPr>
      </a:lvl9pPr>
    </p:titleStyle>
    <p:bodyStyle>
      <a:lvl1pPr marL="342900" indent="-342900" algn="l" rtl="0" eaLnBrk="1" fontAlgn="base" hangingPunct="1">
        <a:spcBef>
          <a:spcPts val="1200"/>
        </a:spcBef>
        <a:spcAft>
          <a:spcPct val="0"/>
        </a:spcAft>
        <a:buClr>
          <a:srgbClr val="FF6600"/>
        </a:buClr>
        <a:buChar char="•"/>
        <a:defRPr sz="2600">
          <a:solidFill>
            <a:schemeClr val="tx1"/>
          </a:solidFill>
          <a:latin typeface="Calibri"/>
          <a:ea typeface="ＭＳ Ｐゴシック" charset="-128"/>
          <a:cs typeface="ＭＳ Ｐゴシック" charset="-128"/>
        </a:defRPr>
      </a:lvl1pPr>
      <a:lvl2pPr marL="742950" indent="-285750" algn="l" rtl="0" eaLnBrk="1" fontAlgn="base" hangingPunct="1">
        <a:spcBef>
          <a:spcPts val="1200"/>
        </a:spcBef>
        <a:spcAft>
          <a:spcPct val="0"/>
        </a:spcAft>
        <a:buClr>
          <a:srgbClr val="4343CA"/>
        </a:buClr>
        <a:buFont typeface="Arial" charset="0"/>
        <a:buChar char="•"/>
        <a:defRPr sz="2400">
          <a:solidFill>
            <a:schemeClr val="tx1"/>
          </a:solidFill>
          <a:latin typeface="Calibri"/>
          <a:ea typeface="ＭＳ Ｐゴシック" charset="-128"/>
        </a:defRPr>
      </a:lvl2pPr>
      <a:lvl3pPr marL="1143000" indent="-228600" algn="l" rtl="0" eaLnBrk="1" fontAlgn="base" hangingPunct="1">
        <a:spcBef>
          <a:spcPts val="1200"/>
        </a:spcBef>
        <a:spcAft>
          <a:spcPct val="0"/>
        </a:spcAft>
        <a:buClr>
          <a:srgbClr val="660066"/>
        </a:buClr>
        <a:buChar char="•"/>
        <a:defRPr lang="en-US" sz="2200" dirty="0" smtClean="0">
          <a:solidFill>
            <a:schemeClr val="tx1"/>
          </a:solidFill>
          <a:latin typeface="Calibri"/>
          <a:ea typeface="ＭＳ Ｐゴシック" charset="-128"/>
        </a:defRPr>
      </a:lvl3pPr>
      <a:lvl4pPr marL="1600200" indent="-228600" algn="l" rtl="0" eaLnBrk="1" fontAlgn="base" hangingPunct="1">
        <a:spcBef>
          <a:spcPts val="1200"/>
        </a:spcBef>
        <a:spcAft>
          <a:spcPct val="0"/>
        </a:spcAft>
        <a:buClr>
          <a:srgbClr val="008000"/>
        </a:buClr>
        <a:buFont typeface="Arial" charset="0"/>
        <a:buChar char="•"/>
        <a:defRPr lang="en-US" sz="2000" dirty="0" smtClean="0">
          <a:solidFill>
            <a:schemeClr val="tx1"/>
          </a:solidFill>
          <a:latin typeface="Calibri"/>
          <a:ea typeface="ＭＳ Ｐゴシック" charset="-128"/>
        </a:defRPr>
      </a:lvl4pPr>
      <a:lvl5pPr marL="2057400" indent="-228600" algn="l" rtl="0" eaLnBrk="1" fontAlgn="base" hangingPunct="1">
        <a:spcBef>
          <a:spcPct val="20000"/>
        </a:spcBef>
        <a:spcAft>
          <a:spcPct val="0"/>
        </a:spcAft>
        <a:defRPr sz="800">
          <a:solidFill>
            <a:schemeClr val="tx1"/>
          </a:solidFill>
          <a:latin typeface="Calibri"/>
          <a:ea typeface="ＭＳ Ｐゴシック" charset="-128"/>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381000" y="0"/>
            <a:ext cx="8077200" cy="658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8" name="Rectangle 3"/>
          <p:cNvSpPr>
            <a:spLocks noGrp="1" noChangeArrowheads="1"/>
          </p:cNvSpPr>
          <p:nvPr>
            <p:ph type="body" idx="1"/>
          </p:nvPr>
        </p:nvSpPr>
        <p:spPr bwMode="auto">
          <a:xfrm>
            <a:off x="381000" y="914400"/>
            <a:ext cx="8582025"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4"/>
          </p:nvPr>
        </p:nvSpPr>
        <p:spPr>
          <a:xfrm>
            <a:off x="6128773" y="6448078"/>
            <a:ext cx="1927817" cy="273397"/>
          </a:xfrm>
          <a:prstGeom prst="rect">
            <a:avLst/>
          </a:prstGeom>
        </p:spPr>
        <p:txBody>
          <a:bodyPr vert="horz" lIns="91440" tIns="45720" rIns="91440" bIns="45720" rtlCol="0" anchor="ctr"/>
          <a:lstStyle>
            <a:lvl1pPr algn="r">
              <a:defRPr sz="1400">
                <a:solidFill>
                  <a:schemeClr val="tx1"/>
                </a:solidFill>
                <a:latin typeface="Arial"/>
                <a:cs typeface="Arial"/>
              </a:defRPr>
            </a:lvl1pPr>
          </a:lstStyle>
          <a:p>
            <a:fld id="{F6F86023-E48B-B14B-8DBB-49DEC0C635B1}"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3"/>
          </p:nvPr>
        </p:nvSpPr>
        <p:spPr>
          <a:xfrm>
            <a:off x="3124200" y="6448078"/>
            <a:ext cx="2895600" cy="273397"/>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solidFill>
                  <a:srgbClr val="000000">
                    <a:tint val="75000"/>
                  </a:srgbClr>
                </a:solidFill>
              </a:rPr>
              <a:t>FY2014 Budget Impacts</a:t>
            </a:r>
            <a:endParaRPr lang="en-US" dirty="0">
              <a:solidFill>
                <a:srgbClr val="000000">
                  <a:tint val="75000"/>
                </a:srgbClr>
              </a:solidFill>
            </a:endParaRPr>
          </a:p>
        </p:txBody>
      </p:sp>
    </p:spTree>
    <p:extLst>
      <p:ext uri="{BB962C8B-B14F-4D97-AF65-F5344CB8AC3E}">
        <p14:creationId xmlns:p14="http://schemas.microsoft.com/office/powerpoint/2010/main" val="1152115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Lst>
  <p:timing>
    <p:tnLst>
      <p:par>
        <p:cTn id="1" dur="indefinite" restart="never" nodeType="tmRoot"/>
      </p:par>
    </p:tnLst>
  </p:timing>
  <p:hf hdr="0" dt="0"/>
  <p:txStyles>
    <p:titleStyle>
      <a:lvl1pPr algn="l" rtl="0" eaLnBrk="1" fontAlgn="base" hangingPunct="1">
        <a:spcBef>
          <a:spcPct val="0"/>
        </a:spcBef>
        <a:spcAft>
          <a:spcPct val="0"/>
        </a:spcAft>
        <a:defRPr sz="3200">
          <a:solidFill>
            <a:srgbClr val="0000FF"/>
          </a:solidFill>
          <a:latin typeface="Arial"/>
          <a:ea typeface="ＭＳ Ｐゴシック" charset="-128"/>
          <a:cs typeface="ＭＳ Ｐゴシック" charset="-128"/>
        </a:defRPr>
      </a:lvl1pPr>
      <a:lvl2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2pPr>
      <a:lvl3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3pPr>
      <a:lvl4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4pPr>
      <a:lvl5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3600" b="1">
          <a:solidFill>
            <a:schemeClr val="tx2"/>
          </a:solidFill>
          <a:latin typeface="Times"/>
        </a:defRPr>
      </a:lvl6pPr>
      <a:lvl7pPr marL="914400" algn="ctr" rtl="0" eaLnBrk="1" fontAlgn="base" hangingPunct="1">
        <a:spcBef>
          <a:spcPct val="0"/>
        </a:spcBef>
        <a:spcAft>
          <a:spcPct val="0"/>
        </a:spcAft>
        <a:defRPr sz="3600" b="1">
          <a:solidFill>
            <a:schemeClr val="tx2"/>
          </a:solidFill>
          <a:latin typeface="Times"/>
        </a:defRPr>
      </a:lvl7pPr>
      <a:lvl8pPr marL="1371600" algn="ctr" rtl="0" eaLnBrk="1" fontAlgn="base" hangingPunct="1">
        <a:spcBef>
          <a:spcPct val="0"/>
        </a:spcBef>
        <a:spcAft>
          <a:spcPct val="0"/>
        </a:spcAft>
        <a:defRPr sz="3600" b="1">
          <a:solidFill>
            <a:schemeClr val="tx2"/>
          </a:solidFill>
          <a:latin typeface="Times"/>
        </a:defRPr>
      </a:lvl8pPr>
      <a:lvl9pPr marL="1828800" algn="ctr" rtl="0" eaLnBrk="1" fontAlgn="base" hangingPunct="1">
        <a:spcBef>
          <a:spcPct val="0"/>
        </a:spcBef>
        <a:spcAft>
          <a:spcPct val="0"/>
        </a:spcAft>
        <a:defRPr sz="3600" b="1">
          <a:solidFill>
            <a:schemeClr val="tx2"/>
          </a:solidFill>
          <a:latin typeface="Times"/>
        </a:defRPr>
      </a:lvl9pPr>
    </p:titleStyle>
    <p:bodyStyle>
      <a:lvl1pPr marL="342900" indent="-342900" algn="l" rtl="0" eaLnBrk="1" fontAlgn="base" hangingPunct="1">
        <a:spcBef>
          <a:spcPts val="1200"/>
        </a:spcBef>
        <a:spcAft>
          <a:spcPct val="0"/>
        </a:spcAft>
        <a:buClr>
          <a:srgbClr val="FF6600"/>
        </a:buClr>
        <a:buChar char="•"/>
        <a:defRPr sz="2600">
          <a:solidFill>
            <a:schemeClr val="tx1"/>
          </a:solidFill>
          <a:latin typeface="Calibri"/>
          <a:ea typeface="ＭＳ Ｐゴシック" charset="-128"/>
          <a:cs typeface="ＭＳ Ｐゴシック" charset="-128"/>
        </a:defRPr>
      </a:lvl1pPr>
      <a:lvl2pPr marL="742950" indent="-285750" algn="l" rtl="0" eaLnBrk="1" fontAlgn="base" hangingPunct="1">
        <a:spcBef>
          <a:spcPts val="1200"/>
        </a:spcBef>
        <a:spcAft>
          <a:spcPct val="0"/>
        </a:spcAft>
        <a:buClr>
          <a:srgbClr val="4343CA"/>
        </a:buClr>
        <a:buFont typeface="Arial" charset="0"/>
        <a:buChar char="•"/>
        <a:defRPr sz="2400">
          <a:solidFill>
            <a:schemeClr val="tx1"/>
          </a:solidFill>
          <a:latin typeface="Calibri"/>
          <a:ea typeface="ＭＳ Ｐゴシック" charset="-128"/>
        </a:defRPr>
      </a:lvl2pPr>
      <a:lvl3pPr marL="1143000" indent="-228600" algn="l" rtl="0" eaLnBrk="1" fontAlgn="base" hangingPunct="1">
        <a:spcBef>
          <a:spcPts val="1200"/>
        </a:spcBef>
        <a:spcAft>
          <a:spcPct val="0"/>
        </a:spcAft>
        <a:buClr>
          <a:srgbClr val="660066"/>
        </a:buClr>
        <a:buChar char="•"/>
        <a:defRPr lang="en-US" sz="2200" dirty="0" smtClean="0">
          <a:solidFill>
            <a:schemeClr val="tx1"/>
          </a:solidFill>
          <a:latin typeface="Calibri"/>
          <a:ea typeface="ＭＳ Ｐゴシック" charset="-128"/>
        </a:defRPr>
      </a:lvl3pPr>
      <a:lvl4pPr marL="1600200" indent="-228600" algn="l" rtl="0" eaLnBrk="1" fontAlgn="base" hangingPunct="1">
        <a:spcBef>
          <a:spcPts val="1200"/>
        </a:spcBef>
        <a:spcAft>
          <a:spcPct val="0"/>
        </a:spcAft>
        <a:buClr>
          <a:srgbClr val="008000"/>
        </a:buClr>
        <a:buFont typeface="Arial" charset="0"/>
        <a:buChar char="•"/>
        <a:defRPr lang="en-US" sz="2000" dirty="0" smtClean="0">
          <a:solidFill>
            <a:schemeClr val="tx1"/>
          </a:solidFill>
          <a:latin typeface="Calibri"/>
          <a:ea typeface="ＭＳ Ｐゴシック" charset="-128"/>
        </a:defRPr>
      </a:lvl4pPr>
      <a:lvl5pPr marL="2057400" indent="-228600" algn="l" rtl="0" eaLnBrk="1" fontAlgn="base" hangingPunct="1">
        <a:spcBef>
          <a:spcPct val="20000"/>
        </a:spcBef>
        <a:spcAft>
          <a:spcPct val="0"/>
        </a:spcAft>
        <a:defRPr sz="800">
          <a:solidFill>
            <a:schemeClr val="tx1"/>
          </a:solidFill>
          <a:latin typeface="Calibri"/>
          <a:ea typeface="ＭＳ Ｐゴシック" charset="-128"/>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381000" y="0"/>
            <a:ext cx="8077200" cy="658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8" name="Rectangle 3"/>
          <p:cNvSpPr>
            <a:spLocks noGrp="1" noChangeArrowheads="1"/>
          </p:cNvSpPr>
          <p:nvPr>
            <p:ph type="body" idx="1"/>
          </p:nvPr>
        </p:nvSpPr>
        <p:spPr bwMode="auto">
          <a:xfrm>
            <a:off x="381000" y="914400"/>
            <a:ext cx="8582025"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4"/>
          </p:nvPr>
        </p:nvSpPr>
        <p:spPr>
          <a:xfrm>
            <a:off x="6128773" y="6448078"/>
            <a:ext cx="1927817" cy="273397"/>
          </a:xfrm>
          <a:prstGeom prst="rect">
            <a:avLst/>
          </a:prstGeom>
        </p:spPr>
        <p:txBody>
          <a:bodyPr vert="horz" lIns="91440" tIns="45720" rIns="91440" bIns="45720" rtlCol="0" anchor="ctr"/>
          <a:lstStyle>
            <a:lvl1pPr algn="r">
              <a:defRPr sz="1400">
                <a:solidFill>
                  <a:schemeClr val="tx1"/>
                </a:solidFill>
                <a:latin typeface="Arial"/>
                <a:cs typeface="Arial"/>
              </a:defRPr>
            </a:lvl1pPr>
          </a:lstStyle>
          <a:p>
            <a:fld id="{F6F86023-E48B-B14B-8DBB-49DEC0C635B1}"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3"/>
          </p:nvPr>
        </p:nvSpPr>
        <p:spPr>
          <a:xfrm>
            <a:off x="3124200" y="6448078"/>
            <a:ext cx="2895600" cy="273397"/>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solidFill>
                  <a:srgbClr val="000000">
                    <a:tint val="75000"/>
                  </a:srgbClr>
                </a:solidFill>
              </a:rPr>
              <a:t>FY2014 Budget Impacts</a:t>
            </a:r>
            <a:endParaRPr lang="en-US" dirty="0">
              <a:solidFill>
                <a:srgbClr val="000000">
                  <a:tint val="75000"/>
                </a:srgbClr>
              </a:solidFill>
            </a:endParaRPr>
          </a:p>
        </p:txBody>
      </p:sp>
    </p:spTree>
    <p:extLst>
      <p:ext uri="{BB962C8B-B14F-4D97-AF65-F5344CB8AC3E}">
        <p14:creationId xmlns:p14="http://schemas.microsoft.com/office/powerpoint/2010/main" val="1595855553"/>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Lst>
  <p:timing>
    <p:tnLst>
      <p:par>
        <p:cTn id="1" dur="indefinite" restart="never" nodeType="tmRoot"/>
      </p:par>
    </p:tnLst>
  </p:timing>
  <p:hf hdr="0" dt="0"/>
  <p:txStyles>
    <p:titleStyle>
      <a:lvl1pPr algn="l" rtl="0" eaLnBrk="1" fontAlgn="base" hangingPunct="1">
        <a:spcBef>
          <a:spcPct val="0"/>
        </a:spcBef>
        <a:spcAft>
          <a:spcPct val="0"/>
        </a:spcAft>
        <a:defRPr sz="3200">
          <a:solidFill>
            <a:srgbClr val="0000FF"/>
          </a:solidFill>
          <a:latin typeface="Arial"/>
          <a:ea typeface="ＭＳ Ｐゴシック" charset="-128"/>
          <a:cs typeface="ＭＳ Ｐゴシック" charset="-128"/>
        </a:defRPr>
      </a:lvl1pPr>
      <a:lvl2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2pPr>
      <a:lvl3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3pPr>
      <a:lvl4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4pPr>
      <a:lvl5pPr algn="r"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3600" b="1">
          <a:solidFill>
            <a:schemeClr val="tx2"/>
          </a:solidFill>
          <a:latin typeface="Times"/>
        </a:defRPr>
      </a:lvl6pPr>
      <a:lvl7pPr marL="914400" algn="ctr" rtl="0" eaLnBrk="1" fontAlgn="base" hangingPunct="1">
        <a:spcBef>
          <a:spcPct val="0"/>
        </a:spcBef>
        <a:spcAft>
          <a:spcPct val="0"/>
        </a:spcAft>
        <a:defRPr sz="3600" b="1">
          <a:solidFill>
            <a:schemeClr val="tx2"/>
          </a:solidFill>
          <a:latin typeface="Times"/>
        </a:defRPr>
      </a:lvl7pPr>
      <a:lvl8pPr marL="1371600" algn="ctr" rtl="0" eaLnBrk="1" fontAlgn="base" hangingPunct="1">
        <a:spcBef>
          <a:spcPct val="0"/>
        </a:spcBef>
        <a:spcAft>
          <a:spcPct val="0"/>
        </a:spcAft>
        <a:defRPr sz="3600" b="1">
          <a:solidFill>
            <a:schemeClr val="tx2"/>
          </a:solidFill>
          <a:latin typeface="Times"/>
        </a:defRPr>
      </a:lvl8pPr>
      <a:lvl9pPr marL="1828800" algn="ctr" rtl="0" eaLnBrk="1" fontAlgn="base" hangingPunct="1">
        <a:spcBef>
          <a:spcPct val="0"/>
        </a:spcBef>
        <a:spcAft>
          <a:spcPct val="0"/>
        </a:spcAft>
        <a:defRPr sz="3600" b="1">
          <a:solidFill>
            <a:schemeClr val="tx2"/>
          </a:solidFill>
          <a:latin typeface="Times"/>
        </a:defRPr>
      </a:lvl9pPr>
    </p:titleStyle>
    <p:bodyStyle>
      <a:lvl1pPr marL="342900" indent="-342900" algn="l" rtl="0" eaLnBrk="1" fontAlgn="base" hangingPunct="1">
        <a:spcBef>
          <a:spcPts val="1200"/>
        </a:spcBef>
        <a:spcAft>
          <a:spcPct val="0"/>
        </a:spcAft>
        <a:buClr>
          <a:srgbClr val="FF6600"/>
        </a:buClr>
        <a:buChar char="•"/>
        <a:defRPr sz="2600">
          <a:solidFill>
            <a:schemeClr val="tx1"/>
          </a:solidFill>
          <a:latin typeface="Calibri"/>
          <a:ea typeface="ＭＳ Ｐゴシック" charset="-128"/>
          <a:cs typeface="ＭＳ Ｐゴシック" charset="-128"/>
        </a:defRPr>
      </a:lvl1pPr>
      <a:lvl2pPr marL="742950" indent="-285750" algn="l" rtl="0" eaLnBrk="1" fontAlgn="base" hangingPunct="1">
        <a:spcBef>
          <a:spcPts val="1200"/>
        </a:spcBef>
        <a:spcAft>
          <a:spcPct val="0"/>
        </a:spcAft>
        <a:buClr>
          <a:srgbClr val="4343CA"/>
        </a:buClr>
        <a:buFont typeface="Arial" charset="0"/>
        <a:buChar char="•"/>
        <a:defRPr sz="2400">
          <a:solidFill>
            <a:schemeClr val="tx1"/>
          </a:solidFill>
          <a:latin typeface="Calibri"/>
          <a:ea typeface="ＭＳ Ｐゴシック" charset="-128"/>
        </a:defRPr>
      </a:lvl2pPr>
      <a:lvl3pPr marL="1143000" indent="-228600" algn="l" rtl="0" eaLnBrk="1" fontAlgn="base" hangingPunct="1">
        <a:spcBef>
          <a:spcPts val="1200"/>
        </a:spcBef>
        <a:spcAft>
          <a:spcPct val="0"/>
        </a:spcAft>
        <a:buClr>
          <a:srgbClr val="660066"/>
        </a:buClr>
        <a:buChar char="•"/>
        <a:defRPr lang="en-US" sz="2200" dirty="0" smtClean="0">
          <a:solidFill>
            <a:schemeClr val="tx1"/>
          </a:solidFill>
          <a:latin typeface="Calibri"/>
          <a:ea typeface="ＭＳ Ｐゴシック" charset="-128"/>
        </a:defRPr>
      </a:lvl3pPr>
      <a:lvl4pPr marL="1600200" indent="-228600" algn="l" rtl="0" eaLnBrk="1" fontAlgn="base" hangingPunct="1">
        <a:spcBef>
          <a:spcPts val="1200"/>
        </a:spcBef>
        <a:spcAft>
          <a:spcPct val="0"/>
        </a:spcAft>
        <a:buClr>
          <a:srgbClr val="008000"/>
        </a:buClr>
        <a:buFont typeface="Arial" charset="0"/>
        <a:buChar char="•"/>
        <a:defRPr lang="en-US" sz="2000" dirty="0" smtClean="0">
          <a:solidFill>
            <a:schemeClr val="tx1"/>
          </a:solidFill>
          <a:latin typeface="Calibri"/>
          <a:ea typeface="ＭＳ Ｐゴシック" charset="-128"/>
        </a:defRPr>
      </a:lvl4pPr>
      <a:lvl5pPr marL="2057400" indent="-228600" algn="l" rtl="0" eaLnBrk="1" fontAlgn="base" hangingPunct="1">
        <a:spcBef>
          <a:spcPct val="20000"/>
        </a:spcBef>
        <a:spcAft>
          <a:spcPct val="0"/>
        </a:spcAft>
        <a:defRPr sz="800">
          <a:solidFill>
            <a:schemeClr val="tx1"/>
          </a:solidFill>
          <a:latin typeface="Calibri"/>
          <a:ea typeface="ＭＳ Ｐゴシック" charset="-128"/>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53" y="77002"/>
            <a:ext cx="8237415" cy="741146"/>
          </a:xfrm>
        </p:spPr>
        <p:txBody>
          <a:bodyPr/>
          <a:lstStyle/>
          <a:p>
            <a:r>
              <a:rPr lang="en-US" sz="2400" dirty="0" smtClean="0"/>
              <a:t>UITF – Upgrade Injector Test Facility</a:t>
            </a:r>
            <a:endParaRPr lang="en-US" sz="2400" dirty="0"/>
          </a:p>
        </p:txBody>
      </p:sp>
      <p:sp>
        <p:nvSpPr>
          <p:cNvPr id="3" name="Content Placeholder 2"/>
          <p:cNvSpPr>
            <a:spLocks noGrp="1"/>
          </p:cNvSpPr>
          <p:nvPr>
            <p:ph idx="1"/>
          </p:nvPr>
        </p:nvSpPr>
        <p:spPr>
          <a:xfrm>
            <a:off x="381000" y="638378"/>
            <a:ext cx="8582025" cy="5961928"/>
          </a:xfrm>
        </p:spPr>
        <p:txBody>
          <a:bodyPr/>
          <a:lstStyle/>
          <a:p>
            <a:pPr>
              <a:spcBef>
                <a:spcPts val="0"/>
              </a:spcBef>
              <a:buClrTx/>
            </a:pPr>
            <a:r>
              <a:rPr lang="en-US" sz="1800" dirty="0" smtClean="0">
                <a:latin typeface="Arial" panose="020B0604020202020204" pitchFamily="34" charset="0"/>
                <a:cs typeface="Arial" panose="020B0604020202020204" pitchFamily="34" charset="0"/>
              </a:rPr>
              <a:t>Deliverables/Milestones</a:t>
            </a:r>
          </a:p>
          <a:p>
            <a:pPr marL="517525" lvl="2" indent="-119063">
              <a:spcBef>
                <a:spcPts val="0"/>
              </a:spcBef>
              <a:buClrTx/>
            </a:pPr>
            <a:r>
              <a:rPr lang="en-US" sz="1800" dirty="0" smtClean="0">
                <a:latin typeface="Arial" panose="020B0604020202020204" pitchFamily="34" charset="0"/>
                <a:cs typeface="Arial" panose="020B0604020202020204" pitchFamily="34" charset="0"/>
              </a:rPr>
              <a:t>Beam on </a:t>
            </a:r>
            <a:r>
              <a:rPr lang="en-US" sz="1800" dirty="0" err="1" smtClean="0">
                <a:latin typeface="Arial" panose="020B0604020202020204" pitchFamily="34" charset="0"/>
                <a:cs typeface="Arial" panose="020B0604020202020204" pitchFamily="34" charset="0"/>
              </a:rPr>
              <a:t>HDIce</a:t>
            </a:r>
            <a:r>
              <a:rPr lang="en-US" sz="1800" dirty="0" smtClean="0">
                <a:latin typeface="Arial" panose="020B0604020202020204" pitchFamily="34" charset="0"/>
                <a:cs typeface="Arial" panose="020B0604020202020204" pitchFamily="34" charset="0"/>
              </a:rPr>
              <a:t> by August 2016 (</a:t>
            </a:r>
            <a:r>
              <a:rPr lang="en-US" sz="1800" dirty="0" err="1" smtClean="0">
                <a:latin typeface="Arial" panose="020B0604020202020204" pitchFamily="34" charset="0"/>
                <a:cs typeface="Arial" panose="020B0604020202020204" pitchFamily="34" charset="0"/>
              </a:rPr>
              <a:t>nA</a:t>
            </a:r>
            <a:r>
              <a:rPr lang="en-US" sz="1800" dirty="0" smtClean="0">
                <a:latin typeface="Arial" panose="020B0604020202020204" pitchFamily="34" charset="0"/>
                <a:cs typeface="Arial" panose="020B0604020202020204" pitchFamily="34" charset="0"/>
              </a:rPr>
              <a:t> current level at ~ 10 MeV)</a:t>
            </a:r>
            <a:endParaRPr lang="en-US" sz="1800" dirty="0">
              <a:latin typeface="Arial" panose="020B0604020202020204" pitchFamily="34" charset="0"/>
              <a:cs typeface="Arial" panose="020B0604020202020204" pitchFamily="34" charset="0"/>
            </a:endParaRPr>
          </a:p>
          <a:p>
            <a:pPr>
              <a:spcBef>
                <a:spcPts val="0"/>
              </a:spcBef>
              <a:buClrTx/>
            </a:pPr>
            <a:r>
              <a:rPr lang="en-US" sz="1800" dirty="0" smtClean="0">
                <a:latin typeface="Arial" panose="020B0604020202020204" pitchFamily="34" charset="0"/>
                <a:cs typeface="Arial" panose="020B0604020202020204" pitchFamily="34" charset="0"/>
              </a:rPr>
              <a:t>Staffing</a:t>
            </a:r>
          </a:p>
          <a:p>
            <a:pPr marL="517525" lvl="2" indent="-119063">
              <a:spcBef>
                <a:spcPts val="0"/>
              </a:spcBef>
              <a:buClrTx/>
            </a:pPr>
            <a:r>
              <a:rPr lang="en-US" sz="1800" dirty="0" smtClean="0">
                <a:latin typeface="Arial" panose="020B0604020202020204" pitchFamily="34" charset="0"/>
                <a:cs typeface="Arial" panose="020B0604020202020204" pitchFamily="34" charset="0"/>
              </a:rPr>
              <a:t>Critical </a:t>
            </a:r>
            <a:r>
              <a:rPr lang="en-US" sz="1800" dirty="0" smtClean="0">
                <a:latin typeface="Arial" panose="020B0604020202020204" pitchFamily="34" charset="0"/>
                <a:cs typeface="Arial" panose="020B0604020202020204" pitchFamily="34" charset="0"/>
              </a:rPr>
              <a:t>Skills needed NOW: Facilities, </a:t>
            </a:r>
            <a:r>
              <a:rPr lang="en-US" sz="1800" dirty="0" err="1" smtClean="0">
                <a:latin typeface="Arial" panose="020B0604020202020204" pitchFamily="34" charset="0"/>
                <a:cs typeface="Arial" panose="020B0604020202020204" pitchFamily="34" charset="0"/>
              </a:rPr>
              <a:t>Cryo</a:t>
            </a:r>
            <a:r>
              <a:rPr lang="en-US" sz="1800" dirty="0" smtClean="0">
                <a:latin typeface="Arial" panose="020B0604020202020204" pitchFamily="34" charset="0"/>
                <a:cs typeface="Arial" panose="020B0604020202020204" pitchFamily="34" charset="0"/>
              </a:rPr>
              <a:t> including ODH assessment, </a:t>
            </a:r>
            <a:r>
              <a:rPr lang="en-US" sz="1800" dirty="0" smtClean="0">
                <a:latin typeface="Arial" panose="020B0604020202020204" pitchFamily="34" charset="0"/>
                <a:cs typeface="Arial" panose="020B0604020202020204" pitchFamily="34" charset="0"/>
              </a:rPr>
              <a:t>Mechanical Design, Safety System Group for </a:t>
            </a:r>
            <a:r>
              <a:rPr lang="en-US" sz="1800" dirty="0" smtClean="0">
                <a:latin typeface="Arial" panose="020B0604020202020204" pitchFamily="34" charset="0"/>
                <a:cs typeface="Arial" panose="020B0604020202020204" pitchFamily="34" charset="0"/>
              </a:rPr>
              <a:t>ODH, Ops Software</a:t>
            </a:r>
            <a:endParaRPr lang="en-US" sz="1800" dirty="0" smtClean="0">
              <a:latin typeface="Arial" panose="020B0604020202020204" pitchFamily="34" charset="0"/>
              <a:cs typeface="Arial" panose="020B0604020202020204" pitchFamily="34" charset="0"/>
            </a:endParaRPr>
          </a:p>
          <a:p>
            <a:pPr>
              <a:spcBef>
                <a:spcPts val="0"/>
              </a:spcBef>
              <a:buClrTx/>
            </a:pPr>
            <a:r>
              <a:rPr lang="en-US" sz="1800" dirty="0" smtClean="0">
                <a:latin typeface="Arial" panose="020B0604020202020204" pitchFamily="34" charset="0"/>
                <a:cs typeface="Arial" panose="020B0604020202020204" pitchFamily="34" charset="0"/>
              </a:rPr>
              <a:t>Update since last meeting</a:t>
            </a:r>
          </a:p>
          <a:p>
            <a:pPr marL="515938" lvl="2" indent="-109538">
              <a:spcBef>
                <a:spcPts val="0"/>
              </a:spcBef>
              <a:buClrTx/>
            </a:pPr>
            <a:r>
              <a:rPr lang="en-US" sz="1800" dirty="0" smtClean="0">
                <a:latin typeface="Arial" panose="020B0604020202020204" pitchFamily="34" charset="0"/>
                <a:cs typeface="Arial" panose="020B0604020202020204" pitchFamily="34" charset="0"/>
              </a:rPr>
              <a:t>Monthly meetings with Mont, on-going</a:t>
            </a:r>
            <a:endParaRPr lang="en-US" sz="1800" dirty="0" smtClean="0">
              <a:latin typeface="Arial" panose="020B0604020202020204" pitchFamily="34" charset="0"/>
              <a:cs typeface="Arial" panose="020B0604020202020204" pitchFamily="34" charset="0"/>
            </a:endParaRPr>
          </a:p>
          <a:p>
            <a:pPr marL="515938" lvl="2" indent="-109538">
              <a:spcBef>
                <a:spcPts val="0"/>
              </a:spcBef>
              <a:buClrTx/>
            </a:pPr>
            <a:r>
              <a:rPr lang="en-US" sz="1800" dirty="0" smtClean="0">
                <a:latin typeface="Arial" panose="020B0604020202020204" pitchFamily="34" charset="0"/>
                <a:cs typeface="Arial" panose="020B0604020202020204" pitchFamily="34" charset="0"/>
              </a:rPr>
              <a:t>Cave1 north concrete wall demolition complete</a:t>
            </a:r>
          </a:p>
          <a:p>
            <a:pPr marL="515938" lvl="2" indent="-109538">
              <a:spcBef>
                <a:spcPts val="0"/>
              </a:spcBef>
              <a:buClrTx/>
            </a:pPr>
            <a:r>
              <a:rPr lang="en-US" sz="1800" dirty="0" smtClean="0">
                <a:latin typeface="Arial" panose="020B0604020202020204" pitchFamily="34" charset="0"/>
                <a:cs typeface="Arial" panose="020B0604020202020204" pitchFamily="34" charset="0"/>
              </a:rPr>
              <a:t>Accelerator design sufficiently complete to start building the </a:t>
            </a:r>
            <a:r>
              <a:rPr lang="en-US" sz="1800" dirty="0" err="1" smtClean="0">
                <a:latin typeface="Arial" panose="020B0604020202020204" pitchFamily="34" charset="0"/>
                <a:cs typeface="Arial" panose="020B0604020202020204" pitchFamily="34" charset="0"/>
              </a:rPr>
              <a:t>keV</a:t>
            </a:r>
            <a:r>
              <a:rPr lang="en-US" sz="1800" dirty="0" smtClean="0">
                <a:latin typeface="Arial" panose="020B0604020202020204" pitchFamily="34" charset="0"/>
                <a:cs typeface="Arial" panose="020B0604020202020204" pitchFamily="34" charset="0"/>
              </a:rPr>
              <a:t> beamline</a:t>
            </a:r>
          </a:p>
          <a:p>
            <a:pPr marL="515938" lvl="2" indent="-109538">
              <a:spcBef>
                <a:spcPts val="0"/>
              </a:spcBef>
              <a:buClrTx/>
            </a:pPr>
            <a:r>
              <a:rPr lang="en-US" sz="1800" dirty="0" smtClean="0">
                <a:latin typeface="Arial" panose="020B0604020202020204" pitchFamily="34" charset="0"/>
                <a:cs typeface="Arial" panose="020B0604020202020204" pitchFamily="34" charset="0"/>
              </a:rPr>
              <a:t>Shaun Gregory has started the MeV beamline design</a:t>
            </a:r>
            <a:endParaRPr lang="en-US" sz="1800" dirty="0" smtClean="0">
              <a:latin typeface="Arial" panose="020B0604020202020204" pitchFamily="34" charset="0"/>
              <a:cs typeface="Arial" panose="020B0604020202020204" pitchFamily="34" charset="0"/>
            </a:endParaRPr>
          </a:p>
          <a:p>
            <a:pPr marL="515938" lvl="2" indent="-109538">
              <a:spcBef>
                <a:spcPts val="0"/>
              </a:spcBef>
              <a:buClrTx/>
            </a:pPr>
            <a:r>
              <a:rPr lang="en-US" sz="1800" dirty="0" smtClean="0">
                <a:latin typeface="Arial" panose="020B0604020202020204" pitchFamily="34" charset="0"/>
                <a:cs typeface="Arial" panose="020B0604020202020204" pitchFamily="34" charset="0"/>
              </a:rPr>
              <a:t>Cave1 cleared out, ready for Survey and Alignment</a:t>
            </a:r>
            <a:endParaRPr lang="en-US" sz="1800" dirty="0" smtClean="0">
              <a:latin typeface="Arial" panose="020B0604020202020204" pitchFamily="34" charset="0"/>
              <a:cs typeface="Arial" panose="020B0604020202020204" pitchFamily="34" charset="0"/>
            </a:endParaRPr>
          </a:p>
          <a:p>
            <a:pPr marL="515938" lvl="1" indent="-109538">
              <a:spcBef>
                <a:spcPts val="0"/>
              </a:spcBef>
              <a:buClrTx/>
            </a:pPr>
            <a:r>
              <a:rPr lang="en-US" sz="1800" dirty="0" smtClean="0">
                <a:latin typeface="Arial" panose="020B0604020202020204" pitchFamily="34" charset="0"/>
                <a:cs typeface="Arial" panose="020B0604020202020204" pitchFamily="34" charset="0"/>
              </a:rPr>
              <a:t>Consensus achieved on entry/exit </a:t>
            </a:r>
            <a:r>
              <a:rPr lang="en-US" sz="1800" dirty="0" smtClean="0">
                <a:latin typeface="Arial" panose="020B0604020202020204" pitchFamily="34" charset="0"/>
                <a:cs typeface="Arial" panose="020B0604020202020204" pitchFamily="34" charset="0"/>
              </a:rPr>
              <a:t>labyrinth from shielding point of view</a:t>
            </a:r>
          </a:p>
          <a:p>
            <a:pPr marL="515938" lvl="1" indent="-109538">
              <a:spcBef>
                <a:spcPts val="0"/>
              </a:spcBef>
              <a:buClrTx/>
            </a:pPr>
            <a:r>
              <a:rPr lang="en-US" sz="1800" dirty="0" smtClean="0">
                <a:latin typeface="Arial" panose="020B0604020202020204" pitchFamily="34" charset="0"/>
                <a:cs typeface="Arial" panose="020B0604020202020204" pitchFamily="34" charset="0"/>
              </a:rPr>
              <a:t>We realized we might have unwanted ODH2 conditions.  Mat Wright now performing formal ODH assessment, which will include recommendations (?).  </a:t>
            </a:r>
            <a:r>
              <a:rPr lang="en-US" sz="1800" dirty="0" smtClean="0">
                <a:latin typeface="Arial" panose="020B0604020202020204" pitchFamily="34" charset="0"/>
                <a:cs typeface="Arial" panose="020B0604020202020204" pitchFamily="34" charset="0"/>
              </a:rPr>
              <a:t>Suspect we </a:t>
            </a:r>
            <a:r>
              <a:rPr lang="en-US" sz="1800" dirty="0" smtClean="0">
                <a:latin typeface="Arial" panose="020B0604020202020204" pitchFamily="34" charset="0"/>
                <a:cs typeface="Arial" panose="020B0604020202020204" pitchFamily="34" charset="0"/>
              </a:rPr>
              <a:t>must revisit Cave2 ceiling design, to provide a passive escape path for helium gas </a:t>
            </a:r>
            <a:endParaRPr lang="en-US" sz="1800" dirty="0" smtClean="0">
              <a:latin typeface="Arial" panose="020B0604020202020204" pitchFamily="34" charset="0"/>
              <a:cs typeface="Arial" panose="020B0604020202020204" pitchFamily="34" charset="0"/>
            </a:endParaRPr>
          </a:p>
          <a:p>
            <a:pPr marL="515938" lvl="1" indent="-109538">
              <a:spcBef>
                <a:spcPts val="0"/>
              </a:spcBef>
              <a:buClrTx/>
            </a:pPr>
            <a:r>
              <a:rPr lang="en-US" sz="1800" dirty="0" smtClean="0">
                <a:latin typeface="Arial" panose="020B0604020202020204" pitchFamily="34" charset="0"/>
                <a:cs typeface="Arial" panose="020B0604020202020204" pitchFamily="34" charset="0"/>
              </a:rPr>
              <a:t>Stairway to top of Cave1 </a:t>
            </a:r>
            <a:r>
              <a:rPr lang="en-US" sz="1800" dirty="0" smtClean="0">
                <a:latin typeface="Arial" panose="020B0604020202020204" pitchFamily="34" charset="0"/>
                <a:cs typeface="Arial" panose="020B0604020202020204" pitchFamily="34" charset="0"/>
              </a:rPr>
              <a:t>– PR has been awarded</a:t>
            </a:r>
          </a:p>
          <a:p>
            <a:pPr marL="515938" lvl="1" indent="-109538">
              <a:spcBef>
                <a:spcPts val="0"/>
              </a:spcBef>
              <a:buClrTx/>
            </a:pPr>
            <a:r>
              <a:rPr lang="en-US" sz="1800" dirty="0" smtClean="0">
                <a:latin typeface="Arial" panose="020B0604020202020204" pitchFamily="34" charset="0"/>
                <a:cs typeface="Arial" panose="020B0604020202020204" pitchFamily="34" charset="0"/>
              </a:rPr>
              <a:t>Carlos and Don Bullard are back – they can focus on 350kV gun</a:t>
            </a:r>
            <a:endParaRPr lang="en-US" sz="1800" dirty="0" smtClean="0">
              <a:latin typeface="Arial" panose="020B0604020202020204" pitchFamily="34" charset="0"/>
              <a:cs typeface="Arial" panose="020B0604020202020204" pitchFamily="34" charset="0"/>
            </a:endParaRPr>
          </a:p>
          <a:p>
            <a:pPr marL="515938" lvl="1" indent="-109538">
              <a:spcBef>
                <a:spcPts val="0"/>
              </a:spcBef>
              <a:buClrTx/>
            </a:pPr>
            <a:r>
              <a:rPr lang="en-US" sz="1800" dirty="0" smtClean="0">
                <a:latin typeface="Arial" panose="020B0604020202020204" pitchFamily="34" charset="0"/>
                <a:cs typeface="Arial" panose="020B0604020202020204" pitchFamily="34" charset="0"/>
              </a:rPr>
              <a:t>Continued progress </a:t>
            </a:r>
            <a:r>
              <a:rPr lang="en-US" sz="1800" dirty="0" smtClean="0">
                <a:latin typeface="Arial" panose="020B0604020202020204" pitchFamily="34" charset="0"/>
                <a:cs typeface="Arial" panose="020B0604020202020204" pitchFamily="34" charset="0"/>
              </a:rPr>
              <a:t>on </a:t>
            </a:r>
            <a:r>
              <a:rPr lang="en-US" sz="1800" dirty="0" smtClean="0">
                <a:latin typeface="Arial" panose="020B0604020202020204" pitchFamily="34" charset="0"/>
                <a:cs typeface="Arial" panose="020B0604020202020204" pitchFamily="34" charset="0"/>
              </a:rPr>
              <a:t>“stretch goals”: RF </a:t>
            </a:r>
            <a:r>
              <a:rPr lang="en-US" sz="1800" dirty="0" smtClean="0">
                <a:latin typeface="Arial" panose="020B0604020202020204" pitchFamily="34" charset="0"/>
                <a:cs typeface="Arial" panose="020B0604020202020204" pitchFamily="34" charset="0"/>
              </a:rPr>
              <a:t>control modules, trim cards, quad magnets, BPMs (and staying within FY15 budget)</a:t>
            </a:r>
          </a:p>
        </p:txBody>
      </p:sp>
      <p:sp>
        <p:nvSpPr>
          <p:cNvPr id="4" name="Slide Number Placeholder 3"/>
          <p:cNvSpPr>
            <a:spLocks noGrp="1"/>
          </p:cNvSpPr>
          <p:nvPr>
            <p:ph type="sldNum" sz="quarter" idx="10"/>
          </p:nvPr>
        </p:nvSpPr>
        <p:spPr/>
        <p:txBody>
          <a:bodyPr/>
          <a:lstStyle/>
          <a:p>
            <a:fld id="{F6F86023-E48B-B14B-8DBB-49DEC0C635B1}" type="slidenum">
              <a:rPr lang="en-US" smtClean="0"/>
              <a:pPr/>
              <a:t>1</a:t>
            </a:fld>
            <a:endParaRPr lang="en-US" dirty="0"/>
          </a:p>
        </p:txBody>
      </p:sp>
      <p:sp>
        <p:nvSpPr>
          <p:cNvPr id="5" name="Footer Placeholder 4"/>
          <p:cNvSpPr>
            <a:spLocks noGrp="1"/>
          </p:cNvSpPr>
          <p:nvPr>
            <p:ph type="ftr" sz="quarter" idx="11"/>
          </p:nvPr>
        </p:nvSpPr>
        <p:spPr/>
        <p:txBody>
          <a:bodyPr/>
          <a:lstStyle/>
          <a:p>
            <a:r>
              <a:rPr lang="en-US" dirty="0" smtClean="0"/>
              <a:t>Division Resource Planning and Coordinating</a:t>
            </a:r>
            <a:endParaRPr lang="en-US" dirty="0"/>
          </a:p>
        </p:txBody>
      </p:sp>
    </p:spTree>
    <p:extLst>
      <p:ext uri="{BB962C8B-B14F-4D97-AF65-F5344CB8AC3E}">
        <p14:creationId xmlns:p14="http://schemas.microsoft.com/office/powerpoint/2010/main" val="2055849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oelker\AppData\Local\Temp\Racks.jpg"/>
          <p:cNvPicPr>
            <a:picLocks noChangeAspect="1" noChangeArrowheads="1"/>
          </p:cNvPicPr>
          <p:nvPr/>
        </p:nvPicPr>
        <p:blipFill rotWithShape="1">
          <a:blip r:embed="rId2">
            <a:extLst>
              <a:ext uri="{28A0092B-C50C-407E-A947-70E740481C1C}">
                <a14:useLocalDpi xmlns:a14="http://schemas.microsoft.com/office/drawing/2010/main" val="0"/>
              </a:ext>
            </a:extLst>
          </a:blip>
          <a:srcRect b="16619"/>
          <a:stretch/>
        </p:blipFill>
        <p:spPr bwMode="auto">
          <a:xfrm>
            <a:off x="3288591" y="538740"/>
            <a:ext cx="5680364" cy="26405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Electronics Racks above Cave1</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pic>
        <p:nvPicPr>
          <p:cNvPr id="4099" name="Picture 3" descr="C:\Users\poelker\Pictures\2015-08-11 rack layout\rack layout 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617" y="3100709"/>
            <a:ext cx="5015345" cy="364362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1442" y="3600424"/>
            <a:ext cx="3407495" cy="2847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58617" y="1037201"/>
            <a:ext cx="2818183"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Fix the design</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Finalize electrical requirements</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Build it, populate the racks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6210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53" y="77002"/>
            <a:ext cx="8237415" cy="741146"/>
          </a:xfrm>
        </p:spPr>
        <p:txBody>
          <a:bodyPr/>
          <a:lstStyle/>
          <a:p>
            <a:r>
              <a:rPr lang="en-US" sz="2400" dirty="0" smtClean="0"/>
              <a:t>UITF – Upgrade Injector Test Facility</a:t>
            </a:r>
            <a:endParaRPr lang="en-US" sz="2400" dirty="0"/>
          </a:p>
        </p:txBody>
      </p:sp>
      <p:sp>
        <p:nvSpPr>
          <p:cNvPr id="3" name="Content Placeholder 2"/>
          <p:cNvSpPr>
            <a:spLocks noGrp="1"/>
          </p:cNvSpPr>
          <p:nvPr>
            <p:ph idx="1"/>
          </p:nvPr>
        </p:nvSpPr>
        <p:spPr>
          <a:xfrm>
            <a:off x="281353" y="644893"/>
            <a:ext cx="8582025" cy="5958038"/>
          </a:xfrm>
        </p:spPr>
        <p:txBody>
          <a:bodyPr/>
          <a:lstStyle/>
          <a:p>
            <a:pPr>
              <a:spcBef>
                <a:spcPts val="0"/>
              </a:spcBef>
              <a:buClrTx/>
            </a:pPr>
            <a:r>
              <a:rPr lang="en-US" sz="1800" dirty="0" smtClean="0">
                <a:latin typeface="Arial" panose="020B0604020202020204" pitchFamily="34" charset="0"/>
                <a:cs typeface="Arial" panose="020B0604020202020204" pitchFamily="34" charset="0"/>
              </a:rPr>
              <a:t>Issues/Concerns </a:t>
            </a:r>
            <a:r>
              <a:rPr lang="en-US" sz="1800" dirty="0">
                <a:latin typeface="Arial" panose="020B0604020202020204" pitchFamily="34" charset="0"/>
                <a:cs typeface="Arial" panose="020B0604020202020204" pitchFamily="34" charset="0"/>
              </a:rPr>
              <a:t>that </a:t>
            </a:r>
            <a:r>
              <a:rPr lang="en-US" sz="1800" dirty="0" smtClean="0">
                <a:latin typeface="Arial" panose="020B0604020202020204" pitchFamily="34" charset="0"/>
                <a:cs typeface="Arial" panose="020B0604020202020204" pitchFamily="34" charset="0"/>
              </a:rPr>
              <a:t>could </a:t>
            </a:r>
            <a:r>
              <a:rPr lang="en-US" sz="1800" dirty="0">
                <a:latin typeface="Arial" panose="020B0604020202020204" pitchFamily="34" charset="0"/>
                <a:cs typeface="Arial" panose="020B0604020202020204" pitchFamily="34" charset="0"/>
              </a:rPr>
              <a:t>affect </a:t>
            </a:r>
            <a:r>
              <a:rPr lang="en-US" sz="1800" dirty="0" smtClean="0">
                <a:latin typeface="Arial" panose="020B0604020202020204" pitchFamily="34" charset="0"/>
                <a:cs typeface="Arial" panose="020B0604020202020204" pitchFamily="34" charset="0"/>
              </a:rPr>
              <a:t>on-time </a:t>
            </a:r>
            <a:r>
              <a:rPr lang="en-US" sz="1800" dirty="0">
                <a:latin typeface="Arial" panose="020B0604020202020204" pitchFamily="34" charset="0"/>
                <a:cs typeface="Arial" panose="020B0604020202020204" pitchFamily="34" charset="0"/>
              </a:rPr>
              <a:t>delivery </a:t>
            </a:r>
          </a:p>
          <a:p>
            <a:pPr marL="512064" lvl="1" indent="-109728">
              <a:spcBef>
                <a:spcPts val="0"/>
              </a:spcBef>
              <a:spcAft>
                <a:spcPts val="0"/>
              </a:spcAft>
              <a:buClrTx/>
            </a:pPr>
            <a:r>
              <a:rPr lang="en-US" sz="1800" dirty="0" smtClean="0">
                <a:latin typeface="Arial" panose="020B0604020202020204" pitchFamily="34" charset="0"/>
                <a:cs typeface="Arial" panose="020B0604020202020204" pitchFamily="34" charset="0"/>
              </a:rPr>
              <a:t>Can </a:t>
            </a:r>
            <a:r>
              <a:rPr lang="en-US" sz="1800" dirty="0" err="1" smtClean="0">
                <a:latin typeface="Arial" panose="020B0604020202020204" pitchFamily="34" charset="0"/>
                <a:cs typeface="Arial" panose="020B0604020202020204" pitchFamily="34" charset="0"/>
              </a:rPr>
              <a:t>Cryo</a:t>
            </a:r>
            <a:r>
              <a:rPr lang="en-US" sz="1800" dirty="0" smtClean="0">
                <a:latin typeface="Arial" panose="020B0604020202020204" pitchFamily="34" charset="0"/>
                <a:cs typeface="Arial" panose="020B0604020202020204" pitchFamily="34" charset="0"/>
              </a:rPr>
              <a:t> provide plumbing soon? Begin work on He recovery system for </a:t>
            </a:r>
            <a:r>
              <a:rPr lang="en-US" sz="1800" dirty="0" err="1" smtClean="0">
                <a:latin typeface="Arial" panose="020B0604020202020204" pitchFamily="34" charset="0"/>
                <a:cs typeface="Arial" panose="020B0604020202020204" pitchFamily="34" charset="0"/>
              </a:rPr>
              <a:t>HDIce</a:t>
            </a:r>
            <a:r>
              <a:rPr lang="en-US" sz="1800" dirty="0" smtClean="0">
                <a:latin typeface="Arial" panose="020B0604020202020204" pitchFamily="34" charset="0"/>
                <a:cs typeface="Arial" panose="020B0604020202020204" pitchFamily="34" charset="0"/>
              </a:rPr>
              <a:t>?  Want to leave space for them to do their work but also want to start “filling up the cave” now</a:t>
            </a:r>
          </a:p>
          <a:p>
            <a:pPr marL="512064" lvl="1" indent="-109728">
              <a:spcBef>
                <a:spcPts val="0"/>
              </a:spcBef>
              <a:spcAft>
                <a:spcPts val="0"/>
              </a:spcAft>
              <a:buClrTx/>
            </a:pPr>
            <a:r>
              <a:rPr lang="en-US" sz="1800" dirty="0" smtClean="0">
                <a:latin typeface="Arial" panose="020B0604020202020204" pitchFamily="34" charset="0"/>
                <a:cs typeface="Arial" panose="020B0604020202020204" pitchFamily="34" charset="0"/>
              </a:rPr>
              <a:t>Designers in short supply</a:t>
            </a:r>
            <a:endParaRPr lang="en-US" sz="1800" dirty="0" smtClean="0">
              <a:latin typeface="Arial" panose="020B0604020202020204" pitchFamily="34" charset="0"/>
              <a:cs typeface="Arial" panose="020B0604020202020204" pitchFamily="34" charset="0"/>
            </a:endParaRPr>
          </a:p>
          <a:p>
            <a:pPr marL="512064" lvl="1" indent="-109728">
              <a:spcBef>
                <a:spcPts val="0"/>
              </a:spcBef>
              <a:spcAft>
                <a:spcPts val="0"/>
              </a:spcAft>
              <a:buClrTx/>
            </a:pPr>
            <a:r>
              <a:rPr lang="en-US" sz="1800" dirty="0" smtClean="0">
                <a:latin typeface="Arial" panose="020B0604020202020204" pitchFamily="34" charset="0"/>
                <a:cs typeface="Arial" panose="020B0604020202020204" pitchFamily="34" charset="0"/>
              </a:rPr>
              <a:t>Can </a:t>
            </a:r>
            <a:r>
              <a:rPr lang="en-US" sz="1800" dirty="0" smtClean="0">
                <a:latin typeface="Arial" panose="020B0604020202020204" pitchFamily="34" charset="0"/>
                <a:cs typeface="Arial" panose="020B0604020202020204" pitchFamily="34" charset="0"/>
              </a:rPr>
              <a:t>SSG provide the ODH and PSS systems on schedule</a:t>
            </a:r>
            <a:r>
              <a:rPr lang="en-US" sz="1800" dirty="0" smtClean="0">
                <a:latin typeface="Arial" panose="020B0604020202020204" pitchFamily="34" charset="0"/>
                <a:cs typeface="Arial" panose="020B0604020202020204" pitchFamily="34" charset="0"/>
              </a:rPr>
              <a:t>?</a:t>
            </a:r>
          </a:p>
          <a:p>
            <a:pPr marL="512064" lvl="1" indent="-109728">
              <a:spcBef>
                <a:spcPts val="0"/>
              </a:spcBef>
              <a:spcAft>
                <a:spcPts val="0"/>
              </a:spcAft>
              <a:buClrTx/>
            </a:pPr>
            <a:r>
              <a:rPr lang="en-US" sz="1800" dirty="0" smtClean="0">
                <a:latin typeface="Arial" panose="020B0604020202020204" pitchFamily="34" charset="0"/>
                <a:cs typeface="Arial" panose="020B0604020202020204" pitchFamily="34" charset="0"/>
              </a:rPr>
              <a:t>Facilities end-date </a:t>
            </a:r>
            <a:r>
              <a:rPr lang="en-US" sz="1800" dirty="0">
                <a:latin typeface="Arial" panose="020B0604020202020204" pitchFamily="34" charset="0"/>
                <a:cs typeface="Arial" panose="020B0604020202020204" pitchFamily="34" charset="0"/>
              </a:rPr>
              <a:t>February </a:t>
            </a:r>
            <a:r>
              <a:rPr lang="en-US" sz="1800" dirty="0" smtClean="0">
                <a:latin typeface="Arial" panose="020B0604020202020204" pitchFamily="34" charset="0"/>
                <a:cs typeface="Arial" panose="020B0604020202020204" pitchFamily="34" charset="0"/>
              </a:rPr>
              <a:t>2016 could delay ¼ CM commissioning, gun HV conditioning, and intentional beam generation</a:t>
            </a:r>
            <a:endParaRPr lang="en-US" sz="1800" dirty="0" smtClean="0">
              <a:latin typeface="Arial" panose="020B0604020202020204" pitchFamily="34" charset="0"/>
              <a:cs typeface="Arial" panose="020B0604020202020204" pitchFamily="34" charset="0"/>
            </a:endParaRPr>
          </a:p>
          <a:p>
            <a:pPr marL="512064" lvl="1" indent="-109728">
              <a:spcBef>
                <a:spcPts val="0"/>
              </a:spcBef>
              <a:spcAft>
                <a:spcPts val="0"/>
              </a:spcAft>
              <a:buClrTx/>
            </a:pPr>
            <a:r>
              <a:rPr lang="en-US" sz="1800" dirty="0" smtClean="0">
                <a:latin typeface="Arial" panose="020B0604020202020204" pitchFamily="34" charset="0"/>
                <a:cs typeface="Arial" panose="020B0604020202020204" pitchFamily="34" charset="0"/>
              </a:rPr>
              <a:t>Impact </a:t>
            </a:r>
            <a:r>
              <a:rPr lang="en-US" sz="1800" dirty="0" smtClean="0">
                <a:latin typeface="Arial" panose="020B0604020202020204" pitchFamily="34" charset="0"/>
                <a:cs typeface="Arial" panose="020B0604020202020204" pitchFamily="34" charset="0"/>
              </a:rPr>
              <a:t>on CTF, a new </a:t>
            </a:r>
            <a:r>
              <a:rPr lang="en-US" sz="1800" dirty="0" err="1" smtClean="0">
                <a:latin typeface="Arial" panose="020B0604020202020204" pitchFamily="34" charset="0"/>
                <a:cs typeface="Arial" panose="020B0604020202020204" pitchFamily="34" charset="0"/>
              </a:rPr>
              <a:t>LHe</a:t>
            </a:r>
            <a:r>
              <a:rPr lang="en-US" sz="1800"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User</a:t>
            </a:r>
            <a:endParaRPr lang="en-US" sz="1800" dirty="0" smtClean="0">
              <a:latin typeface="Arial" panose="020B0604020202020204" pitchFamily="34" charset="0"/>
              <a:cs typeface="Arial" panose="020B0604020202020204" pitchFamily="34" charset="0"/>
            </a:endParaRPr>
          </a:p>
          <a:p>
            <a:pPr marL="112014" indent="-109728">
              <a:spcBef>
                <a:spcPts val="0"/>
              </a:spcBef>
              <a:spcAft>
                <a:spcPts val="0"/>
              </a:spcAft>
              <a:buClrTx/>
            </a:pPr>
            <a:r>
              <a:rPr lang="en-US" sz="2000" dirty="0" smtClean="0">
                <a:latin typeface="Arial" panose="020B0604020202020204" pitchFamily="34" charset="0"/>
                <a:cs typeface="Arial" panose="020B0604020202020204" pitchFamily="34" charset="0"/>
              </a:rPr>
              <a:t>    Recommended </a:t>
            </a:r>
            <a:r>
              <a:rPr lang="en-US" sz="2000" dirty="0">
                <a:latin typeface="Arial" panose="020B0604020202020204" pitchFamily="34" charset="0"/>
                <a:cs typeface="Arial" panose="020B0604020202020204" pitchFamily="34" charset="0"/>
              </a:rPr>
              <a:t>Mitigation</a:t>
            </a:r>
          </a:p>
          <a:p>
            <a:pPr marL="512064" lvl="1" indent="-109728">
              <a:spcBef>
                <a:spcPts val="0"/>
              </a:spcBef>
              <a:spcAft>
                <a:spcPts val="0"/>
              </a:spcAft>
              <a:buClrTx/>
            </a:pPr>
            <a:r>
              <a:rPr lang="en-US" sz="1800" dirty="0" smtClean="0">
                <a:latin typeface="Arial" panose="020B0604020202020204" pitchFamily="34" charset="0"/>
                <a:cs typeface="Arial" panose="020B0604020202020204" pitchFamily="34" charset="0"/>
              </a:rPr>
              <a:t>Purchase contract designer</a:t>
            </a:r>
          </a:p>
          <a:p>
            <a:pPr marL="512064" lvl="1" indent="-109728">
              <a:spcBef>
                <a:spcPts val="0"/>
              </a:spcBef>
              <a:spcAft>
                <a:spcPts val="0"/>
              </a:spcAft>
              <a:buClrTx/>
            </a:pPr>
            <a:r>
              <a:rPr lang="en-US" sz="1800" dirty="0" smtClean="0">
                <a:latin typeface="Arial" panose="020B0604020202020204" pitchFamily="34" charset="0"/>
                <a:cs typeface="Arial" panose="020B0604020202020204" pitchFamily="34" charset="0"/>
              </a:rPr>
              <a:t>We </a:t>
            </a:r>
            <a:r>
              <a:rPr lang="en-US" sz="1800" dirty="0" smtClean="0">
                <a:latin typeface="Arial" panose="020B0604020202020204" pitchFamily="34" charset="0"/>
                <a:cs typeface="Arial" panose="020B0604020202020204" pitchFamily="34" charset="0"/>
              </a:rPr>
              <a:t>can use portable ODH monitoring system for ¼ CM </a:t>
            </a:r>
            <a:r>
              <a:rPr lang="en-US" sz="1800" dirty="0" smtClean="0">
                <a:latin typeface="Arial" panose="020B0604020202020204" pitchFamily="34" charset="0"/>
                <a:cs typeface="Arial" panose="020B0604020202020204" pitchFamily="34" charset="0"/>
              </a:rPr>
              <a:t>commissioning</a:t>
            </a:r>
          </a:p>
          <a:p>
            <a:pPr marL="512064" lvl="1" indent="-109728">
              <a:spcBef>
                <a:spcPts val="0"/>
              </a:spcBef>
              <a:spcAft>
                <a:spcPts val="0"/>
              </a:spcAft>
              <a:buClrTx/>
            </a:pPr>
            <a:r>
              <a:rPr lang="en-US" sz="1800" dirty="0" smtClean="0">
                <a:latin typeface="Arial" panose="020B0604020202020204" pitchFamily="34" charset="0"/>
                <a:cs typeface="Arial" panose="020B0604020202020204" pitchFamily="34" charset="0"/>
              </a:rPr>
              <a:t>Temporary shield wall and OSP could provide a means to commission ¼ CM, condition gun and perhaps make 350kV beam without a completed UITF concrete enclosure and PSS?</a:t>
            </a:r>
            <a:r>
              <a:rPr lang="en-US" sz="1800" dirty="0" smtClean="0">
                <a:latin typeface="Arial" panose="020B0604020202020204" pitchFamily="34" charset="0"/>
                <a:cs typeface="Arial" panose="020B0604020202020204" pitchFamily="34" charset="0"/>
              </a:rPr>
              <a:t> </a:t>
            </a:r>
            <a:endParaRPr lang="en-US" sz="1800" dirty="0" smtClean="0">
              <a:latin typeface="Arial" panose="020B0604020202020204" pitchFamily="34" charset="0"/>
              <a:cs typeface="Arial" panose="020B0604020202020204" pitchFamily="34" charset="0"/>
            </a:endParaRPr>
          </a:p>
          <a:p>
            <a:pPr marL="512064" lvl="1" indent="-109728">
              <a:spcBef>
                <a:spcPts val="0"/>
              </a:spcBef>
              <a:spcAft>
                <a:spcPts val="0"/>
              </a:spcAft>
              <a:buClrTx/>
            </a:pPr>
            <a:r>
              <a:rPr lang="en-US" sz="1800" dirty="0" smtClean="0">
                <a:latin typeface="Arial" panose="020B0604020202020204" pitchFamily="34" charset="0"/>
                <a:cs typeface="Arial" panose="020B0604020202020204" pitchFamily="34" charset="0"/>
              </a:rPr>
              <a:t>Preble</a:t>
            </a:r>
            <a:r>
              <a:rPr lang="en-US" sz="1800" dirty="0" smtClean="0">
                <a:latin typeface="Arial" panose="020B0604020202020204" pitchFamily="34" charset="0"/>
                <a:cs typeface="Arial" panose="020B0604020202020204" pitchFamily="34" charset="0"/>
              </a:rPr>
              <a:t>, K. Davis, </a:t>
            </a:r>
            <a:r>
              <a:rPr lang="en-US" sz="1800" dirty="0" err="1" smtClean="0">
                <a:latin typeface="Arial" panose="020B0604020202020204" pitchFamily="34" charset="0"/>
                <a:cs typeface="Arial" panose="020B0604020202020204" pitchFamily="34" charset="0"/>
              </a:rPr>
              <a:t>Cryo</a:t>
            </a:r>
            <a:r>
              <a:rPr lang="en-US" sz="1800"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Group have started conversation related to oversubscribed CTF. However, near term solution is likely a scheduling solution.</a:t>
            </a:r>
          </a:p>
          <a:p>
            <a:pPr marL="512064" lvl="1" indent="-109728">
              <a:spcBef>
                <a:spcPts val="0"/>
              </a:spcBef>
              <a:spcAft>
                <a:spcPts val="0"/>
              </a:spcAft>
              <a:buClrTx/>
            </a:pPr>
            <a:r>
              <a:rPr lang="en-US" sz="1800" dirty="0" smtClean="0">
                <a:latin typeface="Arial" panose="020B0604020202020204" pitchFamily="34" charset="0"/>
                <a:cs typeface="Arial" panose="020B0604020202020204" pitchFamily="34" charset="0"/>
              </a:rPr>
              <a:t>Timing is good for Ops Software, provided we (mostly) duplicate existing CEBAF software controls</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6F86023-E48B-B14B-8DBB-49DEC0C635B1}" type="slidenum">
              <a:rPr lang="en-US" smtClean="0"/>
              <a:pPr/>
              <a:t>11</a:t>
            </a:fld>
            <a:endParaRPr lang="en-US" dirty="0"/>
          </a:p>
        </p:txBody>
      </p:sp>
      <p:sp>
        <p:nvSpPr>
          <p:cNvPr id="5" name="Footer Placeholder 4"/>
          <p:cNvSpPr>
            <a:spLocks noGrp="1"/>
          </p:cNvSpPr>
          <p:nvPr>
            <p:ph type="ftr" sz="quarter" idx="11"/>
          </p:nvPr>
        </p:nvSpPr>
        <p:spPr/>
        <p:txBody>
          <a:bodyPr/>
          <a:lstStyle/>
          <a:p>
            <a:r>
              <a:rPr lang="en-US" dirty="0" smtClean="0"/>
              <a:t>Division Resource Planning and Coordinating</a:t>
            </a:r>
            <a:endParaRPr lang="en-US" dirty="0"/>
          </a:p>
        </p:txBody>
      </p:sp>
    </p:spTree>
    <p:extLst>
      <p:ext uri="{BB962C8B-B14F-4D97-AF65-F5344CB8AC3E}">
        <p14:creationId xmlns:p14="http://schemas.microsoft.com/office/powerpoint/2010/main" val="867845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82" y="240145"/>
            <a:ext cx="8876506" cy="5452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5283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77397" y="1018395"/>
            <a:ext cx="7550869" cy="3947028"/>
            <a:chOff x="612743" y="1051817"/>
            <a:chExt cx="7550869" cy="3947028"/>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7116" y="1214713"/>
              <a:ext cx="2896496" cy="3784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7" descr="C:\Users\poelker\AppData\Local\Temp\IMG_051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13" t="-5209" b="5209"/>
            <a:stretch/>
          </p:blipFill>
          <p:spPr bwMode="auto">
            <a:xfrm>
              <a:off x="612743" y="1051817"/>
              <a:ext cx="4288404" cy="3947028"/>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1409544" y="143550"/>
            <a:ext cx="6288901" cy="646331"/>
          </a:xfrm>
          <a:prstGeom prst="rect">
            <a:avLst/>
          </a:prstGeom>
          <a:noFill/>
        </p:spPr>
        <p:txBody>
          <a:bodyPr wrap="none" rtlCol="0">
            <a:spAutoFit/>
          </a:bodyPr>
          <a:lstStyle/>
          <a:p>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Concrete demolition complete</a:t>
            </a:r>
            <a:endPar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4585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imap://mail%2Ejlab%2Eorg@mail:993/fetch%3EUID%3E/INBOX%3E125647?part=1.4&amp;type=image/jpeg&amp;filename=IMG_051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imap://mail%2Ejlab%2Eorg@mail:993/fetch%3EUID%3E/INBOX%3E125647?part=1.4&amp;type=image/jpeg&amp;filename=IMG_0514.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Footer Placeholder 4"/>
          <p:cNvSpPr>
            <a:spLocks noGrp="1"/>
          </p:cNvSpPr>
          <p:nvPr>
            <p:ph type="ftr" sz="quarter" idx="11"/>
          </p:nvPr>
        </p:nvSpPr>
        <p:spPr>
          <a:xfrm>
            <a:off x="2610998" y="6400800"/>
            <a:ext cx="3408802" cy="273397"/>
          </a:xfrm>
        </p:spPr>
        <p:txBody>
          <a:bodyPr/>
          <a:lstStyle/>
          <a:p>
            <a:r>
              <a:rPr lang="en-US" dirty="0" smtClean="0"/>
              <a:t>Division Resource Planning and Coordinating</a:t>
            </a:r>
            <a:endParaRPr lang="en-US" dirty="0"/>
          </a:p>
        </p:txBody>
      </p:sp>
      <p:pic>
        <p:nvPicPr>
          <p:cNvPr id="2050" name="Picture 2" descr="C:\Users\poelker\AppData\Local\Temp\IMG_20150810_1049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2144" y="728410"/>
            <a:ext cx="6528766" cy="489657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434780" y="82079"/>
            <a:ext cx="4057521" cy="646331"/>
          </a:xfrm>
          <a:prstGeom prst="rect">
            <a:avLst/>
          </a:prstGeom>
          <a:noFill/>
        </p:spPr>
        <p:txBody>
          <a:bodyPr wrap="none" rtlCol="0">
            <a:spAutoFit/>
          </a:bodyPr>
          <a:lstStyle/>
          <a:p>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Cave 1 cleared out</a:t>
            </a:r>
            <a:endPar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TextBox 9"/>
          <p:cNvSpPr txBox="1"/>
          <p:nvPr/>
        </p:nvSpPr>
        <p:spPr>
          <a:xfrm>
            <a:off x="665300" y="5624984"/>
            <a:ext cx="8007513" cy="646331"/>
          </a:xfrm>
          <a:prstGeom prst="rect">
            <a:avLst/>
          </a:prstGeom>
          <a:noFill/>
        </p:spPr>
        <p:txBody>
          <a:bodyPr wrap="none" rtlCol="0">
            <a:spAutoFit/>
          </a:bodyPr>
          <a:lstStyle/>
          <a:p>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a:t>
            </a: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n the queue for Survey and Alignment</a:t>
            </a:r>
            <a:endPar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17230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9852" y="251457"/>
            <a:ext cx="6827510" cy="646331"/>
          </a:xfrm>
          <a:prstGeom prst="rect">
            <a:avLst/>
          </a:prstGeom>
          <a:noFill/>
        </p:spPr>
        <p:txBody>
          <a:bodyPr wrap="none" rtlCol="0">
            <a:spAutoFit/>
          </a:bodyPr>
          <a:lstStyle/>
          <a:p>
            <a:r>
              <a:rPr lang="en-US" sz="3600" dirty="0" smtClean="0">
                <a:latin typeface="Arial" panose="020B0604020202020204" pitchFamily="34" charset="0"/>
                <a:cs typeface="Arial" panose="020B0604020202020204" pitchFamily="34" charset="0"/>
              </a:rPr>
              <a:t>Ready to build the </a:t>
            </a:r>
            <a:r>
              <a:rPr lang="en-US" sz="3600" dirty="0" err="1" smtClean="0">
                <a:latin typeface="Arial" panose="020B0604020202020204" pitchFamily="34" charset="0"/>
                <a:cs typeface="Arial" panose="020B0604020202020204" pitchFamily="34" charset="0"/>
              </a:rPr>
              <a:t>keV</a:t>
            </a:r>
            <a:r>
              <a:rPr lang="en-US" sz="3600" dirty="0" smtClean="0">
                <a:latin typeface="Arial" panose="020B0604020202020204" pitchFamily="34" charset="0"/>
                <a:cs typeface="Arial" panose="020B0604020202020204" pitchFamily="34" charset="0"/>
              </a:rPr>
              <a:t> beamline</a:t>
            </a:r>
            <a:endParaRPr lang="en-US" sz="3600" dirty="0">
              <a:latin typeface="Arial" panose="020B0604020202020204" pitchFamily="34" charset="0"/>
              <a:cs typeface="Arial" panose="020B0604020202020204" pitchFamily="34" charset="0"/>
            </a:endParaRPr>
          </a:p>
        </p:txBody>
      </p:sp>
      <p:sp>
        <p:nvSpPr>
          <p:cNvPr id="3" name="TextBox 2"/>
          <p:cNvSpPr txBox="1"/>
          <p:nvPr/>
        </p:nvSpPr>
        <p:spPr>
          <a:xfrm>
            <a:off x="812516" y="4539938"/>
            <a:ext cx="7662182"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80/20 girder has been ordered, new gun table to straddle trench, 400kV gun HV power supply in house, waiting for SF6 tank which was evaluated by Tommy Hiatt, method identified to pressure-vessel certify the HV receptacle</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Survey and Alignment to add monuments, they will tell us where to put the gun, the 80/20 stand, and the ¼ CM</a:t>
            </a:r>
            <a:endParaRPr lang="en-US" dirty="0">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115" r="4359"/>
          <a:stretch/>
        </p:blipFill>
        <p:spPr bwMode="auto">
          <a:xfrm>
            <a:off x="92364" y="976953"/>
            <a:ext cx="8943288" cy="3474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2560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217" y="-6725"/>
            <a:ext cx="8779565" cy="512730"/>
          </a:xfrm>
          <a:solidFill>
            <a:schemeClr val="bg1"/>
          </a:solidFill>
        </p:spPr>
        <p:txBody>
          <a:bodyPr>
            <a:noAutofit/>
          </a:bodyPr>
          <a:lstStyle/>
          <a:p>
            <a:r>
              <a:rPr lang="en-US" sz="2800" dirty="0" smtClean="0">
                <a:solidFill>
                  <a:schemeClr val="tx1"/>
                </a:solidFill>
              </a:rPr>
              <a:t>Shaun Gregory has started the MeV </a:t>
            </a:r>
            <a:r>
              <a:rPr lang="en-US" sz="2800" dirty="0" smtClean="0">
                <a:solidFill>
                  <a:schemeClr val="tx1"/>
                </a:solidFill>
              </a:rPr>
              <a:t>beamline </a:t>
            </a:r>
            <a:r>
              <a:rPr lang="en-US" sz="2800" dirty="0" smtClean="0">
                <a:solidFill>
                  <a:schemeClr val="tx1"/>
                </a:solidFill>
              </a:rPr>
              <a:t>design</a:t>
            </a:r>
            <a:endParaRPr lang="en-US" sz="2800" dirty="0">
              <a:solidFill>
                <a:schemeClr val="tx1"/>
              </a:solidFill>
            </a:endParaRPr>
          </a:p>
        </p:txBody>
      </p:sp>
      <p:sp>
        <p:nvSpPr>
          <p:cNvPr id="4" name="Footer Placeholder 4"/>
          <p:cNvSpPr>
            <a:spLocks noGrp="1"/>
          </p:cNvSpPr>
          <p:nvPr>
            <p:ph type="ftr" sz="quarter" idx="11"/>
          </p:nvPr>
        </p:nvSpPr>
        <p:spPr>
          <a:xfrm>
            <a:off x="2610998" y="6400800"/>
            <a:ext cx="3408802" cy="273397"/>
          </a:xfrm>
        </p:spPr>
        <p:txBody>
          <a:bodyPr/>
          <a:lstStyle/>
          <a:p>
            <a:r>
              <a:rPr lang="en-US" dirty="0" smtClean="0"/>
              <a:t>Division Resource Planning and Coordinating</a:t>
            </a:r>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150" r="486"/>
          <a:stretch/>
        </p:blipFill>
        <p:spPr bwMode="auto">
          <a:xfrm>
            <a:off x="0" y="506004"/>
            <a:ext cx="9144000" cy="4392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378" r="1194"/>
          <a:stretch/>
        </p:blipFill>
        <p:spPr bwMode="auto">
          <a:xfrm>
            <a:off x="0" y="4445347"/>
            <a:ext cx="9144000"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61506" y="432052"/>
            <a:ext cx="8481809"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(we think the MeV portion of accelerator will be easier to design than </a:t>
            </a:r>
            <a:r>
              <a:rPr lang="en-US" dirty="0" err="1" smtClean="0">
                <a:latin typeface="Arial" panose="020B0604020202020204" pitchFamily="34" charset="0"/>
                <a:cs typeface="Arial" panose="020B0604020202020204" pitchFamily="34" charset="0"/>
              </a:rPr>
              <a:t>keV</a:t>
            </a:r>
            <a:r>
              <a:rPr lang="en-US" dirty="0" smtClean="0">
                <a:latin typeface="Arial" panose="020B0604020202020204" pitchFamily="34" charset="0"/>
                <a:cs typeface="Arial" panose="020B0604020202020204" pitchFamily="34" charset="0"/>
              </a:rPr>
              <a:t> portion)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906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ure 3.png"/>
          <p:cNvPicPr/>
          <p:nvPr/>
        </p:nvPicPr>
        <p:blipFill>
          <a:blip r:embed="rId3"/>
          <a:stretch>
            <a:fillRect/>
          </a:stretch>
        </p:blipFill>
        <p:spPr>
          <a:xfrm>
            <a:off x="1600200" y="3249266"/>
            <a:ext cx="5943600" cy="2890520"/>
          </a:xfrm>
          <a:prstGeom prst="rect">
            <a:avLst/>
          </a:prstGeom>
        </p:spPr>
      </p:pic>
      <p:pic>
        <p:nvPicPr>
          <p:cNvPr id="8" name="Picture 7" descr="Figure 2.png"/>
          <p:cNvPicPr/>
          <p:nvPr/>
        </p:nvPicPr>
        <p:blipFill>
          <a:blip r:embed="rId4"/>
          <a:stretch>
            <a:fillRect/>
          </a:stretch>
        </p:blipFill>
        <p:spPr>
          <a:xfrm>
            <a:off x="1219200" y="609600"/>
            <a:ext cx="6858000" cy="2639666"/>
          </a:xfrm>
          <a:prstGeom prst="rect">
            <a:avLst/>
          </a:prstGeom>
        </p:spPr>
      </p:pic>
      <p:grpSp>
        <p:nvGrpSpPr>
          <p:cNvPr id="3" name="Group 2"/>
          <p:cNvGrpSpPr/>
          <p:nvPr/>
        </p:nvGrpSpPr>
        <p:grpSpPr>
          <a:xfrm>
            <a:off x="629443" y="1200150"/>
            <a:ext cx="7885113" cy="4457700"/>
            <a:chOff x="629443" y="1200150"/>
            <a:chExt cx="7885113" cy="4457700"/>
          </a:xfrm>
        </p:grpSpPr>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443" y="1200150"/>
              <a:ext cx="7885113"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bwMode="auto">
            <a:xfrm>
              <a:off x="629443" y="3318234"/>
              <a:ext cx="1341552" cy="480767"/>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imes New Roman" pitchFamily="18" charset="0"/>
              </a:endParaRPr>
            </a:p>
          </p:txBody>
        </p:sp>
        <p:sp>
          <p:nvSpPr>
            <p:cNvPr id="9" name="Oval 8"/>
            <p:cNvSpPr/>
            <p:nvPr/>
          </p:nvSpPr>
          <p:spPr bwMode="auto">
            <a:xfrm>
              <a:off x="629443" y="4677242"/>
              <a:ext cx="1341552" cy="611195"/>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imes New Roman" pitchFamily="18" charset="0"/>
              </a:endParaRPr>
            </a:p>
          </p:txBody>
        </p:sp>
        <p:sp>
          <p:nvSpPr>
            <p:cNvPr id="11" name="Oval 10"/>
            <p:cNvSpPr/>
            <p:nvPr/>
          </p:nvSpPr>
          <p:spPr bwMode="auto">
            <a:xfrm>
              <a:off x="4458878" y="3249266"/>
              <a:ext cx="575035" cy="47432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imes New Roman" pitchFamily="18" charset="0"/>
              </a:endParaRPr>
            </a:p>
          </p:txBody>
        </p:sp>
        <p:sp>
          <p:nvSpPr>
            <p:cNvPr id="12" name="Oval 11"/>
            <p:cNvSpPr/>
            <p:nvPr/>
          </p:nvSpPr>
          <p:spPr bwMode="auto">
            <a:xfrm>
              <a:off x="4458878" y="4672713"/>
              <a:ext cx="575035" cy="615723"/>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22995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11063" y="73975"/>
            <a:ext cx="5462167" cy="6710731"/>
            <a:chOff x="259236" y="1"/>
            <a:chExt cx="5462167" cy="684004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02" t="2999" b="1719"/>
            <a:stretch/>
          </p:blipFill>
          <p:spPr bwMode="auto">
            <a:xfrm>
              <a:off x="311084" y="1"/>
              <a:ext cx="5410319" cy="684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05352" y="4449452"/>
              <a:ext cx="1687398" cy="584775"/>
            </a:xfrm>
            <a:prstGeom prst="rect">
              <a:avLst/>
            </a:prstGeom>
            <a:solidFill>
              <a:schemeClr val="bg1"/>
            </a:solidFill>
          </p:spPr>
          <p:txBody>
            <a:bodyPr wrap="square" rtlCol="0">
              <a:spAutoFit/>
            </a:bodyPr>
            <a:lstStyle/>
            <a:p>
              <a:pPr algn="ctr"/>
              <a:r>
                <a:rPr lang="en-US" sz="1600" dirty="0" smtClean="0"/>
                <a:t>“Shed” triple-point protection</a:t>
              </a:r>
              <a:endParaRPr lang="en-US" sz="1600" dirty="0"/>
            </a:p>
          </p:txBody>
        </p:sp>
        <p:sp>
          <p:nvSpPr>
            <p:cNvPr id="6" name="TextBox 5"/>
            <p:cNvSpPr txBox="1"/>
            <p:nvPr/>
          </p:nvSpPr>
          <p:spPr>
            <a:xfrm>
              <a:off x="405352" y="2752580"/>
              <a:ext cx="1687398" cy="338554"/>
            </a:xfrm>
            <a:prstGeom prst="rect">
              <a:avLst/>
            </a:prstGeom>
            <a:solidFill>
              <a:schemeClr val="bg1"/>
            </a:solidFill>
          </p:spPr>
          <p:txBody>
            <a:bodyPr wrap="square" rtlCol="0">
              <a:spAutoFit/>
            </a:bodyPr>
            <a:lstStyle/>
            <a:p>
              <a:pPr algn="ctr"/>
              <a:r>
                <a:rPr lang="en-US" sz="1600" dirty="0" smtClean="0"/>
                <a:t>Doped insulator</a:t>
              </a:r>
              <a:endParaRPr lang="en-US" sz="1600" dirty="0"/>
            </a:p>
          </p:txBody>
        </p:sp>
        <p:sp>
          <p:nvSpPr>
            <p:cNvPr id="7" name="TextBox 6"/>
            <p:cNvSpPr txBox="1"/>
            <p:nvPr/>
          </p:nvSpPr>
          <p:spPr>
            <a:xfrm>
              <a:off x="259236" y="1885314"/>
              <a:ext cx="1687398" cy="338554"/>
            </a:xfrm>
            <a:prstGeom prst="rect">
              <a:avLst/>
            </a:prstGeom>
            <a:solidFill>
              <a:schemeClr val="bg1"/>
            </a:solidFill>
          </p:spPr>
          <p:txBody>
            <a:bodyPr wrap="square" rtlCol="0">
              <a:spAutoFit/>
            </a:bodyPr>
            <a:lstStyle/>
            <a:p>
              <a:pPr algn="ctr"/>
              <a:r>
                <a:rPr lang="en-US" sz="1600" dirty="0" smtClean="0"/>
                <a:t>SF6</a:t>
              </a:r>
              <a:endParaRPr lang="en-US" sz="1600" dirty="0"/>
            </a:p>
          </p:txBody>
        </p:sp>
        <p:cxnSp>
          <p:nvCxnSpPr>
            <p:cNvPr id="5" name="Straight Arrow Connector 4"/>
            <p:cNvCxnSpPr/>
            <p:nvPr/>
          </p:nvCxnSpPr>
          <p:spPr bwMode="auto">
            <a:xfrm flipH="1">
              <a:off x="3082565" y="575035"/>
              <a:ext cx="829559" cy="546755"/>
            </a:xfrm>
            <a:prstGeom prst="straightConnector1">
              <a:avLst/>
            </a:prstGeom>
            <a:noFill/>
            <a:ln w="38100" cap="flat" cmpd="sng" algn="ctr">
              <a:solidFill>
                <a:srgbClr val="FF0000"/>
              </a:solidFill>
              <a:prstDash val="solid"/>
              <a:round/>
              <a:headEnd type="none" w="med" len="med"/>
              <a:tailEnd type="arrow"/>
            </a:ln>
            <a:effectLst/>
          </p:spPr>
        </p:cxnSp>
        <p:cxnSp>
          <p:nvCxnSpPr>
            <p:cNvPr id="12" name="Straight Arrow Connector 11"/>
            <p:cNvCxnSpPr/>
            <p:nvPr/>
          </p:nvCxnSpPr>
          <p:spPr bwMode="auto">
            <a:xfrm>
              <a:off x="1377886" y="2093011"/>
              <a:ext cx="1063656" cy="357100"/>
            </a:xfrm>
            <a:prstGeom prst="straightConnector1">
              <a:avLst/>
            </a:prstGeom>
            <a:noFill/>
            <a:ln w="38100" cap="flat" cmpd="sng" algn="ctr">
              <a:solidFill>
                <a:srgbClr val="FF0000"/>
              </a:solidFill>
              <a:prstDash val="solid"/>
              <a:round/>
              <a:headEnd type="none" w="med" len="med"/>
              <a:tailEnd type="arrow"/>
            </a:ln>
            <a:effectLst/>
          </p:spPr>
        </p:cxnSp>
        <p:cxnSp>
          <p:nvCxnSpPr>
            <p:cNvPr id="14" name="Straight Arrow Connector 13"/>
            <p:cNvCxnSpPr/>
            <p:nvPr/>
          </p:nvCxnSpPr>
          <p:spPr bwMode="auto">
            <a:xfrm>
              <a:off x="1293829" y="3091134"/>
              <a:ext cx="1063656" cy="357100"/>
            </a:xfrm>
            <a:prstGeom prst="straightConnector1">
              <a:avLst/>
            </a:prstGeom>
            <a:noFill/>
            <a:ln w="38100" cap="flat" cmpd="sng" algn="ctr">
              <a:solidFill>
                <a:srgbClr val="FF0000"/>
              </a:solidFill>
              <a:prstDash val="solid"/>
              <a:round/>
              <a:headEnd type="none" w="med" len="med"/>
              <a:tailEnd type="arrow"/>
            </a:ln>
            <a:effectLst/>
          </p:spPr>
        </p:cxnSp>
        <p:cxnSp>
          <p:nvCxnSpPr>
            <p:cNvPr id="15" name="Straight Arrow Connector 14"/>
            <p:cNvCxnSpPr/>
            <p:nvPr/>
          </p:nvCxnSpPr>
          <p:spPr bwMode="auto">
            <a:xfrm>
              <a:off x="1293829" y="4449452"/>
              <a:ext cx="879832" cy="0"/>
            </a:xfrm>
            <a:prstGeom prst="straightConnector1">
              <a:avLst/>
            </a:prstGeom>
            <a:noFill/>
            <a:ln w="38100" cap="flat" cmpd="sng" algn="ctr">
              <a:solidFill>
                <a:srgbClr val="FF0000"/>
              </a:solidFill>
              <a:prstDash val="solid"/>
              <a:round/>
              <a:headEnd type="none" w="med" len="med"/>
              <a:tailEnd type="arrow"/>
            </a:ln>
            <a:effectLst/>
          </p:spPr>
        </p:cxnSp>
        <p:sp>
          <p:nvSpPr>
            <p:cNvPr id="8" name="TextBox 7"/>
            <p:cNvSpPr txBox="1"/>
            <p:nvPr/>
          </p:nvSpPr>
          <p:spPr>
            <a:xfrm>
              <a:off x="3497344" y="172630"/>
              <a:ext cx="1687398" cy="584775"/>
            </a:xfrm>
            <a:prstGeom prst="rect">
              <a:avLst/>
            </a:prstGeom>
            <a:solidFill>
              <a:schemeClr val="bg1"/>
            </a:solidFill>
          </p:spPr>
          <p:txBody>
            <a:bodyPr wrap="square" rtlCol="0">
              <a:spAutoFit/>
            </a:bodyPr>
            <a:lstStyle/>
            <a:p>
              <a:pPr algn="ctr"/>
              <a:r>
                <a:rPr lang="en-US" sz="1600" dirty="0" smtClean="0"/>
                <a:t>R350 epoxy receptacle</a:t>
              </a:r>
              <a:endParaRPr lang="en-US" sz="1600" dirty="0"/>
            </a:p>
          </p:txBody>
        </p:sp>
      </p:grpSp>
      <p:pic>
        <p:nvPicPr>
          <p:cNvPr id="1027" name="Picture 3" descr="C:\Users\poelker\Documents\Drawings\inverted gun\SCT drawings and notes\FEL conductive insulator DSCF32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5926399" y="2651382"/>
            <a:ext cx="2681892" cy="35758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17738" y="335704"/>
            <a:ext cx="4150771" cy="1938992"/>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en-US" sz="2000" dirty="0" smtClean="0"/>
              <a:t>Revisit one of our successful test configurations – polish the shed and test with actual gun electrode</a:t>
            </a:r>
            <a:endParaRPr lang="en-US" sz="2000" dirty="0" smtClean="0"/>
          </a:p>
          <a:p>
            <a:pPr marL="342900" indent="-342900">
              <a:buFont typeface="Arial" panose="020B0604020202020204" pitchFamily="34" charset="0"/>
              <a:buChar char="•"/>
            </a:pPr>
            <a:r>
              <a:rPr lang="en-US" sz="2000" dirty="0" smtClean="0"/>
              <a:t>Use a </a:t>
            </a:r>
            <a:r>
              <a:rPr lang="en-US" sz="2000" dirty="0" smtClean="0"/>
              <a:t>large </a:t>
            </a:r>
            <a:r>
              <a:rPr lang="en-US" sz="2000" dirty="0" smtClean="0"/>
              <a:t>doped </a:t>
            </a:r>
            <a:r>
              <a:rPr lang="en-US" sz="2000" dirty="0" smtClean="0"/>
              <a:t>insulator purchased </a:t>
            </a:r>
            <a:r>
              <a:rPr lang="en-US" sz="2000" dirty="0" smtClean="0"/>
              <a:t>by </a:t>
            </a:r>
            <a:r>
              <a:rPr lang="en-US" sz="2000" dirty="0" smtClean="0"/>
              <a:t>FEL: Danny </a:t>
            </a:r>
            <a:r>
              <a:rPr lang="en-US" sz="2000" dirty="0" err="1" smtClean="0"/>
              <a:t>Machie</a:t>
            </a:r>
            <a:r>
              <a:rPr lang="en-US" sz="2000" dirty="0" smtClean="0"/>
              <a:t> working on design</a:t>
            </a:r>
            <a:endParaRPr lang="en-US" sz="2000" dirty="0" smtClean="0"/>
          </a:p>
        </p:txBody>
      </p:sp>
    </p:spTree>
    <p:extLst>
      <p:ext uri="{BB962C8B-B14F-4D97-AF65-F5344CB8AC3E}">
        <p14:creationId xmlns:p14="http://schemas.microsoft.com/office/powerpoint/2010/main" val="1399984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53" y="77002"/>
            <a:ext cx="8237415" cy="741146"/>
          </a:xfrm>
        </p:spPr>
        <p:txBody>
          <a:bodyPr/>
          <a:lstStyle/>
          <a:p>
            <a:r>
              <a:rPr lang="en-US" sz="2400" dirty="0" smtClean="0"/>
              <a:t>UITF – Upgrade Injector Test Facility</a:t>
            </a:r>
            <a:endParaRPr lang="en-US" sz="2400" dirty="0"/>
          </a:p>
        </p:txBody>
      </p:sp>
      <p:sp>
        <p:nvSpPr>
          <p:cNvPr id="3" name="Content Placeholder 2"/>
          <p:cNvSpPr>
            <a:spLocks noGrp="1"/>
          </p:cNvSpPr>
          <p:nvPr>
            <p:ph idx="1"/>
          </p:nvPr>
        </p:nvSpPr>
        <p:spPr>
          <a:xfrm>
            <a:off x="281353" y="644893"/>
            <a:ext cx="8582025" cy="5803185"/>
          </a:xfrm>
        </p:spPr>
        <p:txBody>
          <a:bodyPr/>
          <a:lstStyle/>
          <a:p>
            <a:pPr>
              <a:spcBef>
                <a:spcPts val="0"/>
              </a:spcBef>
              <a:buClrTx/>
            </a:pPr>
            <a:r>
              <a:rPr lang="en-US" sz="1800" dirty="0" smtClean="0">
                <a:latin typeface="Arial" panose="020B0604020202020204" pitchFamily="34" charset="0"/>
                <a:cs typeface="Arial" panose="020B0604020202020204" pitchFamily="34" charset="0"/>
              </a:rPr>
              <a:t>To-do list for next 30 days</a:t>
            </a:r>
            <a:endParaRPr lang="en-US" sz="1800" dirty="0">
              <a:latin typeface="Arial" panose="020B0604020202020204" pitchFamily="34" charset="0"/>
              <a:cs typeface="Arial" panose="020B0604020202020204" pitchFamily="34" charset="0"/>
            </a:endParaRPr>
          </a:p>
          <a:p>
            <a:pPr marL="512064" lvl="1" indent="-109728">
              <a:spcBef>
                <a:spcPts val="0"/>
              </a:spcBef>
              <a:spcAft>
                <a:spcPts val="0"/>
              </a:spcAft>
              <a:buClrTx/>
            </a:pPr>
            <a:r>
              <a:rPr lang="en-US" sz="1800" dirty="0" smtClean="0">
                <a:latin typeface="Arial" panose="020B0604020202020204" pitchFamily="34" charset="0"/>
                <a:cs typeface="Arial" panose="020B0604020202020204" pitchFamily="34" charset="0"/>
              </a:rPr>
              <a:t>Setup the electronics racks above Cave1 </a:t>
            </a:r>
          </a:p>
          <a:p>
            <a:pPr marL="912114" lvl="2" indent="-109728">
              <a:spcBef>
                <a:spcPts val="0"/>
              </a:spcBef>
              <a:spcAft>
                <a:spcPts val="0"/>
              </a:spcAft>
              <a:buClrTx/>
            </a:pPr>
            <a:r>
              <a:rPr lang="en-US" sz="1600" dirty="0" smtClean="0">
                <a:latin typeface="Arial" panose="020B0604020202020204" pitchFamily="34" charset="0"/>
                <a:cs typeface="Arial" panose="020B0604020202020204" pitchFamily="34" charset="0"/>
              </a:rPr>
              <a:t>Agree on layout, </a:t>
            </a:r>
            <a:r>
              <a:rPr lang="en-US" sz="1600" dirty="0" err="1" smtClean="0">
                <a:latin typeface="Arial" panose="020B0604020202020204" pitchFamily="34" charset="0"/>
                <a:cs typeface="Arial" panose="020B0604020202020204" pitchFamily="34" charset="0"/>
              </a:rPr>
              <a:t>RadCon</a:t>
            </a:r>
            <a:r>
              <a:rPr lang="en-US" sz="1600" dirty="0" smtClean="0">
                <a:latin typeface="Arial" panose="020B0604020202020204" pitchFamily="34" charset="0"/>
                <a:cs typeface="Arial" panose="020B0604020202020204" pitchFamily="34" charset="0"/>
              </a:rPr>
              <a:t> to approve it</a:t>
            </a:r>
          </a:p>
          <a:p>
            <a:pPr marL="912114" lvl="2" indent="-109728">
              <a:spcBef>
                <a:spcPts val="0"/>
              </a:spcBef>
              <a:spcAft>
                <a:spcPts val="0"/>
              </a:spcAft>
              <a:buClrTx/>
            </a:pPr>
            <a:r>
              <a:rPr lang="en-US" sz="1600" dirty="0" smtClean="0">
                <a:latin typeface="Arial" panose="020B0604020202020204" pitchFamily="34" charset="0"/>
                <a:cs typeface="Arial" panose="020B0604020202020204" pitchFamily="34" charset="0"/>
              </a:rPr>
              <a:t>Installation Group (Neal Wilson and company) to build it</a:t>
            </a:r>
          </a:p>
          <a:p>
            <a:pPr marL="912114" lvl="2" indent="-109728">
              <a:spcBef>
                <a:spcPts val="0"/>
              </a:spcBef>
              <a:spcAft>
                <a:spcPts val="0"/>
              </a:spcAft>
              <a:buClrTx/>
            </a:pPr>
            <a:r>
              <a:rPr lang="en-US" sz="1600" dirty="0" smtClean="0">
                <a:latin typeface="Arial" panose="020B0604020202020204" pitchFamily="34" charset="0"/>
                <a:cs typeface="Arial" panose="020B0604020202020204" pitchFamily="34" charset="0"/>
              </a:rPr>
              <a:t>Need a temporary stairway to access the top of Cave</a:t>
            </a:r>
            <a:endParaRPr lang="en-US" sz="1600" dirty="0" smtClean="0">
              <a:latin typeface="Arial" panose="020B0604020202020204" pitchFamily="34" charset="0"/>
              <a:cs typeface="Arial" panose="020B0604020202020204" pitchFamily="34" charset="0"/>
            </a:endParaRPr>
          </a:p>
          <a:p>
            <a:pPr marL="912114" lvl="2" indent="-109728">
              <a:spcBef>
                <a:spcPts val="0"/>
              </a:spcBef>
              <a:spcAft>
                <a:spcPts val="0"/>
              </a:spcAft>
              <a:buClrTx/>
            </a:pPr>
            <a:r>
              <a:rPr lang="en-US" sz="1600" dirty="0" smtClean="0">
                <a:latin typeface="Arial" panose="020B0604020202020204" pitchFamily="34" charset="0"/>
                <a:cs typeface="Arial" panose="020B0604020202020204" pitchFamily="34" charset="0"/>
              </a:rPr>
              <a:t>Provide electrical requirement</a:t>
            </a:r>
            <a:r>
              <a:rPr lang="en-US" sz="1600" dirty="0" smtClean="0">
                <a:latin typeface="Arial" panose="020B0604020202020204" pitchFamily="34" charset="0"/>
                <a:cs typeface="Arial" panose="020B0604020202020204" pitchFamily="34" charset="0"/>
              </a:rPr>
              <a:t>s to Facilities/Jason Willoughby</a:t>
            </a:r>
            <a:endParaRPr lang="en-US" sz="1600" dirty="0" smtClean="0">
              <a:latin typeface="Arial" panose="020B0604020202020204" pitchFamily="34" charset="0"/>
              <a:cs typeface="Arial" panose="020B0604020202020204" pitchFamily="34" charset="0"/>
            </a:endParaRPr>
          </a:p>
          <a:p>
            <a:pPr marL="512064" lvl="1" indent="-109728">
              <a:spcBef>
                <a:spcPts val="0"/>
              </a:spcBef>
              <a:spcAft>
                <a:spcPts val="0"/>
              </a:spcAft>
              <a:buClrTx/>
            </a:pPr>
            <a:r>
              <a:rPr lang="en-US" sz="1800" dirty="0" smtClean="0">
                <a:latin typeface="Arial" panose="020B0604020202020204" pitchFamily="34" charset="0"/>
                <a:cs typeface="Arial" panose="020B0604020202020204" pitchFamily="34" charset="0"/>
              </a:rPr>
              <a:t>Obtain the formal ODH assessment, use it to provide Tom Renzo information relevan</a:t>
            </a:r>
            <a:r>
              <a:rPr lang="en-US" sz="1800" dirty="0" smtClean="0">
                <a:latin typeface="Arial" panose="020B0604020202020204" pitchFamily="34" charset="0"/>
                <a:cs typeface="Arial" panose="020B0604020202020204" pitchFamily="34" charset="0"/>
              </a:rPr>
              <a:t>t to Cave2 ceiling design.  Modifications to Cave1 ceiling required?</a:t>
            </a:r>
            <a:endParaRPr lang="en-US" sz="1800" dirty="0" smtClean="0">
              <a:latin typeface="Arial" panose="020B0604020202020204" pitchFamily="34" charset="0"/>
              <a:cs typeface="Arial" panose="020B0604020202020204" pitchFamily="34" charset="0"/>
            </a:endParaRPr>
          </a:p>
          <a:p>
            <a:pPr marL="512064" lvl="1" indent="-109728">
              <a:spcBef>
                <a:spcPts val="0"/>
              </a:spcBef>
              <a:spcAft>
                <a:spcPts val="0"/>
              </a:spcAft>
              <a:buClrTx/>
            </a:pPr>
            <a:r>
              <a:rPr lang="en-US" sz="1800" dirty="0" smtClean="0">
                <a:latin typeface="Arial" panose="020B0604020202020204" pitchFamily="34" charset="0"/>
                <a:cs typeface="Arial" panose="020B0604020202020204" pitchFamily="34" charset="0"/>
              </a:rPr>
              <a:t>Facilities should remove utilities on Control Room exterior wall (window air conditioner, fire, electric), so that Walter </a:t>
            </a:r>
            <a:r>
              <a:rPr lang="en-US" sz="1800" dirty="0" err="1" smtClean="0">
                <a:latin typeface="Arial" panose="020B0604020202020204" pitchFamily="34" charset="0"/>
                <a:cs typeface="Arial" panose="020B0604020202020204" pitchFamily="34" charset="0"/>
              </a:rPr>
              <a:t>Kehlner</a:t>
            </a:r>
            <a:r>
              <a:rPr lang="en-US" sz="1800" dirty="0" smtClean="0">
                <a:latin typeface="Arial" panose="020B0604020202020204" pitchFamily="34" charset="0"/>
                <a:cs typeface="Arial" panose="020B0604020202020204" pitchFamily="34" charset="0"/>
              </a:rPr>
              <a:t> can move more concrete block into position to erect the perimeter of Cave2</a:t>
            </a:r>
          </a:p>
          <a:p>
            <a:pPr marL="512064" lvl="1" indent="-109728">
              <a:spcBef>
                <a:spcPts val="0"/>
              </a:spcBef>
              <a:spcAft>
                <a:spcPts val="0"/>
              </a:spcAft>
              <a:buClrTx/>
            </a:pPr>
            <a:r>
              <a:rPr lang="en-US" sz="1800" dirty="0" smtClean="0">
                <a:latin typeface="Arial" panose="020B0604020202020204" pitchFamily="34" charset="0"/>
                <a:cs typeface="Arial" panose="020B0604020202020204" pitchFamily="34" charset="0"/>
              </a:rPr>
              <a:t>Installation Group to install </a:t>
            </a:r>
            <a:r>
              <a:rPr lang="en-US" sz="1800" dirty="0" err="1" smtClean="0">
                <a:latin typeface="Arial" panose="020B0604020202020204" pitchFamily="34" charset="0"/>
                <a:cs typeface="Arial" panose="020B0604020202020204" pitchFamily="34" charset="0"/>
              </a:rPr>
              <a:t>unistrut</a:t>
            </a:r>
            <a:r>
              <a:rPr lang="en-US" sz="1800" dirty="0" smtClean="0">
                <a:latin typeface="Arial" panose="020B0604020202020204" pitchFamily="34" charset="0"/>
                <a:cs typeface="Arial" panose="020B0604020202020204" pitchFamily="34" charset="0"/>
              </a:rPr>
              <a:t> along east wall, for attaching utilities. Installation Group and Facilities to begin attaching utilities to this wall: LCW, GN2, compressed air, electric, lighting, fire suppression</a:t>
            </a:r>
            <a:endParaRPr lang="en-US" sz="1800" dirty="0" smtClean="0">
              <a:latin typeface="Arial" panose="020B0604020202020204" pitchFamily="34" charset="0"/>
              <a:cs typeface="Arial" panose="020B0604020202020204" pitchFamily="34" charset="0"/>
            </a:endParaRPr>
          </a:p>
          <a:p>
            <a:pPr marL="512064" lvl="1" indent="-109728">
              <a:spcBef>
                <a:spcPts val="0"/>
              </a:spcBef>
              <a:spcAft>
                <a:spcPts val="0"/>
              </a:spcAft>
              <a:buClrTx/>
            </a:pPr>
            <a:r>
              <a:rPr lang="en-US" sz="1800" dirty="0" smtClean="0">
                <a:latin typeface="Arial" panose="020B0604020202020204" pitchFamily="34" charset="0"/>
                <a:cs typeface="Arial" panose="020B0604020202020204" pitchFamily="34" charset="0"/>
              </a:rPr>
              <a:t>Move the ¼ CM into Cave1 or Cave2</a:t>
            </a:r>
          </a:p>
          <a:p>
            <a:pPr marL="512064" lvl="1" indent="-109728">
              <a:spcBef>
                <a:spcPts val="0"/>
              </a:spcBef>
              <a:spcAft>
                <a:spcPts val="0"/>
              </a:spcAft>
              <a:buClrTx/>
            </a:pPr>
            <a:r>
              <a:rPr lang="en-US" sz="1800" dirty="0" smtClean="0">
                <a:latin typeface="Arial" panose="020B0604020202020204" pitchFamily="34" charset="0"/>
                <a:cs typeface="Arial" panose="020B0604020202020204" pitchFamily="34" charset="0"/>
              </a:rPr>
              <a:t>Apply high voltage to gun with shed electrode at FEL Gun Test Stand</a:t>
            </a:r>
          </a:p>
          <a:p>
            <a:pPr marL="512064" lvl="1" indent="-109728">
              <a:spcBef>
                <a:spcPts val="0"/>
              </a:spcBef>
              <a:spcAft>
                <a:spcPts val="0"/>
              </a:spcAft>
              <a:buClrTx/>
            </a:pPr>
            <a:r>
              <a:rPr lang="en-US" sz="1800" dirty="0" smtClean="0">
                <a:latin typeface="Arial" panose="020B0604020202020204" pitchFamily="34" charset="0"/>
                <a:cs typeface="Arial" panose="020B0604020202020204" pitchFamily="34" charset="0"/>
              </a:rPr>
              <a:t>Need to make some headway on Bob May’s EHS&amp;Q task list</a:t>
            </a:r>
            <a:endParaRPr lang="en-US" sz="18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6F86023-E48B-B14B-8DBB-49DEC0C635B1}" type="slidenum">
              <a:rPr lang="en-US" smtClean="0"/>
              <a:pPr/>
              <a:t>8</a:t>
            </a:fld>
            <a:endParaRPr lang="en-US" dirty="0"/>
          </a:p>
        </p:txBody>
      </p:sp>
      <p:sp>
        <p:nvSpPr>
          <p:cNvPr id="5" name="Footer Placeholder 4"/>
          <p:cNvSpPr>
            <a:spLocks noGrp="1"/>
          </p:cNvSpPr>
          <p:nvPr>
            <p:ph type="ftr" sz="quarter" idx="11"/>
          </p:nvPr>
        </p:nvSpPr>
        <p:spPr/>
        <p:txBody>
          <a:bodyPr/>
          <a:lstStyle/>
          <a:p>
            <a:r>
              <a:rPr lang="en-US" dirty="0" smtClean="0"/>
              <a:t>Division Resource Planning and Coordinating</a:t>
            </a:r>
            <a:endParaRPr lang="en-US" dirty="0"/>
          </a:p>
        </p:txBody>
      </p:sp>
    </p:spTree>
    <p:extLst>
      <p:ext uri="{BB962C8B-B14F-4D97-AF65-F5344CB8AC3E}">
        <p14:creationId xmlns:p14="http://schemas.microsoft.com/office/powerpoint/2010/main" val="3019268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92470" y="1390387"/>
            <a:ext cx="7380287" cy="4992812"/>
            <a:chOff x="1068074" y="1298024"/>
            <a:chExt cx="7380287" cy="4992812"/>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7991"/>
            <a:stretch/>
          </p:blipFill>
          <p:spPr bwMode="auto">
            <a:xfrm>
              <a:off x="1146583" y="3749964"/>
              <a:ext cx="7075487" cy="254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bwMode="auto">
            <a:xfrm rot="10800000" flipH="1">
              <a:off x="6989749" y="2746749"/>
              <a:ext cx="546754" cy="197963"/>
            </a:xfrm>
            <a:prstGeom prst="rect">
              <a:avLst/>
            </a:prstGeom>
            <a:solidFill>
              <a:schemeClr val="bg1"/>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imes New Roman"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074" y="1298024"/>
              <a:ext cx="7380287"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TextBox 11"/>
          <p:cNvSpPr txBox="1"/>
          <p:nvPr/>
        </p:nvSpPr>
        <p:spPr>
          <a:xfrm>
            <a:off x="275449" y="369453"/>
            <a:ext cx="8266546"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a:t>
            </a:r>
            <a:r>
              <a:rPr lang="en-US" dirty="0" smtClean="0">
                <a:latin typeface="Arial" panose="020B0604020202020204" pitchFamily="34" charset="0"/>
                <a:cs typeface="Arial" panose="020B0604020202020204" pitchFamily="34" charset="0"/>
              </a:rPr>
              <a:t>here’s enough </a:t>
            </a:r>
            <a:r>
              <a:rPr lang="en-US" dirty="0" err="1" smtClean="0">
                <a:latin typeface="Arial" panose="020B0604020202020204" pitchFamily="34" charset="0"/>
                <a:cs typeface="Arial" panose="020B0604020202020204" pitchFamily="34" charset="0"/>
              </a:rPr>
              <a:t>LHe</a:t>
            </a:r>
            <a:r>
              <a:rPr lang="en-US" dirty="0" smtClean="0">
                <a:latin typeface="Arial" panose="020B0604020202020204" pitchFamily="34" charset="0"/>
                <a:cs typeface="Arial" panose="020B0604020202020204" pitchFamily="34" charset="0"/>
              </a:rPr>
              <a:t> in UITF to completely displace all the air in the room. </a:t>
            </a:r>
            <a:r>
              <a:rPr lang="en-US" dirty="0">
                <a:latin typeface="Arial" panose="020B0604020202020204" pitchFamily="34" charset="0"/>
                <a:cs typeface="Arial" panose="020B0604020202020204" pitchFamily="34" charset="0"/>
              </a:rPr>
              <a:t>We don’t want the hassle of ODH2 conditions. </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a:t>
            </a:r>
            <a:r>
              <a:rPr lang="en-US" dirty="0" smtClean="0">
                <a:latin typeface="Arial" panose="020B0604020202020204" pitchFamily="34" charset="0"/>
                <a:cs typeface="Arial" panose="020B0604020202020204" pitchFamily="34" charset="0"/>
              </a:rPr>
              <a:t>an’t rely on active ventilation, need adequate passive ventilation….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5481082"/>
      </p:ext>
    </p:extLst>
  </p:cSld>
  <p:clrMapOvr>
    <a:masterClrMapping/>
  </p:clrMapOvr>
</p:sld>
</file>

<file path=ppt/theme/theme1.xml><?xml version="1.0" encoding="utf-8"?>
<a:theme xmlns:a="http://schemas.openxmlformats.org/drawingml/2006/main" name="DOE Site Visit 2013-Hutto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OE Site Visit 2013-Hutto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DOE Site Visit 2013-Hutto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Default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Default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Default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3_Default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4_Default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5_Default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6_Default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7_Default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OE Site Visit 2013-Hutto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DOE Site Visit 2013-Hutto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OE Site Visit 2013-Hutto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OE Site Visit 2013-Hutto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OE Site Visit 2013-Hutto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OE Site Visit 2013-Hutto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OE Site Visit 2013-Hutto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OE Site Visit 2013-Hutto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DOE Site Visit 2013-Hutton</Template>
  <TotalTime>25697</TotalTime>
  <Words>787</Words>
  <Application>Microsoft Office PowerPoint</Application>
  <PresentationFormat>On-screen Show (4:3)</PresentationFormat>
  <Paragraphs>72</Paragraphs>
  <Slides>12</Slides>
  <Notes>1</Notes>
  <HiddenSlides>0</HiddenSlides>
  <MMClips>0</MMClips>
  <ScaleCrop>false</ScaleCrop>
  <HeadingPairs>
    <vt:vector size="4" baseType="variant">
      <vt:variant>
        <vt:lpstr>Theme</vt:lpstr>
      </vt:variant>
      <vt:variant>
        <vt:i4>19</vt:i4>
      </vt:variant>
      <vt:variant>
        <vt:lpstr>Slide Titles</vt:lpstr>
      </vt:variant>
      <vt:variant>
        <vt:i4>12</vt:i4>
      </vt:variant>
    </vt:vector>
  </HeadingPairs>
  <TitlesOfParts>
    <vt:vector size="31" baseType="lpstr">
      <vt:lpstr>DOE Site Visit 2013-Hutton</vt:lpstr>
      <vt:lpstr>1_DOE Site Visit 2013-Hutton</vt:lpstr>
      <vt:lpstr>2_DOE Site Visit 2013-Hutton</vt:lpstr>
      <vt:lpstr>3_DOE Site Visit 2013-Hutton</vt:lpstr>
      <vt:lpstr>4_DOE Site Visit 2013-Hutton</vt:lpstr>
      <vt:lpstr>5_DOE Site Visit 2013-Hutton</vt:lpstr>
      <vt:lpstr>6_DOE Site Visit 2013-Hutton</vt:lpstr>
      <vt:lpstr>7_DOE Site Visit 2013-Hutton</vt:lpstr>
      <vt:lpstr>8_DOE Site Visit 2013-Hutton</vt:lpstr>
      <vt:lpstr>9_DOE Site Visit 2013-Hutton</vt:lpstr>
      <vt:lpstr>10_DOE Site Visit 2013-Hutton</vt:lpstr>
      <vt:lpstr>Default Theme</vt:lpstr>
      <vt:lpstr>1_Default Theme</vt:lpstr>
      <vt:lpstr>2_Default Theme</vt:lpstr>
      <vt:lpstr>3_Default Theme</vt:lpstr>
      <vt:lpstr>4_Default Theme</vt:lpstr>
      <vt:lpstr>5_Default Theme</vt:lpstr>
      <vt:lpstr>6_Default Theme</vt:lpstr>
      <vt:lpstr>7_Default Theme</vt:lpstr>
      <vt:lpstr>UITF – Upgrade Injector Test Facility</vt:lpstr>
      <vt:lpstr>PowerPoint Presentation</vt:lpstr>
      <vt:lpstr>PowerPoint Presentation</vt:lpstr>
      <vt:lpstr>PowerPoint Presentation</vt:lpstr>
      <vt:lpstr>Shaun Gregory has started the MeV beamline design</vt:lpstr>
      <vt:lpstr>PowerPoint Presentation</vt:lpstr>
      <vt:lpstr>PowerPoint Presentation</vt:lpstr>
      <vt:lpstr>UITF – Upgrade Injector Test Facility</vt:lpstr>
      <vt:lpstr>PowerPoint Presentation</vt:lpstr>
      <vt:lpstr>Electronics Racks above Cave1</vt:lpstr>
      <vt:lpstr>UITF – Upgrade Injector Test Facility</vt:lpstr>
      <vt:lpstr>PowerPoint Presentation</vt:lpstr>
    </vt:vector>
  </TitlesOfParts>
  <Company>Jefferson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SRF Overview</dc:title>
  <dc:creator>Erin Clifton</dc:creator>
  <cp:lastModifiedBy>Mathew Poelker</cp:lastModifiedBy>
  <cp:revision>783</cp:revision>
  <cp:lastPrinted>2014-10-24T18:30:21Z</cp:lastPrinted>
  <dcterms:created xsi:type="dcterms:W3CDTF">2013-07-05T14:18:22Z</dcterms:created>
  <dcterms:modified xsi:type="dcterms:W3CDTF">2015-08-13T21:58:12Z</dcterms:modified>
</cp:coreProperties>
</file>