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1"/>
  </p:notesMasterIdLst>
  <p:sldIdLst>
    <p:sldId id="309" r:id="rId2"/>
    <p:sldId id="312" r:id="rId3"/>
    <p:sldId id="348" r:id="rId4"/>
    <p:sldId id="331" r:id="rId5"/>
    <p:sldId id="338" r:id="rId6"/>
    <p:sldId id="337" r:id="rId7"/>
    <p:sldId id="342" r:id="rId8"/>
    <p:sldId id="343" r:id="rId9"/>
    <p:sldId id="319" r:id="rId10"/>
    <p:sldId id="323" r:id="rId11"/>
    <p:sldId id="344" r:id="rId12"/>
    <p:sldId id="332" r:id="rId13"/>
    <p:sldId id="346" r:id="rId14"/>
    <p:sldId id="353" r:id="rId15"/>
    <p:sldId id="329" r:id="rId16"/>
    <p:sldId id="354" r:id="rId17"/>
    <p:sldId id="351" r:id="rId18"/>
    <p:sldId id="333" r:id="rId19"/>
    <p:sldId id="356" r:id="rId20"/>
    <p:sldId id="347" r:id="rId21"/>
    <p:sldId id="328" r:id="rId22"/>
    <p:sldId id="315" r:id="rId23"/>
    <p:sldId id="352" r:id="rId24"/>
    <p:sldId id="350" r:id="rId25"/>
    <p:sldId id="334" r:id="rId26"/>
    <p:sldId id="349" r:id="rId27"/>
    <p:sldId id="355" r:id="rId28"/>
    <p:sldId id="293"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H.G." initials="CHG" lastIdx="1" clrIdx="0">
    <p:extLst>
      <p:ext uri="{19B8F6BF-5375-455C-9EA6-DF929625EA0E}">
        <p15:presenceInfo xmlns:p15="http://schemas.microsoft.com/office/powerpoint/2012/main" userId="Carlos H.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FA41"/>
    <a:srgbClr val="FF9200"/>
    <a:srgbClr val="0000FF"/>
    <a:srgbClr val="99FF66"/>
    <a:srgbClr val="66FF99"/>
    <a:srgbClr val="FF9900"/>
    <a:srgbClr val="C5FFF4"/>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80" autoAdjust="0"/>
    <p:restoredTop sz="96408" autoAdjust="0"/>
  </p:normalViewPr>
  <p:slideViewPr>
    <p:cSldViewPr snapToGrid="0" snapToObjects="1">
      <p:cViewPr varScale="1">
        <p:scale>
          <a:sx n="69" d="100"/>
          <a:sy n="69" d="100"/>
        </p:scale>
        <p:origin x="676" y="4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mun\Documents\0.%20PROJECTS\LDRD\GTS\Magnetized%20Beam%20Data\E%20and%20B%20field%20map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chgarcia\Documents\GTS\350kV%20inverted%20insulator%20gun\Cathode%20Prep%20chamber\Photocurrent%20during%20activation%20at%20G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un\Documents\0.%20PROJECTS\LDRD\GTS\GTS%20Laser%20Calibration_latest.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mun\Documents\0.%20PROJECTS\LDRD\GTS\GTS%20Laser%20Calibration_latest.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mamun\Documents\0.%20PROJECTS\LDRD\GTS\Magnetized%20Beam%20Data\Laser%20power%20vs%20bunch%20charg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24167406851489"/>
          <c:y val="0.20205263532712345"/>
          <c:w val="0.76435953454974626"/>
          <c:h val="0.59589472934575316"/>
        </c:manualLayout>
      </c:layout>
      <c:scatterChart>
        <c:scatterStyle val="smoothMarker"/>
        <c:varyColors val="0"/>
        <c:ser>
          <c:idx val="1"/>
          <c:order val="0"/>
          <c:spPr>
            <a:ln w="12700">
              <a:solidFill>
                <a:srgbClr val="C00000"/>
              </a:solidFill>
            </a:ln>
          </c:spPr>
          <c:marker>
            <c:symbol val="none"/>
          </c:marker>
          <c:xVal>
            <c:numRef>
              <c:f>Sheet1!$A$2:$A$2752</c:f>
              <c:numCache>
                <c:formatCode>General</c:formatCode>
                <c:ptCount val="2751"/>
                <c:pt idx="0">
                  <c:v>0</c:v>
                </c:pt>
                <c:pt idx="1">
                  <c:v>1E-3</c:v>
                </c:pt>
                <c:pt idx="2">
                  <c:v>2E-3</c:v>
                </c:pt>
                <c:pt idx="3">
                  <c:v>3.0000000000000001E-3</c:v>
                </c:pt>
                <c:pt idx="4">
                  <c:v>4.0000000000000001E-3</c:v>
                </c:pt>
                <c:pt idx="5">
                  <c:v>5.0000000000000001E-3</c:v>
                </c:pt>
                <c:pt idx="6">
                  <c:v>6.0000000000000001E-3</c:v>
                </c:pt>
                <c:pt idx="7">
                  <c:v>6.9999999999999993E-3</c:v>
                </c:pt>
                <c:pt idx="8">
                  <c:v>8.0000000000000002E-3</c:v>
                </c:pt>
                <c:pt idx="9">
                  <c:v>9.0000000000000011E-3</c:v>
                </c:pt>
                <c:pt idx="10">
                  <c:v>0.01</c:v>
                </c:pt>
                <c:pt idx="11">
                  <c:v>1.1000000000000001E-2</c:v>
                </c:pt>
                <c:pt idx="12">
                  <c:v>1.2E-2</c:v>
                </c:pt>
                <c:pt idx="13">
                  <c:v>1.3000000000000001E-2</c:v>
                </c:pt>
                <c:pt idx="14">
                  <c:v>1.3999999999999999E-2</c:v>
                </c:pt>
                <c:pt idx="15">
                  <c:v>1.4999999999999999E-2</c:v>
                </c:pt>
                <c:pt idx="16">
                  <c:v>1.6E-2</c:v>
                </c:pt>
                <c:pt idx="17">
                  <c:v>1.7000000000000001E-2</c:v>
                </c:pt>
                <c:pt idx="18">
                  <c:v>1.8000000000000002E-2</c:v>
                </c:pt>
                <c:pt idx="19">
                  <c:v>1.9E-2</c:v>
                </c:pt>
                <c:pt idx="20">
                  <c:v>0.02</c:v>
                </c:pt>
                <c:pt idx="21">
                  <c:v>2.1000000000000001E-2</c:v>
                </c:pt>
                <c:pt idx="22">
                  <c:v>2.2000000000000002E-2</c:v>
                </c:pt>
                <c:pt idx="23">
                  <c:v>2.3E-2</c:v>
                </c:pt>
                <c:pt idx="24">
                  <c:v>2.4E-2</c:v>
                </c:pt>
                <c:pt idx="25">
                  <c:v>2.5000000000000001E-2</c:v>
                </c:pt>
                <c:pt idx="26">
                  <c:v>2.6000000000000002E-2</c:v>
                </c:pt>
                <c:pt idx="27">
                  <c:v>2.7000000000000003E-2</c:v>
                </c:pt>
                <c:pt idx="28">
                  <c:v>2.7999999999999997E-2</c:v>
                </c:pt>
                <c:pt idx="29">
                  <c:v>2.8999999999999998E-2</c:v>
                </c:pt>
                <c:pt idx="30">
                  <c:v>0.03</c:v>
                </c:pt>
                <c:pt idx="31">
                  <c:v>3.1E-2</c:v>
                </c:pt>
                <c:pt idx="32">
                  <c:v>3.2000000000000001E-2</c:v>
                </c:pt>
                <c:pt idx="33">
                  <c:v>3.3000000000000002E-2</c:v>
                </c:pt>
                <c:pt idx="34">
                  <c:v>3.4000000000000002E-2</c:v>
                </c:pt>
                <c:pt idx="35">
                  <c:v>3.5000000000000003E-2</c:v>
                </c:pt>
                <c:pt idx="36">
                  <c:v>3.6000000000000004E-2</c:v>
                </c:pt>
                <c:pt idx="37">
                  <c:v>3.7000000000000005E-2</c:v>
                </c:pt>
                <c:pt idx="38">
                  <c:v>3.7999999999999999E-2</c:v>
                </c:pt>
                <c:pt idx="39">
                  <c:v>3.9E-2</c:v>
                </c:pt>
                <c:pt idx="40">
                  <c:v>0.04</c:v>
                </c:pt>
                <c:pt idx="41">
                  <c:v>4.0999999999999995E-2</c:v>
                </c:pt>
                <c:pt idx="42">
                  <c:v>4.2000000000000003E-2</c:v>
                </c:pt>
                <c:pt idx="43">
                  <c:v>4.2999999999999997E-2</c:v>
                </c:pt>
                <c:pt idx="44">
                  <c:v>4.4000000000000004E-2</c:v>
                </c:pt>
                <c:pt idx="45">
                  <c:v>4.4999999999999998E-2</c:v>
                </c:pt>
                <c:pt idx="46">
                  <c:v>4.5999999999999999E-2</c:v>
                </c:pt>
                <c:pt idx="47">
                  <c:v>4.7E-2</c:v>
                </c:pt>
                <c:pt idx="48">
                  <c:v>4.8000000000000001E-2</c:v>
                </c:pt>
                <c:pt idx="49">
                  <c:v>4.9000000000000002E-2</c:v>
                </c:pt>
                <c:pt idx="50">
                  <c:v>0.05</c:v>
                </c:pt>
                <c:pt idx="51">
                  <c:v>5.0999999999999997E-2</c:v>
                </c:pt>
                <c:pt idx="52">
                  <c:v>5.2000000000000005E-2</c:v>
                </c:pt>
                <c:pt idx="53">
                  <c:v>5.2999999999999999E-2</c:v>
                </c:pt>
                <c:pt idx="54">
                  <c:v>5.4000000000000006E-2</c:v>
                </c:pt>
                <c:pt idx="55">
                  <c:v>5.5E-2</c:v>
                </c:pt>
                <c:pt idx="56">
                  <c:v>5.5999999999999994E-2</c:v>
                </c:pt>
                <c:pt idx="57">
                  <c:v>5.7000000000000002E-2</c:v>
                </c:pt>
                <c:pt idx="58">
                  <c:v>5.7999999999999996E-2</c:v>
                </c:pt>
                <c:pt idx="59">
                  <c:v>5.9000000000000004E-2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7.2000000000000008E-2</c:v>
                </c:pt>
                <c:pt idx="73">
                  <c:v>7.2999999999999995E-2</c:v>
                </c:pt>
                <c:pt idx="74">
                  <c:v>7.400000000000001E-2</c:v>
                </c:pt>
                <c:pt idx="75">
                  <c:v>7.4999999999999997E-2</c:v>
                </c:pt>
                <c:pt idx="76">
                  <c:v>7.5999999999999998E-2</c:v>
                </c:pt>
                <c:pt idx="77">
                  <c:v>7.6999999999999999E-2</c:v>
                </c:pt>
                <c:pt idx="78">
                  <c:v>7.8E-2</c:v>
                </c:pt>
                <c:pt idx="79">
                  <c:v>7.9000000000000001E-2</c:v>
                </c:pt>
                <c:pt idx="80">
                  <c:v>0.08</c:v>
                </c:pt>
                <c:pt idx="81">
                  <c:v>8.1000000000000003E-2</c:v>
                </c:pt>
                <c:pt idx="82">
                  <c:v>8.199999999999999E-2</c:v>
                </c:pt>
                <c:pt idx="83">
                  <c:v>8.3000000000000004E-2</c:v>
                </c:pt>
                <c:pt idx="84">
                  <c:v>8.4000000000000005E-2</c:v>
                </c:pt>
                <c:pt idx="85">
                  <c:v>8.5000000000000006E-2</c:v>
                </c:pt>
                <c:pt idx="86">
                  <c:v>8.5999999999999993E-2</c:v>
                </c:pt>
                <c:pt idx="87">
                  <c:v>8.6999999999999994E-2</c:v>
                </c:pt>
                <c:pt idx="88">
                  <c:v>8.8000000000000009E-2</c:v>
                </c:pt>
                <c:pt idx="89">
                  <c:v>8.900000000000001E-2</c:v>
                </c:pt>
                <c:pt idx="90">
                  <c:v>0.09</c:v>
                </c:pt>
                <c:pt idx="91">
                  <c:v>9.0999999999999998E-2</c:v>
                </c:pt>
                <c:pt idx="92">
                  <c:v>9.1999999999999998E-2</c:v>
                </c:pt>
                <c:pt idx="93">
                  <c:v>9.3000000000000013E-2</c:v>
                </c:pt>
                <c:pt idx="94">
                  <c:v>9.4E-2</c:v>
                </c:pt>
                <c:pt idx="95">
                  <c:v>9.5000000000000001E-2</c:v>
                </c:pt>
                <c:pt idx="96">
                  <c:v>9.6000000000000002E-2</c:v>
                </c:pt>
                <c:pt idx="97">
                  <c:v>9.6999999999999989E-2</c:v>
                </c:pt>
                <c:pt idx="98">
                  <c:v>9.8000000000000004E-2</c:v>
                </c:pt>
                <c:pt idx="99">
                  <c:v>9.9000000000000005E-2</c:v>
                </c:pt>
                <c:pt idx="100">
                  <c:v>0.1</c:v>
                </c:pt>
                <c:pt idx="101">
                  <c:v>0.10099999999999999</c:v>
                </c:pt>
                <c:pt idx="102">
                  <c:v>0.10199999999999999</c:v>
                </c:pt>
                <c:pt idx="103">
                  <c:v>0.10300000000000001</c:v>
                </c:pt>
                <c:pt idx="104">
                  <c:v>0.10400000000000001</c:v>
                </c:pt>
                <c:pt idx="105">
                  <c:v>0.105</c:v>
                </c:pt>
                <c:pt idx="106">
                  <c:v>0.106</c:v>
                </c:pt>
                <c:pt idx="107">
                  <c:v>0.107</c:v>
                </c:pt>
                <c:pt idx="108">
                  <c:v>0.10800000000000001</c:v>
                </c:pt>
                <c:pt idx="109">
                  <c:v>0.109</c:v>
                </c:pt>
                <c:pt idx="110">
                  <c:v>0.11</c:v>
                </c:pt>
                <c:pt idx="111">
                  <c:v>0.111</c:v>
                </c:pt>
                <c:pt idx="112">
                  <c:v>0.11199999999999999</c:v>
                </c:pt>
                <c:pt idx="113">
                  <c:v>0.113</c:v>
                </c:pt>
                <c:pt idx="114">
                  <c:v>0.114</c:v>
                </c:pt>
                <c:pt idx="115">
                  <c:v>0.115</c:v>
                </c:pt>
                <c:pt idx="116">
                  <c:v>0.11599999999999999</c:v>
                </c:pt>
                <c:pt idx="117">
                  <c:v>0.11699999999999999</c:v>
                </c:pt>
                <c:pt idx="118">
                  <c:v>0.11800000000000001</c:v>
                </c:pt>
                <c:pt idx="119">
                  <c:v>0.11900000000000001</c:v>
                </c:pt>
                <c:pt idx="120">
                  <c:v>0.12</c:v>
                </c:pt>
                <c:pt idx="121">
                  <c:v>0.121</c:v>
                </c:pt>
                <c:pt idx="122">
                  <c:v>0.122</c:v>
                </c:pt>
                <c:pt idx="123">
                  <c:v>0.12300000000000001</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0.13699999999999998</c:v>
                </c:pt>
                <c:pt idx="138">
                  <c:v>0.13800000000000001</c:v>
                </c:pt>
                <c:pt idx="139">
                  <c:v>0.13900000000000001</c:v>
                </c:pt>
                <c:pt idx="140">
                  <c:v>0.14000000000000001</c:v>
                </c:pt>
                <c:pt idx="141">
                  <c:v>0.14099999999999999</c:v>
                </c:pt>
                <c:pt idx="142">
                  <c:v>0.14199999999999999</c:v>
                </c:pt>
                <c:pt idx="143">
                  <c:v>0.14300000000000002</c:v>
                </c:pt>
                <c:pt idx="144">
                  <c:v>0.14400000000000002</c:v>
                </c:pt>
                <c:pt idx="145">
                  <c:v>0.14499999999999999</c:v>
                </c:pt>
                <c:pt idx="146">
                  <c:v>0.14599999999999999</c:v>
                </c:pt>
                <c:pt idx="147">
                  <c:v>0.14699999999999999</c:v>
                </c:pt>
                <c:pt idx="148">
                  <c:v>0.14800000000000002</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0.16399999999999998</c:v>
                </c:pt>
                <c:pt idx="165">
                  <c:v>0.16500000000000001</c:v>
                </c:pt>
                <c:pt idx="166">
                  <c:v>0.16600000000000001</c:v>
                </c:pt>
                <c:pt idx="167">
                  <c:v>0.16699999999999998</c:v>
                </c:pt>
                <c:pt idx="168">
                  <c:v>0.16800000000000001</c:v>
                </c:pt>
                <c:pt idx="169">
                  <c:v>0.16899999999999998</c:v>
                </c:pt>
                <c:pt idx="170">
                  <c:v>0.17</c:v>
                </c:pt>
                <c:pt idx="171">
                  <c:v>0.17100000000000001</c:v>
                </c:pt>
                <c:pt idx="172">
                  <c:v>0.17199999999999999</c:v>
                </c:pt>
                <c:pt idx="173">
                  <c:v>0.17300000000000001</c:v>
                </c:pt>
                <c:pt idx="174">
                  <c:v>0.17399999999999999</c:v>
                </c:pt>
                <c:pt idx="175">
                  <c:v>0.17499999999999999</c:v>
                </c:pt>
                <c:pt idx="176">
                  <c:v>0.17600000000000002</c:v>
                </c:pt>
                <c:pt idx="177">
                  <c:v>0.17699999999999999</c:v>
                </c:pt>
                <c:pt idx="178">
                  <c:v>0.17800000000000002</c:v>
                </c:pt>
                <c:pt idx="179">
                  <c:v>0.17899999999999999</c:v>
                </c:pt>
                <c:pt idx="180">
                  <c:v>0.18</c:v>
                </c:pt>
                <c:pt idx="181">
                  <c:v>0.18100000000000002</c:v>
                </c:pt>
                <c:pt idx="182">
                  <c:v>0.182</c:v>
                </c:pt>
                <c:pt idx="183">
                  <c:v>0.183</c:v>
                </c:pt>
                <c:pt idx="184">
                  <c:v>0.184</c:v>
                </c:pt>
                <c:pt idx="185">
                  <c:v>0.185</c:v>
                </c:pt>
                <c:pt idx="186">
                  <c:v>0.18600000000000003</c:v>
                </c:pt>
                <c:pt idx="187">
                  <c:v>0.187</c:v>
                </c:pt>
                <c:pt idx="188">
                  <c:v>0.188</c:v>
                </c:pt>
                <c:pt idx="189">
                  <c:v>0.18899999999999997</c:v>
                </c:pt>
                <c:pt idx="190">
                  <c:v>0.19</c:v>
                </c:pt>
                <c:pt idx="191">
                  <c:v>0.191</c:v>
                </c:pt>
                <c:pt idx="192">
                  <c:v>0.192</c:v>
                </c:pt>
                <c:pt idx="193">
                  <c:v>0.193</c:v>
                </c:pt>
                <c:pt idx="194">
                  <c:v>0.19399999999999998</c:v>
                </c:pt>
                <c:pt idx="195">
                  <c:v>0.19500000000000001</c:v>
                </c:pt>
                <c:pt idx="196">
                  <c:v>0.19600000000000001</c:v>
                </c:pt>
                <c:pt idx="197">
                  <c:v>0.19699999999999998</c:v>
                </c:pt>
                <c:pt idx="198">
                  <c:v>0.19800000000000001</c:v>
                </c:pt>
                <c:pt idx="199">
                  <c:v>0.19899999999999998</c:v>
                </c:pt>
                <c:pt idx="200">
                  <c:v>0.2</c:v>
                </c:pt>
                <c:pt idx="201">
                  <c:v>0.20100000000000001</c:v>
                </c:pt>
                <c:pt idx="202">
                  <c:v>0.20199999999999999</c:v>
                </c:pt>
                <c:pt idx="203">
                  <c:v>0.20300000000000001</c:v>
                </c:pt>
                <c:pt idx="204">
                  <c:v>0.20399999999999999</c:v>
                </c:pt>
                <c:pt idx="205">
                  <c:v>0.20499999999999999</c:v>
                </c:pt>
                <c:pt idx="206">
                  <c:v>0.20600000000000002</c:v>
                </c:pt>
                <c:pt idx="207">
                  <c:v>0.20699999999999999</c:v>
                </c:pt>
                <c:pt idx="208">
                  <c:v>0.20800000000000002</c:v>
                </c:pt>
                <c:pt idx="209">
                  <c:v>0.20899999999999999</c:v>
                </c:pt>
                <c:pt idx="210">
                  <c:v>0.21</c:v>
                </c:pt>
                <c:pt idx="211">
                  <c:v>0.21100000000000002</c:v>
                </c:pt>
                <c:pt idx="212">
                  <c:v>0.21199999999999999</c:v>
                </c:pt>
                <c:pt idx="213">
                  <c:v>0.21299999999999999</c:v>
                </c:pt>
                <c:pt idx="214">
                  <c:v>0.214</c:v>
                </c:pt>
                <c:pt idx="215">
                  <c:v>0.215</c:v>
                </c:pt>
                <c:pt idx="216">
                  <c:v>0.21600000000000003</c:v>
                </c:pt>
                <c:pt idx="217">
                  <c:v>0.217</c:v>
                </c:pt>
                <c:pt idx="218">
                  <c:v>0.218</c:v>
                </c:pt>
                <c:pt idx="219">
                  <c:v>0.21899999999999997</c:v>
                </c:pt>
                <c:pt idx="220">
                  <c:v>0.22</c:v>
                </c:pt>
                <c:pt idx="221">
                  <c:v>0.221</c:v>
                </c:pt>
                <c:pt idx="222">
                  <c:v>0.222</c:v>
                </c:pt>
                <c:pt idx="223">
                  <c:v>0.223</c:v>
                </c:pt>
                <c:pt idx="224">
                  <c:v>0.22399999999999998</c:v>
                </c:pt>
                <c:pt idx="225">
                  <c:v>0.22500000000000001</c:v>
                </c:pt>
                <c:pt idx="226">
                  <c:v>0.22600000000000001</c:v>
                </c:pt>
                <c:pt idx="227">
                  <c:v>0.22699999999999998</c:v>
                </c:pt>
                <c:pt idx="228">
                  <c:v>0.22800000000000001</c:v>
                </c:pt>
                <c:pt idx="229">
                  <c:v>0.22899999999999998</c:v>
                </c:pt>
                <c:pt idx="230">
                  <c:v>0.23</c:v>
                </c:pt>
                <c:pt idx="231">
                  <c:v>0.23100000000000001</c:v>
                </c:pt>
                <c:pt idx="232">
                  <c:v>0.23199999999999998</c:v>
                </c:pt>
                <c:pt idx="233">
                  <c:v>0.23300000000000001</c:v>
                </c:pt>
                <c:pt idx="234">
                  <c:v>0.23399999999999999</c:v>
                </c:pt>
                <c:pt idx="235">
                  <c:v>0.23499999999999999</c:v>
                </c:pt>
                <c:pt idx="236">
                  <c:v>0.23600000000000002</c:v>
                </c:pt>
                <c:pt idx="237">
                  <c:v>0.23699999999999999</c:v>
                </c:pt>
                <c:pt idx="238">
                  <c:v>0.23800000000000002</c:v>
                </c:pt>
                <c:pt idx="239">
                  <c:v>0.23899999999999999</c:v>
                </c:pt>
                <c:pt idx="240">
                  <c:v>0.24</c:v>
                </c:pt>
                <c:pt idx="241">
                  <c:v>0.24100000000000002</c:v>
                </c:pt>
                <c:pt idx="242">
                  <c:v>0.24199999999999999</c:v>
                </c:pt>
                <c:pt idx="243">
                  <c:v>0.24299999999999999</c:v>
                </c:pt>
                <c:pt idx="244">
                  <c:v>0.24399999999999999</c:v>
                </c:pt>
                <c:pt idx="245">
                  <c:v>0.245</c:v>
                </c:pt>
                <c:pt idx="246">
                  <c:v>0.24600000000000002</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0.26899999999999996</c:v>
                </c:pt>
                <c:pt idx="270">
                  <c:v>0.27</c:v>
                </c:pt>
                <c:pt idx="271">
                  <c:v>0.27100000000000002</c:v>
                </c:pt>
                <c:pt idx="272">
                  <c:v>0.27200000000000002</c:v>
                </c:pt>
                <c:pt idx="273">
                  <c:v>0.27300000000000002</c:v>
                </c:pt>
                <c:pt idx="274">
                  <c:v>0.27399999999999997</c:v>
                </c:pt>
                <c:pt idx="275">
                  <c:v>0.27500000000000002</c:v>
                </c:pt>
                <c:pt idx="276">
                  <c:v>0.27600000000000002</c:v>
                </c:pt>
                <c:pt idx="277">
                  <c:v>0.27699999999999997</c:v>
                </c:pt>
                <c:pt idx="278">
                  <c:v>0.27800000000000002</c:v>
                </c:pt>
                <c:pt idx="279">
                  <c:v>0.27899999999999997</c:v>
                </c:pt>
                <c:pt idx="280">
                  <c:v>0.28000000000000003</c:v>
                </c:pt>
                <c:pt idx="281">
                  <c:v>0.28100000000000003</c:v>
                </c:pt>
                <c:pt idx="282">
                  <c:v>0.28199999999999997</c:v>
                </c:pt>
                <c:pt idx="283">
                  <c:v>0.28300000000000003</c:v>
                </c:pt>
                <c:pt idx="284">
                  <c:v>0.28399999999999997</c:v>
                </c:pt>
                <c:pt idx="285">
                  <c:v>0.28499999999999998</c:v>
                </c:pt>
                <c:pt idx="286">
                  <c:v>0.28600000000000003</c:v>
                </c:pt>
                <c:pt idx="287">
                  <c:v>0.28699999999999998</c:v>
                </c:pt>
                <c:pt idx="288">
                  <c:v>0.28800000000000003</c:v>
                </c:pt>
                <c:pt idx="289">
                  <c:v>0.28899999999999998</c:v>
                </c:pt>
                <c:pt idx="290">
                  <c:v>0.28999999999999998</c:v>
                </c:pt>
                <c:pt idx="291">
                  <c:v>0.29100000000000004</c:v>
                </c:pt>
                <c:pt idx="292">
                  <c:v>0.29199999999999998</c:v>
                </c:pt>
                <c:pt idx="293">
                  <c:v>0.29299999999999998</c:v>
                </c:pt>
                <c:pt idx="294">
                  <c:v>0.29399999999999998</c:v>
                </c:pt>
                <c:pt idx="295">
                  <c:v>0.29499999999999998</c:v>
                </c:pt>
                <c:pt idx="296">
                  <c:v>0.29600000000000004</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0.32299999999999995</c:v>
                </c:pt>
                <c:pt idx="324">
                  <c:v>0.32400000000000001</c:v>
                </c:pt>
                <c:pt idx="325">
                  <c:v>0.32500000000000001</c:v>
                </c:pt>
                <c:pt idx="326">
                  <c:v>0.32600000000000001</c:v>
                </c:pt>
                <c:pt idx="327">
                  <c:v>0.32700000000000001</c:v>
                </c:pt>
                <c:pt idx="328">
                  <c:v>0.32799999999999996</c:v>
                </c:pt>
                <c:pt idx="329">
                  <c:v>0.32899999999999996</c:v>
                </c:pt>
                <c:pt idx="330">
                  <c:v>0.33</c:v>
                </c:pt>
                <c:pt idx="331">
                  <c:v>0.33100000000000002</c:v>
                </c:pt>
                <c:pt idx="332">
                  <c:v>0.33200000000000002</c:v>
                </c:pt>
                <c:pt idx="333">
                  <c:v>0.33299999999999996</c:v>
                </c:pt>
                <c:pt idx="334">
                  <c:v>0.33399999999999996</c:v>
                </c:pt>
                <c:pt idx="335">
                  <c:v>0.33500000000000002</c:v>
                </c:pt>
                <c:pt idx="336">
                  <c:v>0.33600000000000002</c:v>
                </c:pt>
                <c:pt idx="337">
                  <c:v>0.33700000000000002</c:v>
                </c:pt>
                <c:pt idx="338">
                  <c:v>0.33799999999999997</c:v>
                </c:pt>
                <c:pt idx="339">
                  <c:v>0.33899999999999997</c:v>
                </c:pt>
                <c:pt idx="340">
                  <c:v>0.34</c:v>
                </c:pt>
                <c:pt idx="341">
                  <c:v>0.34100000000000003</c:v>
                </c:pt>
                <c:pt idx="342">
                  <c:v>0.34200000000000003</c:v>
                </c:pt>
                <c:pt idx="343">
                  <c:v>0.34299999999999997</c:v>
                </c:pt>
                <c:pt idx="344">
                  <c:v>0.34399999999999997</c:v>
                </c:pt>
                <c:pt idx="345">
                  <c:v>0.34499999999999997</c:v>
                </c:pt>
                <c:pt idx="346">
                  <c:v>0.34600000000000003</c:v>
                </c:pt>
                <c:pt idx="347">
                  <c:v>0.34700000000000003</c:v>
                </c:pt>
                <c:pt idx="348">
                  <c:v>0.34799999999999998</c:v>
                </c:pt>
                <c:pt idx="349">
                  <c:v>0.34899999999999998</c:v>
                </c:pt>
                <c:pt idx="350">
                  <c:v>0.35</c:v>
                </c:pt>
                <c:pt idx="351">
                  <c:v>0.35100000000000003</c:v>
                </c:pt>
                <c:pt idx="352">
                  <c:v>0.35200000000000004</c:v>
                </c:pt>
                <c:pt idx="353">
                  <c:v>0.35299999999999998</c:v>
                </c:pt>
                <c:pt idx="354">
                  <c:v>0.35399999999999998</c:v>
                </c:pt>
                <c:pt idx="355">
                  <c:v>0.35499999999999998</c:v>
                </c:pt>
                <c:pt idx="356">
                  <c:v>0.35600000000000004</c:v>
                </c:pt>
                <c:pt idx="357">
                  <c:v>0.35700000000000004</c:v>
                </c:pt>
                <c:pt idx="358">
                  <c:v>0.35799999999999998</c:v>
                </c:pt>
                <c:pt idx="359">
                  <c:v>0.35899999999999999</c:v>
                </c:pt>
                <c:pt idx="360">
                  <c:v>0.36</c:v>
                </c:pt>
                <c:pt idx="361">
                  <c:v>0.36099999999999999</c:v>
                </c:pt>
                <c:pt idx="362">
                  <c:v>0.36200000000000004</c:v>
                </c:pt>
                <c:pt idx="363">
                  <c:v>0.36299999999999999</c:v>
                </c:pt>
                <c:pt idx="364">
                  <c:v>0.36399999999999999</c:v>
                </c:pt>
                <c:pt idx="365">
                  <c:v>0.36499999999999999</c:v>
                </c:pt>
                <c:pt idx="366">
                  <c:v>0.36599999999999999</c:v>
                </c:pt>
                <c:pt idx="367">
                  <c:v>0.36700000000000005</c:v>
                </c:pt>
                <c:pt idx="368">
                  <c:v>0.36799999999999999</c:v>
                </c:pt>
                <c:pt idx="369">
                  <c:v>0.36899999999999999</c:v>
                </c:pt>
                <c:pt idx="370">
                  <c:v>0.37</c:v>
                </c:pt>
                <c:pt idx="371">
                  <c:v>0.371</c:v>
                </c:pt>
                <c:pt idx="372">
                  <c:v>0.37200000000000005</c:v>
                </c:pt>
                <c:pt idx="373">
                  <c:v>0.373</c:v>
                </c:pt>
                <c:pt idx="374">
                  <c:v>0.374</c:v>
                </c:pt>
                <c:pt idx="375">
                  <c:v>0.375</c:v>
                </c:pt>
                <c:pt idx="376">
                  <c:v>0.376</c:v>
                </c:pt>
                <c:pt idx="377">
                  <c:v>0.377</c:v>
                </c:pt>
                <c:pt idx="378">
                  <c:v>0.37799999999999995</c:v>
                </c:pt>
                <c:pt idx="379">
                  <c:v>0.379</c:v>
                </c:pt>
                <c:pt idx="380">
                  <c:v>0.38</c:v>
                </c:pt>
                <c:pt idx="381">
                  <c:v>0.38100000000000001</c:v>
                </c:pt>
                <c:pt idx="382">
                  <c:v>0.38200000000000001</c:v>
                </c:pt>
                <c:pt idx="383">
                  <c:v>0.38299999999999995</c:v>
                </c:pt>
                <c:pt idx="384">
                  <c:v>0.38400000000000001</c:v>
                </c:pt>
                <c:pt idx="385">
                  <c:v>0.38500000000000001</c:v>
                </c:pt>
                <c:pt idx="386">
                  <c:v>0.38600000000000001</c:v>
                </c:pt>
                <c:pt idx="387">
                  <c:v>0.38700000000000001</c:v>
                </c:pt>
                <c:pt idx="388">
                  <c:v>0.38799999999999996</c:v>
                </c:pt>
                <c:pt idx="389">
                  <c:v>0.38900000000000001</c:v>
                </c:pt>
                <c:pt idx="390">
                  <c:v>0.39</c:v>
                </c:pt>
                <c:pt idx="391">
                  <c:v>0.39100000000000001</c:v>
                </c:pt>
                <c:pt idx="392">
                  <c:v>0.39200000000000002</c:v>
                </c:pt>
                <c:pt idx="393">
                  <c:v>0.39299999999999996</c:v>
                </c:pt>
                <c:pt idx="394">
                  <c:v>0.39399999999999996</c:v>
                </c:pt>
                <c:pt idx="395">
                  <c:v>0.39500000000000002</c:v>
                </c:pt>
                <c:pt idx="396">
                  <c:v>0.39600000000000002</c:v>
                </c:pt>
                <c:pt idx="397">
                  <c:v>0.39700000000000002</c:v>
                </c:pt>
                <c:pt idx="398">
                  <c:v>0.39799999999999996</c:v>
                </c:pt>
                <c:pt idx="399">
                  <c:v>0.39899999999999997</c:v>
                </c:pt>
                <c:pt idx="400">
                  <c:v>0.4</c:v>
                </c:pt>
                <c:pt idx="401">
                  <c:v>0.40100000000000002</c:v>
                </c:pt>
                <c:pt idx="402">
                  <c:v>0.40200000000000002</c:v>
                </c:pt>
                <c:pt idx="403">
                  <c:v>0.40299999999999997</c:v>
                </c:pt>
                <c:pt idx="404">
                  <c:v>0.40399999999999997</c:v>
                </c:pt>
                <c:pt idx="405">
                  <c:v>0.40500000000000003</c:v>
                </c:pt>
                <c:pt idx="406">
                  <c:v>0.40600000000000003</c:v>
                </c:pt>
                <c:pt idx="407">
                  <c:v>0.40700000000000003</c:v>
                </c:pt>
                <c:pt idx="408">
                  <c:v>0.40799999999999997</c:v>
                </c:pt>
                <c:pt idx="409">
                  <c:v>0.40899999999999997</c:v>
                </c:pt>
                <c:pt idx="410">
                  <c:v>0.41</c:v>
                </c:pt>
                <c:pt idx="411">
                  <c:v>0.41100000000000003</c:v>
                </c:pt>
                <c:pt idx="412">
                  <c:v>0.41200000000000003</c:v>
                </c:pt>
                <c:pt idx="413">
                  <c:v>0.41299999999999998</c:v>
                </c:pt>
                <c:pt idx="414">
                  <c:v>0.41399999999999998</c:v>
                </c:pt>
                <c:pt idx="415">
                  <c:v>0.41499999999999998</c:v>
                </c:pt>
                <c:pt idx="416">
                  <c:v>0.41600000000000004</c:v>
                </c:pt>
                <c:pt idx="417">
                  <c:v>0.41700000000000004</c:v>
                </c:pt>
                <c:pt idx="418">
                  <c:v>0.41799999999999998</c:v>
                </c:pt>
                <c:pt idx="419">
                  <c:v>0.41899999999999998</c:v>
                </c:pt>
                <c:pt idx="420">
                  <c:v>0.42</c:v>
                </c:pt>
                <c:pt idx="421">
                  <c:v>0.42100000000000004</c:v>
                </c:pt>
                <c:pt idx="422">
                  <c:v>0.42200000000000004</c:v>
                </c:pt>
                <c:pt idx="423">
                  <c:v>0.42299999999999999</c:v>
                </c:pt>
                <c:pt idx="424">
                  <c:v>0.42399999999999999</c:v>
                </c:pt>
                <c:pt idx="425">
                  <c:v>0.42499999999999999</c:v>
                </c:pt>
                <c:pt idx="426">
                  <c:v>0.42599999999999999</c:v>
                </c:pt>
                <c:pt idx="427">
                  <c:v>0.42700000000000005</c:v>
                </c:pt>
                <c:pt idx="428">
                  <c:v>0.42799999999999999</c:v>
                </c:pt>
                <c:pt idx="429">
                  <c:v>0.42899999999999999</c:v>
                </c:pt>
                <c:pt idx="430">
                  <c:v>0.43</c:v>
                </c:pt>
                <c:pt idx="431">
                  <c:v>0.43099999999999999</c:v>
                </c:pt>
                <c:pt idx="432">
                  <c:v>0.43200000000000005</c:v>
                </c:pt>
                <c:pt idx="433">
                  <c:v>0.433</c:v>
                </c:pt>
                <c:pt idx="434">
                  <c:v>0.434</c:v>
                </c:pt>
                <c:pt idx="435">
                  <c:v>0.435</c:v>
                </c:pt>
                <c:pt idx="436">
                  <c:v>0.436</c:v>
                </c:pt>
                <c:pt idx="437">
                  <c:v>0.43700000000000006</c:v>
                </c:pt>
                <c:pt idx="438">
                  <c:v>0.43799999999999994</c:v>
                </c:pt>
                <c:pt idx="439">
                  <c:v>0.439</c:v>
                </c:pt>
                <c:pt idx="440">
                  <c:v>0.44</c:v>
                </c:pt>
                <c:pt idx="441">
                  <c:v>0.441</c:v>
                </c:pt>
                <c:pt idx="442">
                  <c:v>0.442</c:v>
                </c:pt>
                <c:pt idx="443">
                  <c:v>0.44299999999999995</c:v>
                </c:pt>
                <c:pt idx="444">
                  <c:v>0.44400000000000001</c:v>
                </c:pt>
                <c:pt idx="445">
                  <c:v>0.44500000000000001</c:v>
                </c:pt>
                <c:pt idx="446">
                  <c:v>0.44600000000000001</c:v>
                </c:pt>
                <c:pt idx="447">
                  <c:v>0.44700000000000001</c:v>
                </c:pt>
                <c:pt idx="448">
                  <c:v>0.44799999999999995</c:v>
                </c:pt>
                <c:pt idx="449">
                  <c:v>0.44900000000000001</c:v>
                </c:pt>
                <c:pt idx="450">
                  <c:v>0.45</c:v>
                </c:pt>
                <c:pt idx="451">
                  <c:v>0.45100000000000001</c:v>
                </c:pt>
                <c:pt idx="452">
                  <c:v>0.45200000000000001</c:v>
                </c:pt>
                <c:pt idx="453">
                  <c:v>0.45299999999999996</c:v>
                </c:pt>
                <c:pt idx="454">
                  <c:v>0.45399999999999996</c:v>
                </c:pt>
                <c:pt idx="455">
                  <c:v>0.45500000000000002</c:v>
                </c:pt>
                <c:pt idx="456">
                  <c:v>0.45600000000000002</c:v>
                </c:pt>
                <c:pt idx="457">
                  <c:v>0.45700000000000002</c:v>
                </c:pt>
                <c:pt idx="458">
                  <c:v>0.45799999999999996</c:v>
                </c:pt>
                <c:pt idx="459">
                  <c:v>0.45899999999999996</c:v>
                </c:pt>
                <c:pt idx="460">
                  <c:v>0.46</c:v>
                </c:pt>
                <c:pt idx="461">
                  <c:v>0.46100000000000002</c:v>
                </c:pt>
                <c:pt idx="462">
                  <c:v>0.46200000000000002</c:v>
                </c:pt>
                <c:pt idx="463">
                  <c:v>0.46299999999999997</c:v>
                </c:pt>
                <c:pt idx="464">
                  <c:v>0.46399999999999997</c:v>
                </c:pt>
                <c:pt idx="465">
                  <c:v>0.46500000000000002</c:v>
                </c:pt>
                <c:pt idx="466">
                  <c:v>0.46600000000000003</c:v>
                </c:pt>
                <c:pt idx="467">
                  <c:v>0.46700000000000003</c:v>
                </c:pt>
                <c:pt idx="468">
                  <c:v>0.46799999999999997</c:v>
                </c:pt>
                <c:pt idx="469">
                  <c:v>0.46899999999999997</c:v>
                </c:pt>
                <c:pt idx="470">
                  <c:v>0.47</c:v>
                </c:pt>
                <c:pt idx="471">
                  <c:v>0.47100000000000003</c:v>
                </c:pt>
                <c:pt idx="472">
                  <c:v>0.47200000000000003</c:v>
                </c:pt>
                <c:pt idx="473">
                  <c:v>0.47299999999999998</c:v>
                </c:pt>
                <c:pt idx="474">
                  <c:v>0.47399999999999998</c:v>
                </c:pt>
                <c:pt idx="475">
                  <c:v>0.47499999999999998</c:v>
                </c:pt>
                <c:pt idx="476">
                  <c:v>0.47600000000000003</c:v>
                </c:pt>
                <c:pt idx="477">
                  <c:v>0.47700000000000004</c:v>
                </c:pt>
                <c:pt idx="478">
                  <c:v>0.47799999999999998</c:v>
                </c:pt>
                <c:pt idx="479">
                  <c:v>0.47899999999999998</c:v>
                </c:pt>
                <c:pt idx="480">
                  <c:v>0.48</c:v>
                </c:pt>
                <c:pt idx="481">
                  <c:v>0.48100000000000004</c:v>
                </c:pt>
                <c:pt idx="482">
                  <c:v>0.48200000000000004</c:v>
                </c:pt>
                <c:pt idx="483">
                  <c:v>0.48299999999999998</c:v>
                </c:pt>
                <c:pt idx="484">
                  <c:v>0.48399999999999999</c:v>
                </c:pt>
                <c:pt idx="485">
                  <c:v>0.48499999999999999</c:v>
                </c:pt>
                <c:pt idx="486">
                  <c:v>0.48599999999999999</c:v>
                </c:pt>
                <c:pt idx="487">
                  <c:v>0.48700000000000004</c:v>
                </c:pt>
                <c:pt idx="488">
                  <c:v>0.48799999999999999</c:v>
                </c:pt>
                <c:pt idx="489">
                  <c:v>0.48899999999999999</c:v>
                </c:pt>
                <c:pt idx="490">
                  <c:v>0.49</c:v>
                </c:pt>
                <c:pt idx="491">
                  <c:v>0.49099999999999999</c:v>
                </c:pt>
                <c:pt idx="492">
                  <c:v>0.49200000000000005</c:v>
                </c:pt>
                <c:pt idx="493">
                  <c:v>0.49299999999999999</c:v>
                </c:pt>
                <c:pt idx="494">
                  <c:v>0.49399999999999999</c:v>
                </c:pt>
                <c:pt idx="495">
                  <c:v>0.495</c:v>
                </c:pt>
                <c:pt idx="496">
                  <c:v>0.496</c:v>
                </c:pt>
                <c:pt idx="497">
                  <c:v>0.49700000000000005</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0.53299999999999992</c:v>
                </c:pt>
                <c:pt idx="534">
                  <c:v>0.53400000000000003</c:v>
                </c:pt>
                <c:pt idx="535">
                  <c:v>0.53500000000000003</c:v>
                </c:pt>
                <c:pt idx="536">
                  <c:v>0.53600000000000003</c:v>
                </c:pt>
                <c:pt idx="537">
                  <c:v>0.53700000000000003</c:v>
                </c:pt>
                <c:pt idx="538">
                  <c:v>0.53799999999999992</c:v>
                </c:pt>
                <c:pt idx="539">
                  <c:v>0.53900000000000003</c:v>
                </c:pt>
                <c:pt idx="540">
                  <c:v>0.54</c:v>
                </c:pt>
                <c:pt idx="541">
                  <c:v>0.54100000000000004</c:v>
                </c:pt>
                <c:pt idx="542">
                  <c:v>0.54200000000000004</c:v>
                </c:pt>
                <c:pt idx="543">
                  <c:v>0.54299999999999993</c:v>
                </c:pt>
                <c:pt idx="544">
                  <c:v>0.54400000000000004</c:v>
                </c:pt>
                <c:pt idx="545">
                  <c:v>0.54500000000000004</c:v>
                </c:pt>
                <c:pt idx="546">
                  <c:v>0.54600000000000004</c:v>
                </c:pt>
                <c:pt idx="547">
                  <c:v>0.54700000000000004</c:v>
                </c:pt>
                <c:pt idx="548">
                  <c:v>0.54799999999999993</c:v>
                </c:pt>
                <c:pt idx="549">
                  <c:v>0.54899999999999993</c:v>
                </c:pt>
                <c:pt idx="550">
                  <c:v>0.55000000000000004</c:v>
                </c:pt>
                <c:pt idx="551">
                  <c:v>0.55100000000000005</c:v>
                </c:pt>
                <c:pt idx="552">
                  <c:v>0.55200000000000005</c:v>
                </c:pt>
                <c:pt idx="553">
                  <c:v>0.55299999999999994</c:v>
                </c:pt>
                <c:pt idx="554">
                  <c:v>0.55399999999999994</c:v>
                </c:pt>
                <c:pt idx="555">
                  <c:v>0.55500000000000005</c:v>
                </c:pt>
                <c:pt idx="556">
                  <c:v>0.55600000000000005</c:v>
                </c:pt>
                <c:pt idx="557">
                  <c:v>0.55700000000000005</c:v>
                </c:pt>
                <c:pt idx="558">
                  <c:v>0.55799999999999994</c:v>
                </c:pt>
                <c:pt idx="559">
                  <c:v>0.55899999999999994</c:v>
                </c:pt>
                <c:pt idx="560">
                  <c:v>0.56000000000000005</c:v>
                </c:pt>
                <c:pt idx="561">
                  <c:v>0.56100000000000005</c:v>
                </c:pt>
                <c:pt idx="562">
                  <c:v>0.56200000000000006</c:v>
                </c:pt>
                <c:pt idx="563">
                  <c:v>0.56299999999999994</c:v>
                </c:pt>
                <c:pt idx="564">
                  <c:v>0.56399999999999995</c:v>
                </c:pt>
                <c:pt idx="565">
                  <c:v>0.56499999999999995</c:v>
                </c:pt>
                <c:pt idx="566">
                  <c:v>0.56600000000000006</c:v>
                </c:pt>
                <c:pt idx="567">
                  <c:v>0.56700000000000006</c:v>
                </c:pt>
                <c:pt idx="568">
                  <c:v>0.56799999999999995</c:v>
                </c:pt>
                <c:pt idx="569">
                  <c:v>0.56899999999999995</c:v>
                </c:pt>
                <c:pt idx="570">
                  <c:v>0.56999999999999995</c:v>
                </c:pt>
                <c:pt idx="571">
                  <c:v>0.57100000000000006</c:v>
                </c:pt>
                <c:pt idx="572">
                  <c:v>0.57200000000000006</c:v>
                </c:pt>
                <c:pt idx="573">
                  <c:v>0.57299999999999995</c:v>
                </c:pt>
                <c:pt idx="574">
                  <c:v>0.57399999999999995</c:v>
                </c:pt>
                <c:pt idx="575">
                  <c:v>0.57499999999999996</c:v>
                </c:pt>
                <c:pt idx="576">
                  <c:v>0.57600000000000007</c:v>
                </c:pt>
                <c:pt idx="577">
                  <c:v>0.57700000000000007</c:v>
                </c:pt>
                <c:pt idx="578">
                  <c:v>0.57799999999999996</c:v>
                </c:pt>
                <c:pt idx="579">
                  <c:v>0.57899999999999996</c:v>
                </c:pt>
                <c:pt idx="580">
                  <c:v>0.57999999999999996</c:v>
                </c:pt>
                <c:pt idx="581">
                  <c:v>0.58099999999999996</c:v>
                </c:pt>
                <c:pt idx="582">
                  <c:v>0.58200000000000007</c:v>
                </c:pt>
                <c:pt idx="583">
                  <c:v>0.58299999999999996</c:v>
                </c:pt>
                <c:pt idx="584">
                  <c:v>0.58399999999999996</c:v>
                </c:pt>
                <c:pt idx="585">
                  <c:v>0.58499999999999996</c:v>
                </c:pt>
                <c:pt idx="586">
                  <c:v>0.58599999999999997</c:v>
                </c:pt>
                <c:pt idx="587">
                  <c:v>0.58700000000000008</c:v>
                </c:pt>
                <c:pt idx="588">
                  <c:v>0.58799999999999997</c:v>
                </c:pt>
                <c:pt idx="589">
                  <c:v>0.58899999999999997</c:v>
                </c:pt>
                <c:pt idx="590">
                  <c:v>0.59</c:v>
                </c:pt>
                <c:pt idx="591">
                  <c:v>0.59099999999999997</c:v>
                </c:pt>
                <c:pt idx="592">
                  <c:v>0.59200000000000008</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0.6409999999999999</c:v>
                </c:pt>
                <c:pt idx="642">
                  <c:v>0.64200000000000002</c:v>
                </c:pt>
                <c:pt idx="643">
                  <c:v>0.64300000000000002</c:v>
                </c:pt>
                <c:pt idx="644">
                  <c:v>0.64400000000000002</c:v>
                </c:pt>
                <c:pt idx="645">
                  <c:v>0.64500000000000002</c:v>
                </c:pt>
                <c:pt idx="646">
                  <c:v>0.64599999999999991</c:v>
                </c:pt>
                <c:pt idx="647">
                  <c:v>0.64700000000000002</c:v>
                </c:pt>
                <c:pt idx="648">
                  <c:v>0.64800000000000002</c:v>
                </c:pt>
                <c:pt idx="649">
                  <c:v>0.64900000000000002</c:v>
                </c:pt>
                <c:pt idx="650">
                  <c:v>0.65</c:v>
                </c:pt>
                <c:pt idx="651">
                  <c:v>0.65099999999999991</c:v>
                </c:pt>
                <c:pt idx="652">
                  <c:v>0.65200000000000002</c:v>
                </c:pt>
                <c:pt idx="653">
                  <c:v>0.65300000000000002</c:v>
                </c:pt>
                <c:pt idx="654">
                  <c:v>0.65400000000000003</c:v>
                </c:pt>
                <c:pt idx="655">
                  <c:v>0.65500000000000003</c:v>
                </c:pt>
                <c:pt idx="656">
                  <c:v>0.65599999999999992</c:v>
                </c:pt>
                <c:pt idx="657">
                  <c:v>0.65700000000000003</c:v>
                </c:pt>
                <c:pt idx="658">
                  <c:v>0.65799999999999992</c:v>
                </c:pt>
                <c:pt idx="659">
                  <c:v>0.65900000000000003</c:v>
                </c:pt>
                <c:pt idx="660">
                  <c:v>0.66</c:v>
                </c:pt>
                <c:pt idx="661">
                  <c:v>0.66099999999999992</c:v>
                </c:pt>
                <c:pt idx="662">
                  <c:v>0.66200000000000003</c:v>
                </c:pt>
                <c:pt idx="663">
                  <c:v>0.66299999999999992</c:v>
                </c:pt>
                <c:pt idx="664">
                  <c:v>0.66400000000000003</c:v>
                </c:pt>
                <c:pt idx="665">
                  <c:v>0.66500000000000004</c:v>
                </c:pt>
                <c:pt idx="666">
                  <c:v>0.66599999999999993</c:v>
                </c:pt>
                <c:pt idx="667">
                  <c:v>0.66700000000000004</c:v>
                </c:pt>
                <c:pt idx="668">
                  <c:v>0.66799999999999993</c:v>
                </c:pt>
                <c:pt idx="669">
                  <c:v>0.66900000000000004</c:v>
                </c:pt>
                <c:pt idx="670">
                  <c:v>0.67</c:v>
                </c:pt>
                <c:pt idx="671">
                  <c:v>0.67099999999999993</c:v>
                </c:pt>
                <c:pt idx="672">
                  <c:v>0.67200000000000004</c:v>
                </c:pt>
                <c:pt idx="673">
                  <c:v>0.67299999999999993</c:v>
                </c:pt>
                <c:pt idx="674">
                  <c:v>0.67400000000000004</c:v>
                </c:pt>
                <c:pt idx="675">
                  <c:v>0.67500000000000004</c:v>
                </c:pt>
                <c:pt idx="676">
                  <c:v>0.67599999999999993</c:v>
                </c:pt>
                <c:pt idx="677">
                  <c:v>0.67700000000000005</c:v>
                </c:pt>
                <c:pt idx="678">
                  <c:v>0.67799999999999994</c:v>
                </c:pt>
                <c:pt idx="679">
                  <c:v>0.67900000000000005</c:v>
                </c:pt>
                <c:pt idx="680">
                  <c:v>0.68</c:v>
                </c:pt>
                <c:pt idx="681">
                  <c:v>0.68099999999999994</c:v>
                </c:pt>
                <c:pt idx="682">
                  <c:v>0.68200000000000005</c:v>
                </c:pt>
                <c:pt idx="683">
                  <c:v>0.68299999999999994</c:v>
                </c:pt>
                <c:pt idx="684">
                  <c:v>0.68400000000000005</c:v>
                </c:pt>
                <c:pt idx="685">
                  <c:v>0.68500000000000005</c:v>
                </c:pt>
                <c:pt idx="686">
                  <c:v>0.68599999999999994</c:v>
                </c:pt>
                <c:pt idx="687">
                  <c:v>0.68700000000000006</c:v>
                </c:pt>
                <c:pt idx="688">
                  <c:v>0.68799999999999994</c:v>
                </c:pt>
                <c:pt idx="689">
                  <c:v>0.68900000000000006</c:v>
                </c:pt>
                <c:pt idx="690">
                  <c:v>0.69</c:v>
                </c:pt>
                <c:pt idx="691">
                  <c:v>0.69099999999999995</c:v>
                </c:pt>
                <c:pt idx="692">
                  <c:v>0.69200000000000006</c:v>
                </c:pt>
                <c:pt idx="693">
                  <c:v>0.69299999999999995</c:v>
                </c:pt>
                <c:pt idx="694">
                  <c:v>0.69400000000000006</c:v>
                </c:pt>
                <c:pt idx="695">
                  <c:v>0.69499999999999995</c:v>
                </c:pt>
                <c:pt idx="696">
                  <c:v>0.69599999999999995</c:v>
                </c:pt>
                <c:pt idx="697">
                  <c:v>0.69700000000000006</c:v>
                </c:pt>
                <c:pt idx="698">
                  <c:v>0.69799999999999995</c:v>
                </c:pt>
                <c:pt idx="699">
                  <c:v>0.69900000000000007</c:v>
                </c:pt>
                <c:pt idx="700">
                  <c:v>0.7</c:v>
                </c:pt>
                <c:pt idx="701">
                  <c:v>0.70099999999999996</c:v>
                </c:pt>
                <c:pt idx="702">
                  <c:v>0.70200000000000007</c:v>
                </c:pt>
                <c:pt idx="703">
                  <c:v>0.70299999999999996</c:v>
                </c:pt>
                <c:pt idx="704">
                  <c:v>0.70400000000000007</c:v>
                </c:pt>
                <c:pt idx="705">
                  <c:v>0.70499999999999996</c:v>
                </c:pt>
                <c:pt idx="706">
                  <c:v>0.70599999999999996</c:v>
                </c:pt>
                <c:pt idx="707">
                  <c:v>0.70700000000000007</c:v>
                </c:pt>
                <c:pt idx="708">
                  <c:v>0.70799999999999996</c:v>
                </c:pt>
                <c:pt idx="709">
                  <c:v>0.70900000000000007</c:v>
                </c:pt>
                <c:pt idx="710">
                  <c:v>0.71</c:v>
                </c:pt>
                <c:pt idx="711">
                  <c:v>0.71099999999999997</c:v>
                </c:pt>
                <c:pt idx="712">
                  <c:v>0.71200000000000008</c:v>
                </c:pt>
                <c:pt idx="713">
                  <c:v>0.71299999999999997</c:v>
                </c:pt>
                <c:pt idx="714">
                  <c:v>0.71400000000000008</c:v>
                </c:pt>
                <c:pt idx="715">
                  <c:v>0.71499999999999997</c:v>
                </c:pt>
                <c:pt idx="716">
                  <c:v>0.71599999999999997</c:v>
                </c:pt>
                <c:pt idx="717">
                  <c:v>0.71700000000000008</c:v>
                </c:pt>
                <c:pt idx="718">
                  <c:v>0.71799999999999997</c:v>
                </c:pt>
                <c:pt idx="719">
                  <c:v>0.71900000000000008</c:v>
                </c:pt>
                <c:pt idx="720">
                  <c:v>0.72</c:v>
                </c:pt>
                <c:pt idx="721">
                  <c:v>0.72099999999999997</c:v>
                </c:pt>
                <c:pt idx="722">
                  <c:v>0.72199999999999998</c:v>
                </c:pt>
                <c:pt idx="723">
                  <c:v>0.72299999999999998</c:v>
                </c:pt>
                <c:pt idx="724">
                  <c:v>0.72400000000000009</c:v>
                </c:pt>
                <c:pt idx="725">
                  <c:v>0.72499999999999998</c:v>
                </c:pt>
                <c:pt idx="726">
                  <c:v>0.72599999999999998</c:v>
                </c:pt>
                <c:pt idx="727">
                  <c:v>0.72699999999999998</c:v>
                </c:pt>
                <c:pt idx="728">
                  <c:v>0.72799999999999998</c:v>
                </c:pt>
                <c:pt idx="729">
                  <c:v>0.72900000000000009</c:v>
                </c:pt>
                <c:pt idx="730">
                  <c:v>0.73</c:v>
                </c:pt>
                <c:pt idx="731">
                  <c:v>0.73099999999999998</c:v>
                </c:pt>
                <c:pt idx="732">
                  <c:v>0.73199999999999998</c:v>
                </c:pt>
                <c:pt idx="733">
                  <c:v>0.73299999999999998</c:v>
                </c:pt>
                <c:pt idx="734">
                  <c:v>0.7340000000000001</c:v>
                </c:pt>
                <c:pt idx="735">
                  <c:v>0.73499999999999999</c:v>
                </c:pt>
                <c:pt idx="736">
                  <c:v>0.73599999999999999</c:v>
                </c:pt>
                <c:pt idx="737">
                  <c:v>0.73699999999999999</c:v>
                </c:pt>
                <c:pt idx="738">
                  <c:v>0.73799999999999999</c:v>
                </c:pt>
                <c:pt idx="739">
                  <c:v>0.7390000000000001</c:v>
                </c:pt>
                <c:pt idx="740">
                  <c:v>0.74</c:v>
                </c:pt>
                <c:pt idx="741">
                  <c:v>0.74099999999999999</c:v>
                </c:pt>
                <c:pt idx="742">
                  <c:v>0.74199999999999999</c:v>
                </c:pt>
                <c:pt idx="743">
                  <c:v>0.74299999999999999</c:v>
                </c:pt>
                <c:pt idx="744">
                  <c:v>0.74400000000000011</c:v>
                </c:pt>
                <c:pt idx="745">
                  <c:v>0.745</c:v>
                </c:pt>
                <c:pt idx="746">
                  <c:v>0.746</c:v>
                </c:pt>
                <c:pt idx="747">
                  <c:v>0.747</c:v>
                </c:pt>
                <c:pt idx="748">
                  <c:v>0.748</c:v>
                </c:pt>
                <c:pt idx="749">
                  <c:v>0.74900000000000011</c:v>
                </c:pt>
                <c:pt idx="750">
                  <c:v>0.75</c:v>
                </c:pt>
                <c:pt idx="751">
                  <c:v>0.75099999999999989</c:v>
                </c:pt>
                <c:pt idx="752">
                  <c:v>0.752</c:v>
                </c:pt>
                <c:pt idx="753">
                  <c:v>0.753</c:v>
                </c:pt>
                <c:pt idx="754">
                  <c:v>0.754</c:v>
                </c:pt>
                <c:pt idx="755">
                  <c:v>0.755</c:v>
                </c:pt>
                <c:pt idx="756">
                  <c:v>0.75599999999999989</c:v>
                </c:pt>
                <c:pt idx="757">
                  <c:v>0.75700000000000001</c:v>
                </c:pt>
                <c:pt idx="758">
                  <c:v>0.75800000000000001</c:v>
                </c:pt>
                <c:pt idx="759">
                  <c:v>0.75900000000000001</c:v>
                </c:pt>
                <c:pt idx="760">
                  <c:v>0.76</c:v>
                </c:pt>
                <c:pt idx="761">
                  <c:v>0.7609999999999999</c:v>
                </c:pt>
                <c:pt idx="762">
                  <c:v>0.76200000000000001</c:v>
                </c:pt>
                <c:pt idx="763">
                  <c:v>0.76300000000000001</c:v>
                </c:pt>
                <c:pt idx="764">
                  <c:v>0.76400000000000001</c:v>
                </c:pt>
                <c:pt idx="765">
                  <c:v>0.76500000000000001</c:v>
                </c:pt>
                <c:pt idx="766">
                  <c:v>0.7659999999999999</c:v>
                </c:pt>
                <c:pt idx="767">
                  <c:v>0.76700000000000002</c:v>
                </c:pt>
                <c:pt idx="768">
                  <c:v>0.76800000000000002</c:v>
                </c:pt>
                <c:pt idx="769">
                  <c:v>0.76900000000000002</c:v>
                </c:pt>
                <c:pt idx="770">
                  <c:v>0.77</c:v>
                </c:pt>
                <c:pt idx="771">
                  <c:v>0.77099999999999991</c:v>
                </c:pt>
                <c:pt idx="772">
                  <c:v>0.77200000000000002</c:v>
                </c:pt>
                <c:pt idx="773">
                  <c:v>0.77300000000000002</c:v>
                </c:pt>
                <c:pt idx="774">
                  <c:v>0.77400000000000002</c:v>
                </c:pt>
                <c:pt idx="775">
                  <c:v>0.77500000000000002</c:v>
                </c:pt>
                <c:pt idx="776">
                  <c:v>0.77599999999999991</c:v>
                </c:pt>
                <c:pt idx="777">
                  <c:v>0.77700000000000002</c:v>
                </c:pt>
                <c:pt idx="778">
                  <c:v>0.77800000000000002</c:v>
                </c:pt>
                <c:pt idx="779">
                  <c:v>0.77900000000000003</c:v>
                </c:pt>
                <c:pt idx="780">
                  <c:v>0.78</c:v>
                </c:pt>
                <c:pt idx="781">
                  <c:v>0.78099999999999992</c:v>
                </c:pt>
                <c:pt idx="782">
                  <c:v>0.78200000000000003</c:v>
                </c:pt>
                <c:pt idx="783">
                  <c:v>0.78299999999999992</c:v>
                </c:pt>
                <c:pt idx="784">
                  <c:v>0.78400000000000003</c:v>
                </c:pt>
                <c:pt idx="785">
                  <c:v>0.78500000000000003</c:v>
                </c:pt>
                <c:pt idx="786">
                  <c:v>0.78599999999999992</c:v>
                </c:pt>
                <c:pt idx="787">
                  <c:v>0.78700000000000003</c:v>
                </c:pt>
                <c:pt idx="788">
                  <c:v>0.78799999999999992</c:v>
                </c:pt>
                <c:pt idx="789">
                  <c:v>0.78900000000000003</c:v>
                </c:pt>
                <c:pt idx="790">
                  <c:v>0.79</c:v>
                </c:pt>
                <c:pt idx="791">
                  <c:v>0.79099999999999993</c:v>
                </c:pt>
                <c:pt idx="792">
                  <c:v>0.79200000000000004</c:v>
                </c:pt>
                <c:pt idx="793">
                  <c:v>0.79299999999999993</c:v>
                </c:pt>
                <c:pt idx="794">
                  <c:v>0.79400000000000004</c:v>
                </c:pt>
                <c:pt idx="795">
                  <c:v>0.79500000000000004</c:v>
                </c:pt>
                <c:pt idx="796">
                  <c:v>0.79599999999999993</c:v>
                </c:pt>
                <c:pt idx="797">
                  <c:v>0.79700000000000004</c:v>
                </c:pt>
                <c:pt idx="798">
                  <c:v>0.79799999999999993</c:v>
                </c:pt>
                <c:pt idx="799">
                  <c:v>0.79900000000000004</c:v>
                </c:pt>
                <c:pt idx="800">
                  <c:v>0.8</c:v>
                </c:pt>
                <c:pt idx="801">
                  <c:v>0.80099999999999993</c:v>
                </c:pt>
                <c:pt idx="802">
                  <c:v>0.80200000000000005</c:v>
                </c:pt>
                <c:pt idx="803">
                  <c:v>0.80299999999999994</c:v>
                </c:pt>
                <c:pt idx="804">
                  <c:v>0.80400000000000005</c:v>
                </c:pt>
                <c:pt idx="805">
                  <c:v>0.80500000000000005</c:v>
                </c:pt>
                <c:pt idx="806">
                  <c:v>0.80599999999999994</c:v>
                </c:pt>
                <c:pt idx="807">
                  <c:v>0.80700000000000005</c:v>
                </c:pt>
                <c:pt idx="808">
                  <c:v>0.80799999999999994</c:v>
                </c:pt>
                <c:pt idx="809">
                  <c:v>0.80900000000000005</c:v>
                </c:pt>
                <c:pt idx="810">
                  <c:v>0.81</c:v>
                </c:pt>
                <c:pt idx="811">
                  <c:v>0.81099999999999994</c:v>
                </c:pt>
                <c:pt idx="812">
                  <c:v>0.81200000000000006</c:v>
                </c:pt>
                <c:pt idx="813">
                  <c:v>0.81299999999999994</c:v>
                </c:pt>
                <c:pt idx="814">
                  <c:v>0.81400000000000006</c:v>
                </c:pt>
                <c:pt idx="815">
                  <c:v>0.81499999999999995</c:v>
                </c:pt>
                <c:pt idx="816">
                  <c:v>0.81599999999999995</c:v>
                </c:pt>
                <c:pt idx="817">
                  <c:v>0.81700000000000006</c:v>
                </c:pt>
                <c:pt idx="818">
                  <c:v>0.81799999999999995</c:v>
                </c:pt>
                <c:pt idx="819">
                  <c:v>0.81900000000000006</c:v>
                </c:pt>
                <c:pt idx="820">
                  <c:v>0.82</c:v>
                </c:pt>
                <c:pt idx="821">
                  <c:v>0.82099999999999995</c:v>
                </c:pt>
                <c:pt idx="822">
                  <c:v>0.82200000000000006</c:v>
                </c:pt>
                <c:pt idx="823">
                  <c:v>0.82299999999999995</c:v>
                </c:pt>
                <c:pt idx="824">
                  <c:v>0.82400000000000007</c:v>
                </c:pt>
                <c:pt idx="825">
                  <c:v>0.82499999999999996</c:v>
                </c:pt>
                <c:pt idx="826">
                  <c:v>0.82599999999999996</c:v>
                </c:pt>
                <c:pt idx="827">
                  <c:v>0.82700000000000007</c:v>
                </c:pt>
                <c:pt idx="828">
                  <c:v>0.82799999999999996</c:v>
                </c:pt>
                <c:pt idx="829">
                  <c:v>0.82900000000000007</c:v>
                </c:pt>
                <c:pt idx="830">
                  <c:v>0.83</c:v>
                </c:pt>
                <c:pt idx="831">
                  <c:v>0.83099999999999996</c:v>
                </c:pt>
                <c:pt idx="832">
                  <c:v>0.83200000000000007</c:v>
                </c:pt>
                <c:pt idx="833">
                  <c:v>0.83299999999999996</c:v>
                </c:pt>
                <c:pt idx="834">
                  <c:v>0.83400000000000007</c:v>
                </c:pt>
                <c:pt idx="835">
                  <c:v>0.83499999999999996</c:v>
                </c:pt>
                <c:pt idx="836">
                  <c:v>0.83599999999999997</c:v>
                </c:pt>
                <c:pt idx="837">
                  <c:v>0.83700000000000008</c:v>
                </c:pt>
                <c:pt idx="838">
                  <c:v>0.83799999999999997</c:v>
                </c:pt>
                <c:pt idx="839">
                  <c:v>0.83900000000000008</c:v>
                </c:pt>
                <c:pt idx="840">
                  <c:v>0.84</c:v>
                </c:pt>
                <c:pt idx="841">
                  <c:v>0.84099999999999997</c:v>
                </c:pt>
                <c:pt idx="842">
                  <c:v>0.84200000000000008</c:v>
                </c:pt>
                <c:pt idx="843">
                  <c:v>0.84299999999999997</c:v>
                </c:pt>
                <c:pt idx="844">
                  <c:v>0.84400000000000008</c:v>
                </c:pt>
                <c:pt idx="845">
                  <c:v>0.84499999999999997</c:v>
                </c:pt>
                <c:pt idx="846">
                  <c:v>0.84599999999999997</c:v>
                </c:pt>
                <c:pt idx="847">
                  <c:v>0.84699999999999998</c:v>
                </c:pt>
                <c:pt idx="848">
                  <c:v>0.84799999999999998</c:v>
                </c:pt>
                <c:pt idx="849">
                  <c:v>0.84900000000000009</c:v>
                </c:pt>
                <c:pt idx="850">
                  <c:v>0.85</c:v>
                </c:pt>
                <c:pt idx="851">
                  <c:v>0.85099999999999998</c:v>
                </c:pt>
                <c:pt idx="852">
                  <c:v>0.85199999999999998</c:v>
                </c:pt>
                <c:pt idx="853">
                  <c:v>0.85299999999999998</c:v>
                </c:pt>
                <c:pt idx="854">
                  <c:v>0.85400000000000009</c:v>
                </c:pt>
                <c:pt idx="855">
                  <c:v>0.85499999999999998</c:v>
                </c:pt>
                <c:pt idx="856">
                  <c:v>0.85599999999999998</c:v>
                </c:pt>
                <c:pt idx="857">
                  <c:v>0.85699999999999998</c:v>
                </c:pt>
                <c:pt idx="858">
                  <c:v>0.85799999999999998</c:v>
                </c:pt>
                <c:pt idx="859">
                  <c:v>0.8590000000000001</c:v>
                </c:pt>
                <c:pt idx="860">
                  <c:v>0.86</c:v>
                </c:pt>
                <c:pt idx="861">
                  <c:v>0.86099999999999999</c:v>
                </c:pt>
                <c:pt idx="862">
                  <c:v>0.86199999999999999</c:v>
                </c:pt>
                <c:pt idx="863">
                  <c:v>0.86299999999999999</c:v>
                </c:pt>
                <c:pt idx="864">
                  <c:v>0.8640000000000001</c:v>
                </c:pt>
                <c:pt idx="865">
                  <c:v>0.86499999999999999</c:v>
                </c:pt>
                <c:pt idx="866">
                  <c:v>0.86599999999999999</c:v>
                </c:pt>
                <c:pt idx="867">
                  <c:v>0.86699999999999999</c:v>
                </c:pt>
                <c:pt idx="868">
                  <c:v>0.86799999999999999</c:v>
                </c:pt>
                <c:pt idx="869">
                  <c:v>0.86900000000000011</c:v>
                </c:pt>
                <c:pt idx="870">
                  <c:v>0.87</c:v>
                </c:pt>
                <c:pt idx="871">
                  <c:v>0.871</c:v>
                </c:pt>
                <c:pt idx="872">
                  <c:v>0.872</c:v>
                </c:pt>
                <c:pt idx="873">
                  <c:v>0.873</c:v>
                </c:pt>
                <c:pt idx="874">
                  <c:v>0.87400000000000011</c:v>
                </c:pt>
                <c:pt idx="875">
                  <c:v>0.875</c:v>
                </c:pt>
                <c:pt idx="876">
                  <c:v>0.87599999999999989</c:v>
                </c:pt>
                <c:pt idx="877">
                  <c:v>0.877</c:v>
                </c:pt>
                <c:pt idx="878">
                  <c:v>0.878</c:v>
                </c:pt>
                <c:pt idx="879">
                  <c:v>0.879</c:v>
                </c:pt>
                <c:pt idx="880">
                  <c:v>0.88</c:v>
                </c:pt>
                <c:pt idx="881">
                  <c:v>0.88099999999999989</c:v>
                </c:pt>
                <c:pt idx="882">
                  <c:v>0.88200000000000001</c:v>
                </c:pt>
                <c:pt idx="883">
                  <c:v>0.88300000000000001</c:v>
                </c:pt>
                <c:pt idx="884">
                  <c:v>0.88400000000000001</c:v>
                </c:pt>
                <c:pt idx="885">
                  <c:v>0.88500000000000001</c:v>
                </c:pt>
                <c:pt idx="886">
                  <c:v>0.8859999999999999</c:v>
                </c:pt>
                <c:pt idx="887">
                  <c:v>0.88700000000000001</c:v>
                </c:pt>
                <c:pt idx="888">
                  <c:v>0.88800000000000001</c:v>
                </c:pt>
                <c:pt idx="889">
                  <c:v>0.88900000000000001</c:v>
                </c:pt>
                <c:pt idx="890">
                  <c:v>0.89</c:v>
                </c:pt>
                <c:pt idx="891">
                  <c:v>0.8909999999999999</c:v>
                </c:pt>
                <c:pt idx="892">
                  <c:v>0.89200000000000002</c:v>
                </c:pt>
                <c:pt idx="893">
                  <c:v>0.89300000000000002</c:v>
                </c:pt>
                <c:pt idx="894">
                  <c:v>0.89400000000000002</c:v>
                </c:pt>
                <c:pt idx="895">
                  <c:v>0.89500000000000002</c:v>
                </c:pt>
                <c:pt idx="896">
                  <c:v>0.89599999999999991</c:v>
                </c:pt>
                <c:pt idx="897">
                  <c:v>0.89700000000000002</c:v>
                </c:pt>
                <c:pt idx="898">
                  <c:v>0.89800000000000002</c:v>
                </c:pt>
                <c:pt idx="899">
                  <c:v>0.89900000000000002</c:v>
                </c:pt>
                <c:pt idx="900">
                  <c:v>0.9</c:v>
                </c:pt>
                <c:pt idx="901">
                  <c:v>0.90099999999999991</c:v>
                </c:pt>
                <c:pt idx="902">
                  <c:v>0.90200000000000002</c:v>
                </c:pt>
                <c:pt idx="903">
                  <c:v>0.90300000000000002</c:v>
                </c:pt>
                <c:pt idx="904">
                  <c:v>0.90400000000000003</c:v>
                </c:pt>
                <c:pt idx="905">
                  <c:v>0.90500000000000003</c:v>
                </c:pt>
                <c:pt idx="906">
                  <c:v>0.90599999999999992</c:v>
                </c:pt>
                <c:pt idx="907">
                  <c:v>0.90700000000000003</c:v>
                </c:pt>
                <c:pt idx="908">
                  <c:v>0.90799999999999992</c:v>
                </c:pt>
                <c:pt idx="909">
                  <c:v>0.90900000000000003</c:v>
                </c:pt>
                <c:pt idx="910">
                  <c:v>0.91</c:v>
                </c:pt>
                <c:pt idx="911">
                  <c:v>0.91099999999999992</c:v>
                </c:pt>
                <c:pt idx="912">
                  <c:v>0.91200000000000003</c:v>
                </c:pt>
                <c:pt idx="913">
                  <c:v>0.91299999999999992</c:v>
                </c:pt>
                <c:pt idx="914">
                  <c:v>0.91400000000000003</c:v>
                </c:pt>
                <c:pt idx="915">
                  <c:v>0.91500000000000004</c:v>
                </c:pt>
                <c:pt idx="916">
                  <c:v>0.91599999999999993</c:v>
                </c:pt>
                <c:pt idx="917">
                  <c:v>0.91700000000000004</c:v>
                </c:pt>
                <c:pt idx="918">
                  <c:v>0.91799999999999993</c:v>
                </c:pt>
                <c:pt idx="919">
                  <c:v>0.91900000000000004</c:v>
                </c:pt>
                <c:pt idx="920">
                  <c:v>0.92</c:v>
                </c:pt>
                <c:pt idx="921">
                  <c:v>0.92099999999999993</c:v>
                </c:pt>
                <c:pt idx="922">
                  <c:v>0.92200000000000004</c:v>
                </c:pt>
                <c:pt idx="923">
                  <c:v>0.92299999999999993</c:v>
                </c:pt>
                <c:pt idx="924">
                  <c:v>0.92400000000000004</c:v>
                </c:pt>
                <c:pt idx="925">
                  <c:v>0.92500000000000004</c:v>
                </c:pt>
                <c:pt idx="926">
                  <c:v>0.92599999999999993</c:v>
                </c:pt>
                <c:pt idx="927">
                  <c:v>0.92700000000000005</c:v>
                </c:pt>
                <c:pt idx="928">
                  <c:v>0.92799999999999994</c:v>
                </c:pt>
                <c:pt idx="929">
                  <c:v>0.92900000000000005</c:v>
                </c:pt>
                <c:pt idx="930">
                  <c:v>0.93</c:v>
                </c:pt>
                <c:pt idx="931">
                  <c:v>0.93099999999999994</c:v>
                </c:pt>
                <c:pt idx="932">
                  <c:v>0.93200000000000005</c:v>
                </c:pt>
                <c:pt idx="933">
                  <c:v>0.93299999999999994</c:v>
                </c:pt>
                <c:pt idx="934">
                  <c:v>0.93400000000000005</c:v>
                </c:pt>
                <c:pt idx="935">
                  <c:v>0.93500000000000005</c:v>
                </c:pt>
                <c:pt idx="936">
                  <c:v>0.93599999999999994</c:v>
                </c:pt>
                <c:pt idx="937">
                  <c:v>0.93700000000000006</c:v>
                </c:pt>
                <c:pt idx="938">
                  <c:v>0.93799999999999994</c:v>
                </c:pt>
                <c:pt idx="939">
                  <c:v>0.93900000000000006</c:v>
                </c:pt>
                <c:pt idx="940">
                  <c:v>0.94</c:v>
                </c:pt>
                <c:pt idx="941">
                  <c:v>0.94099999999999995</c:v>
                </c:pt>
                <c:pt idx="942">
                  <c:v>0.94200000000000006</c:v>
                </c:pt>
                <c:pt idx="943">
                  <c:v>0.94299999999999995</c:v>
                </c:pt>
                <c:pt idx="944">
                  <c:v>0.94400000000000006</c:v>
                </c:pt>
                <c:pt idx="945">
                  <c:v>0.94499999999999995</c:v>
                </c:pt>
                <c:pt idx="946">
                  <c:v>0.94599999999999995</c:v>
                </c:pt>
                <c:pt idx="947">
                  <c:v>0.94700000000000006</c:v>
                </c:pt>
                <c:pt idx="948">
                  <c:v>0.94799999999999995</c:v>
                </c:pt>
                <c:pt idx="949">
                  <c:v>0.94900000000000007</c:v>
                </c:pt>
                <c:pt idx="950">
                  <c:v>0.95</c:v>
                </c:pt>
                <c:pt idx="951">
                  <c:v>0.95099999999999996</c:v>
                </c:pt>
                <c:pt idx="952">
                  <c:v>0.95200000000000007</c:v>
                </c:pt>
                <c:pt idx="953">
                  <c:v>0.95299999999999996</c:v>
                </c:pt>
                <c:pt idx="954">
                  <c:v>0.95400000000000007</c:v>
                </c:pt>
                <c:pt idx="955">
                  <c:v>0.95499999999999996</c:v>
                </c:pt>
                <c:pt idx="956">
                  <c:v>0.95599999999999996</c:v>
                </c:pt>
                <c:pt idx="957">
                  <c:v>0.95700000000000007</c:v>
                </c:pt>
                <c:pt idx="958">
                  <c:v>0.95799999999999996</c:v>
                </c:pt>
                <c:pt idx="959">
                  <c:v>0.95900000000000007</c:v>
                </c:pt>
                <c:pt idx="960">
                  <c:v>0.96</c:v>
                </c:pt>
                <c:pt idx="961">
                  <c:v>0.96099999999999997</c:v>
                </c:pt>
                <c:pt idx="962">
                  <c:v>0.96200000000000008</c:v>
                </c:pt>
                <c:pt idx="963">
                  <c:v>0.96299999999999997</c:v>
                </c:pt>
                <c:pt idx="964">
                  <c:v>0.96400000000000008</c:v>
                </c:pt>
                <c:pt idx="965">
                  <c:v>0.96499999999999997</c:v>
                </c:pt>
                <c:pt idx="966">
                  <c:v>0.96599999999999997</c:v>
                </c:pt>
                <c:pt idx="967">
                  <c:v>0.96700000000000008</c:v>
                </c:pt>
                <c:pt idx="968">
                  <c:v>0.96799999999999997</c:v>
                </c:pt>
                <c:pt idx="969">
                  <c:v>0.96900000000000008</c:v>
                </c:pt>
                <c:pt idx="970">
                  <c:v>0.97</c:v>
                </c:pt>
                <c:pt idx="971">
                  <c:v>0.97099999999999997</c:v>
                </c:pt>
                <c:pt idx="972">
                  <c:v>0.97199999999999998</c:v>
                </c:pt>
                <c:pt idx="973">
                  <c:v>0.97299999999999998</c:v>
                </c:pt>
                <c:pt idx="974">
                  <c:v>0.97400000000000009</c:v>
                </c:pt>
                <c:pt idx="975">
                  <c:v>0.97499999999999998</c:v>
                </c:pt>
                <c:pt idx="976">
                  <c:v>0.97599999999999998</c:v>
                </c:pt>
                <c:pt idx="977">
                  <c:v>0.97699999999999998</c:v>
                </c:pt>
                <c:pt idx="978">
                  <c:v>0.97799999999999998</c:v>
                </c:pt>
                <c:pt idx="979">
                  <c:v>0.97900000000000009</c:v>
                </c:pt>
                <c:pt idx="980">
                  <c:v>0.98</c:v>
                </c:pt>
                <c:pt idx="981">
                  <c:v>0.98099999999999998</c:v>
                </c:pt>
                <c:pt idx="982">
                  <c:v>0.98199999999999998</c:v>
                </c:pt>
                <c:pt idx="983">
                  <c:v>0.98299999999999998</c:v>
                </c:pt>
                <c:pt idx="984">
                  <c:v>0.9840000000000001</c:v>
                </c:pt>
                <c:pt idx="985">
                  <c:v>0.98499999999999999</c:v>
                </c:pt>
                <c:pt idx="986">
                  <c:v>0.98599999999999999</c:v>
                </c:pt>
                <c:pt idx="987">
                  <c:v>0.98699999999999999</c:v>
                </c:pt>
                <c:pt idx="988">
                  <c:v>0.98799999999999999</c:v>
                </c:pt>
                <c:pt idx="989">
                  <c:v>0.9890000000000001</c:v>
                </c:pt>
                <c:pt idx="990">
                  <c:v>0.99</c:v>
                </c:pt>
                <c:pt idx="991">
                  <c:v>0.99099999999999999</c:v>
                </c:pt>
                <c:pt idx="992">
                  <c:v>0.99199999999999999</c:v>
                </c:pt>
                <c:pt idx="993">
                  <c:v>0.99299999999999999</c:v>
                </c:pt>
                <c:pt idx="994">
                  <c:v>0.99400000000000011</c:v>
                </c:pt>
                <c:pt idx="995">
                  <c:v>0.995</c:v>
                </c:pt>
                <c:pt idx="996">
                  <c:v>0.996</c:v>
                </c:pt>
                <c:pt idx="997">
                  <c:v>0.997</c:v>
                </c:pt>
                <c:pt idx="998">
                  <c:v>0.998</c:v>
                </c:pt>
                <c:pt idx="999">
                  <c:v>0.99900000000000011</c:v>
                </c:pt>
                <c:pt idx="1000">
                  <c:v>1</c:v>
                </c:pt>
                <c:pt idx="1001">
                  <c:v>1.0009999999999999</c:v>
                </c:pt>
                <c:pt idx="1002">
                  <c:v>1.002</c:v>
                </c:pt>
                <c:pt idx="1003">
                  <c:v>1.0029999999999999</c:v>
                </c:pt>
                <c:pt idx="1004">
                  <c:v>1.004</c:v>
                </c:pt>
                <c:pt idx="1005">
                  <c:v>1.0049999999999999</c:v>
                </c:pt>
                <c:pt idx="1006">
                  <c:v>1.006</c:v>
                </c:pt>
                <c:pt idx="1007">
                  <c:v>1.0070000000000001</c:v>
                </c:pt>
                <c:pt idx="1008">
                  <c:v>1.008</c:v>
                </c:pt>
                <c:pt idx="1009">
                  <c:v>1.0090000000000001</c:v>
                </c:pt>
                <c:pt idx="1010">
                  <c:v>1.01</c:v>
                </c:pt>
                <c:pt idx="1011">
                  <c:v>1.0109999999999999</c:v>
                </c:pt>
                <c:pt idx="1012">
                  <c:v>1.012</c:v>
                </c:pt>
                <c:pt idx="1013">
                  <c:v>1.0129999999999999</c:v>
                </c:pt>
                <c:pt idx="1014">
                  <c:v>1.014</c:v>
                </c:pt>
                <c:pt idx="1015">
                  <c:v>1.0149999999999999</c:v>
                </c:pt>
                <c:pt idx="1016">
                  <c:v>1.016</c:v>
                </c:pt>
                <c:pt idx="1017">
                  <c:v>1.0170000000000001</c:v>
                </c:pt>
                <c:pt idx="1018">
                  <c:v>1.018</c:v>
                </c:pt>
                <c:pt idx="1019">
                  <c:v>1.0190000000000001</c:v>
                </c:pt>
                <c:pt idx="1020">
                  <c:v>1.02</c:v>
                </c:pt>
                <c:pt idx="1021">
                  <c:v>1.0209999999999999</c:v>
                </c:pt>
                <c:pt idx="1022">
                  <c:v>1.022</c:v>
                </c:pt>
                <c:pt idx="1023">
                  <c:v>1.0229999999999999</c:v>
                </c:pt>
                <c:pt idx="1024">
                  <c:v>1.024</c:v>
                </c:pt>
                <c:pt idx="1025">
                  <c:v>1.0249999999999999</c:v>
                </c:pt>
                <c:pt idx="1026">
                  <c:v>1.026</c:v>
                </c:pt>
                <c:pt idx="1027">
                  <c:v>1.0270000000000001</c:v>
                </c:pt>
                <c:pt idx="1028">
                  <c:v>1.028</c:v>
                </c:pt>
                <c:pt idx="1029">
                  <c:v>1.0290000000000001</c:v>
                </c:pt>
                <c:pt idx="1030">
                  <c:v>1.03</c:v>
                </c:pt>
                <c:pt idx="1031">
                  <c:v>1.0309999999999999</c:v>
                </c:pt>
                <c:pt idx="1032">
                  <c:v>1.032</c:v>
                </c:pt>
                <c:pt idx="1033">
                  <c:v>1.0329999999999999</c:v>
                </c:pt>
                <c:pt idx="1034">
                  <c:v>1.034</c:v>
                </c:pt>
                <c:pt idx="1035">
                  <c:v>1.0349999999999999</c:v>
                </c:pt>
                <c:pt idx="1036">
                  <c:v>1.036</c:v>
                </c:pt>
                <c:pt idx="1037">
                  <c:v>1.0369999999999999</c:v>
                </c:pt>
                <c:pt idx="1038">
                  <c:v>1.038</c:v>
                </c:pt>
                <c:pt idx="1039">
                  <c:v>1.0390000000000001</c:v>
                </c:pt>
                <c:pt idx="1040">
                  <c:v>1.04</c:v>
                </c:pt>
                <c:pt idx="1041">
                  <c:v>1.0409999999999999</c:v>
                </c:pt>
                <c:pt idx="1042">
                  <c:v>1.042</c:v>
                </c:pt>
                <c:pt idx="1043">
                  <c:v>1.0429999999999999</c:v>
                </c:pt>
                <c:pt idx="1044">
                  <c:v>1.044</c:v>
                </c:pt>
                <c:pt idx="1045">
                  <c:v>1.0449999999999999</c:v>
                </c:pt>
                <c:pt idx="1046">
                  <c:v>1.046</c:v>
                </c:pt>
                <c:pt idx="1047">
                  <c:v>1.0469999999999999</c:v>
                </c:pt>
                <c:pt idx="1048">
                  <c:v>1.048</c:v>
                </c:pt>
                <c:pt idx="1049">
                  <c:v>1.0490000000000002</c:v>
                </c:pt>
                <c:pt idx="1050">
                  <c:v>1.05</c:v>
                </c:pt>
                <c:pt idx="1051">
                  <c:v>1.0509999999999999</c:v>
                </c:pt>
                <c:pt idx="1052">
                  <c:v>1.052</c:v>
                </c:pt>
                <c:pt idx="1053">
                  <c:v>1.0529999999999999</c:v>
                </c:pt>
                <c:pt idx="1054">
                  <c:v>1.054</c:v>
                </c:pt>
                <c:pt idx="1055">
                  <c:v>1.0549999999999999</c:v>
                </c:pt>
                <c:pt idx="1056">
                  <c:v>1.056</c:v>
                </c:pt>
                <c:pt idx="1057">
                  <c:v>1.0569999999999999</c:v>
                </c:pt>
                <c:pt idx="1058">
                  <c:v>1.0580000000000001</c:v>
                </c:pt>
                <c:pt idx="1059">
                  <c:v>1.0590000000000002</c:v>
                </c:pt>
                <c:pt idx="1060">
                  <c:v>1.06</c:v>
                </c:pt>
                <c:pt idx="1061">
                  <c:v>1.0609999999999999</c:v>
                </c:pt>
                <c:pt idx="1062">
                  <c:v>1.0620000000000001</c:v>
                </c:pt>
                <c:pt idx="1063">
                  <c:v>1.0629999999999999</c:v>
                </c:pt>
                <c:pt idx="1064">
                  <c:v>1.0640000000000001</c:v>
                </c:pt>
                <c:pt idx="1065">
                  <c:v>1.0649999999999999</c:v>
                </c:pt>
                <c:pt idx="1066">
                  <c:v>1.0659999999999998</c:v>
                </c:pt>
                <c:pt idx="1067">
                  <c:v>1.0669999999999999</c:v>
                </c:pt>
                <c:pt idx="1068">
                  <c:v>1.0680000000000001</c:v>
                </c:pt>
                <c:pt idx="1069">
                  <c:v>1.069</c:v>
                </c:pt>
                <c:pt idx="1070">
                  <c:v>1.07</c:v>
                </c:pt>
                <c:pt idx="1071">
                  <c:v>1.071</c:v>
                </c:pt>
                <c:pt idx="1072">
                  <c:v>1.0720000000000001</c:v>
                </c:pt>
                <c:pt idx="1073">
                  <c:v>1.073</c:v>
                </c:pt>
                <c:pt idx="1074">
                  <c:v>1.0740000000000001</c:v>
                </c:pt>
                <c:pt idx="1075">
                  <c:v>1.075</c:v>
                </c:pt>
                <c:pt idx="1076">
                  <c:v>1.0759999999999998</c:v>
                </c:pt>
                <c:pt idx="1077">
                  <c:v>1.077</c:v>
                </c:pt>
                <c:pt idx="1078">
                  <c:v>1.0780000000000001</c:v>
                </c:pt>
                <c:pt idx="1079">
                  <c:v>1.079</c:v>
                </c:pt>
                <c:pt idx="1080">
                  <c:v>1.08</c:v>
                </c:pt>
                <c:pt idx="1081">
                  <c:v>1.081</c:v>
                </c:pt>
                <c:pt idx="1082">
                  <c:v>1.0820000000000001</c:v>
                </c:pt>
                <c:pt idx="1083">
                  <c:v>1.083</c:v>
                </c:pt>
                <c:pt idx="1084">
                  <c:v>1.0840000000000001</c:v>
                </c:pt>
                <c:pt idx="1085">
                  <c:v>1.085</c:v>
                </c:pt>
                <c:pt idx="1086">
                  <c:v>1.0859999999999999</c:v>
                </c:pt>
                <c:pt idx="1087">
                  <c:v>1.087</c:v>
                </c:pt>
                <c:pt idx="1088">
                  <c:v>1.0880000000000001</c:v>
                </c:pt>
                <c:pt idx="1089">
                  <c:v>1.089</c:v>
                </c:pt>
                <c:pt idx="1090">
                  <c:v>1.0900000000000001</c:v>
                </c:pt>
                <c:pt idx="1091">
                  <c:v>1.091</c:v>
                </c:pt>
                <c:pt idx="1092">
                  <c:v>1.0920000000000001</c:v>
                </c:pt>
                <c:pt idx="1093">
                  <c:v>1.093</c:v>
                </c:pt>
                <c:pt idx="1094">
                  <c:v>1.0940000000000001</c:v>
                </c:pt>
                <c:pt idx="1095">
                  <c:v>1.095</c:v>
                </c:pt>
                <c:pt idx="1096">
                  <c:v>1.0959999999999999</c:v>
                </c:pt>
                <c:pt idx="1097">
                  <c:v>1.097</c:v>
                </c:pt>
                <c:pt idx="1098">
                  <c:v>1.0979999999999999</c:v>
                </c:pt>
                <c:pt idx="1099">
                  <c:v>1.099</c:v>
                </c:pt>
                <c:pt idx="1100">
                  <c:v>1.1000000000000001</c:v>
                </c:pt>
                <c:pt idx="1101">
                  <c:v>1.101</c:v>
                </c:pt>
                <c:pt idx="1102">
                  <c:v>1.1020000000000001</c:v>
                </c:pt>
                <c:pt idx="1103">
                  <c:v>1.103</c:v>
                </c:pt>
                <c:pt idx="1104">
                  <c:v>1.1040000000000001</c:v>
                </c:pt>
                <c:pt idx="1105">
                  <c:v>1.105</c:v>
                </c:pt>
                <c:pt idx="1106">
                  <c:v>1.1059999999999999</c:v>
                </c:pt>
                <c:pt idx="1107">
                  <c:v>1.107</c:v>
                </c:pt>
                <c:pt idx="1108">
                  <c:v>1.1079999999999999</c:v>
                </c:pt>
                <c:pt idx="1109">
                  <c:v>1.109</c:v>
                </c:pt>
                <c:pt idx="1110">
                  <c:v>1.1100000000000001</c:v>
                </c:pt>
                <c:pt idx="1111">
                  <c:v>1.111</c:v>
                </c:pt>
                <c:pt idx="1112">
                  <c:v>1.1120000000000001</c:v>
                </c:pt>
                <c:pt idx="1113">
                  <c:v>1.113</c:v>
                </c:pt>
                <c:pt idx="1114">
                  <c:v>1.1140000000000001</c:v>
                </c:pt>
                <c:pt idx="1115">
                  <c:v>1.115</c:v>
                </c:pt>
                <c:pt idx="1116">
                  <c:v>1.1159999999999999</c:v>
                </c:pt>
                <c:pt idx="1117">
                  <c:v>1.117</c:v>
                </c:pt>
                <c:pt idx="1118">
                  <c:v>1.1179999999999999</c:v>
                </c:pt>
                <c:pt idx="1119">
                  <c:v>1.119</c:v>
                </c:pt>
                <c:pt idx="1120">
                  <c:v>1.1200000000000001</c:v>
                </c:pt>
                <c:pt idx="1121">
                  <c:v>1.121</c:v>
                </c:pt>
                <c:pt idx="1122">
                  <c:v>1.1220000000000001</c:v>
                </c:pt>
                <c:pt idx="1123">
                  <c:v>1.123</c:v>
                </c:pt>
                <c:pt idx="1124">
                  <c:v>1.1240000000000001</c:v>
                </c:pt>
                <c:pt idx="1125">
                  <c:v>1.125</c:v>
                </c:pt>
                <c:pt idx="1126">
                  <c:v>1.1259999999999999</c:v>
                </c:pt>
                <c:pt idx="1127">
                  <c:v>1.127</c:v>
                </c:pt>
                <c:pt idx="1128">
                  <c:v>1.1279999999999999</c:v>
                </c:pt>
                <c:pt idx="1129">
                  <c:v>1.129</c:v>
                </c:pt>
                <c:pt idx="1130">
                  <c:v>1.1299999999999999</c:v>
                </c:pt>
                <c:pt idx="1131">
                  <c:v>1.131</c:v>
                </c:pt>
                <c:pt idx="1132">
                  <c:v>1.1320000000000001</c:v>
                </c:pt>
                <c:pt idx="1133">
                  <c:v>1.133</c:v>
                </c:pt>
                <c:pt idx="1134">
                  <c:v>1.1340000000000001</c:v>
                </c:pt>
                <c:pt idx="1135">
                  <c:v>1.135</c:v>
                </c:pt>
                <c:pt idx="1136">
                  <c:v>1.1359999999999999</c:v>
                </c:pt>
                <c:pt idx="1137">
                  <c:v>1.137</c:v>
                </c:pt>
                <c:pt idx="1138">
                  <c:v>1.1379999999999999</c:v>
                </c:pt>
                <c:pt idx="1139">
                  <c:v>1.139</c:v>
                </c:pt>
                <c:pt idx="1140">
                  <c:v>1.1399999999999999</c:v>
                </c:pt>
                <c:pt idx="1141">
                  <c:v>1.141</c:v>
                </c:pt>
                <c:pt idx="1142">
                  <c:v>1.1420000000000001</c:v>
                </c:pt>
                <c:pt idx="1143">
                  <c:v>1.143</c:v>
                </c:pt>
                <c:pt idx="1144">
                  <c:v>1.1440000000000001</c:v>
                </c:pt>
                <c:pt idx="1145">
                  <c:v>1.145</c:v>
                </c:pt>
                <c:pt idx="1146">
                  <c:v>1.1459999999999999</c:v>
                </c:pt>
                <c:pt idx="1147">
                  <c:v>1.147</c:v>
                </c:pt>
                <c:pt idx="1148">
                  <c:v>1.1479999999999999</c:v>
                </c:pt>
                <c:pt idx="1149">
                  <c:v>1.149</c:v>
                </c:pt>
                <c:pt idx="1150">
                  <c:v>1.1499999999999999</c:v>
                </c:pt>
                <c:pt idx="1151">
                  <c:v>1.151</c:v>
                </c:pt>
                <c:pt idx="1152">
                  <c:v>1.1520000000000001</c:v>
                </c:pt>
                <c:pt idx="1153">
                  <c:v>1.153</c:v>
                </c:pt>
                <c:pt idx="1154">
                  <c:v>1.1540000000000001</c:v>
                </c:pt>
                <c:pt idx="1155">
                  <c:v>1.155</c:v>
                </c:pt>
                <c:pt idx="1156">
                  <c:v>1.1559999999999999</c:v>
                </c:pt>
                <c:pt idx="1157">
                  <c:v>1.157</c:v>
                </c:pt>
                <c:pt idx="1158">
                  <c:v>1.1579999999999999</c:v>
                </c:pt>
                <c:pt idx="1159">
                  <c:v>1.159</c:v>
                </c:pt>
                <c:pt idx="1160">
                  <c:v>1.1599999999999999</c:v>
                </c:pt>
                <c:pt idx="1161">
                  <c:v>1.161</c:v>
                </c:pt>
                <c:pt idx="1162">
                  <c:v>1.1619999999999999</c:v>
                </c:pt>
                <c:pt idx="1163">
                  <c:v>1.163</c:v>
                </c:pt>
                <c:pt idx="1164">
                  <c:v>1.1640000000000001</c:v>
                </c:pt>
                <c:pt idx="1165">
                  <c:v>1.165</c:v>
                </c:pt>
                <c:pt idx="1166">
                  <c:v>1.1659999999999999</c:v>
                </c:pt>
                <c:pt idx="1167">
                  <c:v>1.167</c:v>
                </c:pt>
                <c:pt idx="1168">
                  <c:v>1.1679999999999999</c:v>
                </c:pt>
                <c:pt idx="1169">
                  <c:v>1.169</c:v>
                </c:pt>
                <c:pt idx="1170">
                  <c:v>1.17</c:v>
                </c:pt>
                <c:pt idx="1171">
                  <c:v>1.171</c:v>
                </c:pt>
                <c:pt idx="1172">
                  <c:v>1.1719999999999999</c:v>
                </c:pt>
                <c:pt idx="1173">
                  <c:v>1.173</c:v>
                </c:pt>
                <c:pt idx="1174">
                  <c:v>1.1740000000000002</c:v>
                </c:pt>
                <c:pt idx="1175">
                  <c:v>1.175</c:v>
                </c:pt>
                <c:pt idx="1176">
                  <c:v>1.1759999999999999</c:v>
                </c:pt>
                <c:pt idx="1177">
                  <c:v>1.177</c:v>
                </c:pt>
                <c:pt idx="1178">
                  <c:v>1.1779999999999999</c:v>
                </c:pt>
                <c:pt idx="1179">
                  <c:v>1.179</c:v>
                </c:pt>
                <c:pt idx="1180">
                  <c:v>1.18</c:v>
                </c:pt>
                <c:pt idx="1181">
                  <c:v>1.181</c:v>
                </c:pt>
                <c:pt idx="1182">
                  <c:v>1.1819999999999999</c:v>
                </c:pt>
                <c:pt idx="1183">
                  <c:v>1.1830000000000001</c:v>
                </c:pt>
                <c:pt idx="1184">
                  <c:v>1.1840000000000002</c:v>
                </c:pt>
                <c:pt idx="1185">
                  <c:v>1.1850000000000001</c:v>
                </c:pt>
                <c:pt idx="1186">
                  <c:v>1.1859999999999999</c:v>
                </c:pt>
                <c:pt idx="1187">
                  <c:v>1.1870000000000001</c:v>
                </c:pt>
                <c:pt idx="1188">
                  <c:v>1.1879999999999999</c:v>
                </c:pt>
                <c:pt idx="1189">
                  <c:v>1.1890000000000001</c:v>
                </c:pt>
                <c:pt idx="1190">
                  <c:v>1.19</c:v>
                </c:pt>
                <c:pt idx="1191">
                  <c:v>1.1909999999999998</c:v>
                </c:pt>
                <c:pt idx="1192">
                  <c:v>1.1919999999999999</c:v>
                </c:pt>
                <c:pt idx="1193">
                  <c:v>1.1930000000000001</c:v>
                </c:pt>
                <c:pt idx="1194">
                  <c:v>1.194</c:v>
                </c:pt>
                <c:pt idx="1195">
                  <c:v>1.1950000000000001</c:v>
                </c:pt>
                <c:pt idx="1196">
                  <c:v>1.196</c:v>
                </c:pt>
                <c:pt idx="1197">
                  <c:v>1.1970000000000001</c:v>
                </c:pt>
                <c:pt idx="1198">
                  <c:v>1.198</c:v>
                </c:pt>
                <c:pt idx="1199">
                  <c:v>1.1990000000000001</c:v>
                </c:pt>
                <c:pt idx="1200">
                  <c:v>1.2</c:v>
                </c:pt>
                <c:pt idx="1201">
                  <c:v>1.2009999999999998</c:v>
                </c:pt>
                <c:pt idx="1202">
                  <c:v>1.202</c:v>
                </c:pt>
                <c:pt idx="1203">
                  <c:v>1.2030000000000001</c:v>
                </c:pt>
                <c:pt idx="1204">
                  <c:v>1.204</c:v>
                </c:pt>
                <c:pt idx="1205">
                  <c:v>1.2050000000000001</c:v>
                </c:pt>
                <c:pt idx="1206">
                  <c:v>1.206</c:v>
                </c:pt>
                <c:pt idx="1207">
                  <c:v>1.2070000000000001</c:v>
                </c:pt>
                <c:pt idx="1208">
                  <c:v>1.208</c:v>
                </c:pt>
                <c:pt idx="1209">
                  <c:v>1.2090000000000001</c:v>
                </c:pt>
                <c:pt idx="1210">
                  <c:v>1.21</c:v>
                </c:pt>
                <c:pt idx="1211">
                  <c:v>1.2109999999999999</c:v>
                </c:pt>
                <c:pt idx="1212">
                  <c:v>1.212</c:v>
                </c:pt>
                <c:pt idx="1213">
                  <c:v>1.2130000000000001</c:v>
                </c:pt>
                <c:pt idx="1214">
                  <c:v>1.214</c:v>
                </c:pt>
                <c:pt idx="1215">
                  <c:v>1.2150000000000001</c:v>
                </c:pt>
                <c:pt idx="1216">
                  <c:v>1.216</c:v>
                </c:pt>
                <c:pt idx="1217">
                  <c:v>1.2170000000000001</c:v>
                </c:pt>
                <c:pt idx="1218">
                  <c:v>1.218</c:v>
                </c:pt>
                <c:pt idx="1219">
                  <c:v>1.2190000000000001</c:v>
                </c:pt>
                <c:pt idx="1220">
                  <c:v>1.22</c:v>
                </c:pt>
                <c:pt idx="1221">
                  <c:v>1.2209999999999999</c:v>
                </c:pt>
                <c:pt idx="1222">
                  <c:v>1.222</c:v>
                </c:pt>
                <c:pt idx="1223">
                  <c:v>1.2229999999999999</c:v>
                </c:pt>
                <c:pt idx="1224">
                  <c:v>1.224</c:v>
                </c:pt>
                <c:pt idx="1225">
                  <c:v>1.2250000000000001</c:v>
                </c:pt>
                <c:pt idx="1226">
                  <c:v>1.226</c:v>
                </c:pt>
                <c:pt idx="1227">
                  <c:v>1.2270000000000001</c:v>
                </c:pt>
                <c:pt idx="1228">
                  <c:v>1.228</c:v>
                </c:pt>
                <c:pt idx="1229">
                  <c:v>1.2290000000000001</c:v>
                </c:pt>
                <c:pt idx="1230">
                  <c:v>1.23</c:v>
                </c:pt>
                <c:pt idx="1231">
                  <c:v>1.2309999999999999</c:v>
                </c:pt>
                <c:pt idx="1232">
                  <c:v>1.232</c:v>
                </c:pt>
                <c:pt idx="1233">
                  <c:v>1.2329999999999999</c:v>
                </c:pt>
                <c:pt idx="1234">
                  <c:v>1.234</c:v>
                </c:pt>
                <c:pt idx="1235">
                  <c:v>1.2350000000000001</c:v>
                </c:pt>
                <c:pt idx="1236">
                  <c:v>1.236</c:v>
                </c:pt>
                <c:pt idx="1237">
                  <c:v>1.2370000000000001</c:v>
                </c:pt>
                <c:pt idx="1238">
                  <c:v>1.238</c:v>
                </c:pt>
                <c:pt idx="1239">
                  <c:v>1.2390000000000001</c:v>
                </c:pt>
                <c:pt idx="1240">
                  <c:v>1.24</c:v>
                </c:pt>
                <c:pt idx="1241">
                  <c:v>1.2409999999999999</c:v>
                </c:pt>
                <c:pt idx="1242">
                  <c:v>1.242</c:v>
                </c:pt>
                <c:pt idx="1243">
                  <c:v>1.2429999999999999</c:v>
                </c:pt>
                <c:pt idx="1244">
                  <c:v>1.244</c:v>
                </c:pt>
                <c:pt idx="1245">
                  <c:v>1.2450000000000001</c:v>
                </c:pt>
                <c:pt idx="1246">
                  <c:v>1.246</c:v>
                </c:pt>
                <c:pt idx="1247">
                  <c:v>1.2470000000000001</c:v>
                </c:pt>
                <c:pt idx="1248">
                  <c:v>1.248</c:v>
                </c:pt>
                <c:pt idx="1249">
                  <c:v>1.2490000000000001</c:v>
                </c:pt>
                <c:pt idx="1250">
                  <c:v>1.25</c:v>
                </c:pt>
                <c:pt idx="1251">
                  <c:v>1.2509999999999999</c:v>
                </c:pt>
                <c:pt idx="1252">
                  <c:v>1.252</c:v>
                </c:pt>
                <c:pt idx="1253">
                  <c:v>1.2529999999999999</c:v>
                </c:pt>
                <c:pt idx="1254">
                  <c:v>1.254</c:v>
                </c:pt>
                <c:pt idx="1255">
                  <c:v>1.2549999999999999</c:v>
                </c:pt>
                <c:pt idx="1256">
                  <c:v>1.256</c:v>
                </c:pt>
                <c:pt idx="1257">
                  <c:v>1.2570000000000001</c:v>
                </c:pt>
                <c:pt idx="1258">
                  <c:v>1.258</c:v>
                </c:pt>
                <c:pt idx="1259">
                  <c:v>1.2590000000000001</c:v>
                </c:pt>
                <c:pt idx="1260">
                  <c:v>1.26</c:v>
                </c:pt>
                <c:pt idx="1261">
                  <c:v>1.2609999999999999</c:v>
                </c:pt>
                <c:pt idx="1262">
                  <c:v>1.262</c:v>
                </c:pt>
                <c:pt idx="1263">
                  <c:v>1.2629999999999999</c:v>
                </c:pt>
                <c:pt idx="1264">
                  <c:v>1.264</c:v>
                </c:pt>
                <c:pt idx="1265">
                  <c:v>1.2649999999999999</c:v>
                </c:pt>
                <c:pt idx="1266">
                  <c:v>1.266</c:v>
                </c:pt>
                <c:pt idx="1267">
                  <c:v>1.2670000000000001</c:v>
                </c:pt>
                <c:pt idx="1268">
                  <c:v>1.268</c:v>
                </c:pt>
                <c:pt idx="1269">
                  <c:v>1.2690000000000001</c:v>
                </c:pt>
                <c:pt idx="1270">
                  <c:v>1.27</c:v>
                </c:pt>
                <c:pt idx="1271">
                  <c:v>1.2709999999999999</c:v>
                </c:pt>
                <c:pt idx="1272">
                  <c:v>1.272</c:v>
                </c:pt>
                <c:pt idx="1273">
                  <c:v>1.2729999999999999</c:v>
                </c:pt>
                <c:pt idx="1274">
                  <c:v>1.274</c:v>
                </c:pt>
                <c:pt idx="1275">
                  <c:v>1.2749999999999999</c:v>
                </c:pt>
                <c:pt idx="1276">
                  <c:v>1.276</c:v>
                </c:pt>
                <c:pt idx="1277">
                  <c:v>1.2770000000000001</c:v>
                </c:pt>
                <c:pt idx="1278">
                  <c:v>1.278</c:v>
                </c:pt>
                <c:pt idx="1279">
                  <c:v>1.2790000000000001</c:v>
                </c:pt>
                <c:pt idx="1280">
                  <c:v>1.28</c:v>
                </c:pt>
                <c:pt idx="1281">
                  <c:v>1.2809999999999999</c:v>
                </c:pt>
                <c:pt idx="1282">
                  <c:v>1.2819999999999998</c:v>
                </c:pt>
                <c:pt idx="1283">
                  <c:v>1.2830000000000001</c:v>
                </c:pt>
                <c:pt idx="1284">
                  <c:v>1.284</c:v>
                </c:pt>
                <c:pt idx="1285">
                  <c:v>1.2849999999999999</c:v>
                </c:pt>
                <c:pt idx="1286">
                  <c:v>1.286</c:v>
                </c:pt>
                <c:pt idx="1287">
                  <c:v>1.2869999999999999</c:v>
                </c:pt>
                <c:pt idx="1288">
                  <c:v>1.288</c:v>
                </c:pt>
                <c:pt idx="1289">
                  <c:v>1.2890000000000001</c:v>
                </c:pt>
                <c:pt idx="1290">
                  <c:v>1.29</c:v>
                </c:pt>
                <c:pt idx="1291">
                  <c:v>1.2909999999999999</c:v>
                </c:pt>
                <c:pt idx="1292">
                  <c:v>1.2919999999999998</c:v>
                </c:pt>
                <c:pt idx="1293">
                  <c:v>1.2930000000000001</c:v>
                </c:pt>
                <c:pt idx="1294">
                  <c:v>1.294</c:v>
                </c:pt>
                <c:pt idx="1295">
                  <c:v>1.2949999999999999</c:v>
                </c:pt>
                <c:pt idx="1296">
                  <c:v>1.296</c:v>
                </c:pt>
                <c:pt idx="1297">
                  <c:v>1.2969999999999999</c:v>
                </c:pt>
                <c:pt idx="1298">
                  <c:v>1.298</c:v>
                </c:pt>
                <c:pt idx="1299">
                  <c:v>1.2990000000000002</c:v>
                </c:pt>
                <c:pt idx="1300">
                  <c:v>1.3</c:v>
                </c:pt>
                <c:pt idx="1301">
                  <c:v>1.3009999999999999</c:v>
                </c:pt>
                <c:pt idx="1302">
                  <c:v>1.3019999999999998</c:v>
                </c:pt>
                <c:pt idx="1303">
                  <c:v>1.3030000000000002</c:v>
                </c:pt>
                <c:pt idx="1304">
                  <c:v>1.304</c:v>
                </c:pt>
                <c:pt idx="1305">
                  <c:v>1.3049999999999999</c:v>
                </c:pt>
                <c:pt idx="1306">
                  <c:v>1.306</c:v>
                </c:pt>
                <c:pt idx="1307">
                  <c:v>1.3069999999999999</c:v>
                </c:pt>
                <c:pt idx="1308">
                  <c:v>1.3080000000000001</c:v>
                </c:pt>
                <c:pt idx="1309">
                  <c:v>1.3090000000000002</c:v>
                </c:pt>
                <c:pt idx="1310">
                  <c:v>1.31</c:v>
                </c:pt>
                <c:pt idx="1311">
                  <c:v>1.3109999999999999</c:v>
                </c:pt>
                <c:pt idx="1312">
                  <c:v>1.3119999999999998</c:v>
                </c:pt>
                <c:pt idx="1313">
                  <c:v>1.3130000000000002</c:v>
                </c:pt>
                <c:pt idx="1314">
                  <c:v>1.3140000000000001</c:v>
                </c:pt>
                <c:pt idx="1315">
                  <c:v>1.3149999999999999</c:v>
                </c:pt>
                <c:pt idx="1316">
                  <c:v>1.3159999999999998</c:v>
                </c:pt>
                <c:pt idx="1317">
                  <c:v>1.3169999999999999</c:v>
                </c:pt>
                <c:pt idx="1318">
                  <c:v>1.3180000000000001</c:v>
                </c:pt>
                <c:pt idx="1319">
                  <c:v>1.319</c:v>
                </c:pt>
                <c:pt idx="1320">
                  <c:v>1.32</c:v>
                </c:pt>
                <c:pt idx="1321">
                  <c:v>1.321</c:v>
                </c:pt>
                <c:pt idx="1322">
                  <c:v>1.3219999999999998</c:v>
                </c:pt>
                <c:pt idx="1323">
                  <c:v>1.3230000000000002</c:v>
                </c:pt>
                <c:pt idx="1324">
                  <c:v>1.3240000000000001</c:v>
                </c:pt>
                <c:pt idx="1325">
                  <c:v>1.325</c:v>
                </c:pt>
                <c:pt idx="1326">
                  <c:v>1.3259999999999998</c:v>
                </c:pt>
                <c:pt idx="1327">
                  <c:v>1.327</c:v>
                </c:pt>
                <c:pt idx="1328">
                  <c:v>1.3280000000000001</c:v>
                </c:pt>
                <c:pt idx="1329">
                  <c:v>1.329</c:v>
                </c:pt>
                <c:pt idx="1330">
                  <c:v>1.33</c:v>
                </c:pt>
                <c:pt idx="1331">
                  <c:v>1.331</c:v>
                </c:pt>
                <c:pt idx="1332">
                  <c:v>1.3319999999999999</c:v>
                </c:pt>
                <c:pt idx="1333">
                  <c:v>1.3330000000000002</c:v>
                </c:pt>
                <c:pt idx="1334">
                  <c:v>1.3340000000000001</c:v>
                </c:pt>
                <c:pt idx="1335">
                  <c:v>1.335</c:v>
                </c:pt>
                <c:pt idx="1336">
                  <c:v>1.3359999999999999</c:v>
                </c:pt>
                <c:pt idx="1337">
                  <c:v>1.337</c:v>
                </c:pt>
                <c:pt idx="1338">
                  <c:v>1.3380000000000001</c:v>
                </c:pt>
                <c:pt idx="1339">
                  <c:v>1.339</c:v>
                </c:pt>
                <c:pt idx="1340">
                  <c:v>1.34</c:v>
                </c:pt>
                <c:pt idx="1341">
                  <c:v>1.341</c:v>
                </c:pt>
                <c:pt idx="1342">
                  <c:v>1.3419999999999999</c:v>
                </c:pt>
                <c:pt idx="1343">
                  <c:v>1.3430000000000002</c:v>
                </c:pt>
                <c:pt idx="1344">
                  <c:v>1.3440000000000001</c:v>
                </c:pt>
                <c:pt idx="1345">
                  <c:v>1.345</c:v>
                </c:pt>
                <c:pt idx="1346">
                  <c:v>1.3459999999999999</c:v>
                </c:pt>
                <c:pt idx="1347">
                  <c:v>1.347</c:v>
                </c:pt>
                <c:pt idx="1348">
                  <c:v>1.3480000000000001</c:v>
                </c:pt>
                <c:pt idx="1349">
                  <c:v>1.349</c:v>
                </c:pt>
                <c:pt idx="1350">
                  <c:v>1.35</c:v>
                </c:pt>
                <c:pt idx="1351">
                  <c:v>1.351</c:v>
                </c:pt>
                <c:pt idx="1352">
                  <c:v>1.3519999999999999</c:v>
                </c:pt>
                <c:pt idx="1353">
                  <c:v>1.3530000000000002</c:v>
                </c:pt>
                <c:pt idx="1354">
                  <c:v>1.3540000000000001</c:v>
                </c:pt>
                <c:pt idx="1355">
                  <c:v>1.355</c:v>
                </c:pt>
                <c:pt idx="1356">
                  <c:v>1.3559999999999999</c:v>
                </c:pt>
                <c:pt idx="1357">
                  <c:v>1.357</c:v>
                </c:pt>
                <c:pt idx="1358">
                  <c:v>1.3580000000000001</c:v>
                </c:pt>
                <c:pt idx="1359">
                  <c:v>1.359</c:v>
                </c:pt>
                <c:pt idx="1360">
                  <c:v>1.36</c:v>
                </c:pt>
                <c:pt idx="1361">
                  <c:v>1.361</c:v>
                </c:pt>
                <c:pt idx="1362">
                  <c:v>1.3619999999999999</c:v>
                </c:pt>
                <c:pt idx="1363">
                  <c:v>1.3630000000000002</c:v>
                </c:pt>
                <c:pt idx="1364">
                  <c:v>1.3640000000000001</c:v>
                </c:pt>
                <c:pt idx="1365">
                  <c:v>1.365</c:v>
                </c:pt>
                <c:pt idx="1366">
                  <c:v>1.3659999999999999</c:v>
                </c:pt>
                <c:pt idx="1367">
                  <c:v>1.367</c:v>
                </c:pt>
                <c:pt idx="1368">
                  <c:v>1.3680000000000001</c:v>
                </c:pt>
                <c:pt idx="1369">
                  <c:v>1.369</c:v>
                </c:pt>
                <c:pt idx="1370">
                  <c:v>1.37</c:v>
                </c:pt>
                <c:pt idx="1371">
                  <c:v>1.371</c:v>
                </c:pt>
                <c:pt idx="1372">
                  <c:v>1.3719999999999999</c:v>
                </c:pt>
                <c:pt idx="1373">
                  <c:v>1.3730000000000002</c:v>
                </c:pt>
                <c:pt idx="1374">
                  <c:v>1.3740000000000001</c:v>
                </c:pt>
                <c:pt idx="1375">
                  <c:v>1.375</c:v>
                </c:pt>
                <c:pt idx="1376">
                  <c:v>1.3759999999999999</c:v>
                </c:pt>
                <c:pt idx="1377">
                  <c:v>1.3769999999999998</c:v>
                </c:pt>
                <c:pt idx="1378">
                  <c:v>1.3780000000000001</c:v>
                </c:pt>
                <c:pt idx="1379">
                  <c:v>1.379</c:v>
                </c:pt>
                <c:pt idx="1380">
                  <c:v>1.38</c:v>
                </c:pt>
                <c:pt idx="1381">
                  <c:v>1.381</c:v>
                </c:pt>
                <c:pt idx="1382">
                  <c:v>1.3819999999999999</c:v>
                </c:pt>
                <c:pt idx="1383">
                  <c:v>1.383</c:v>
                </c:pt>
                <c:pt idx="1384">
                  <c:v>1.3840000000000001</c:v>
                </c:pt>
                <c:pt idx="1385">
                  <c:v>1.385</c:v>
                </c:pt>
                <c:pt idx="1386">
                  <c:v>1.3859999999999999</c:v>
                </c:pt>
                <c:pt idx="1387">
                  <c:v>1.3869999999999998</c:v>
                </c:pt>
                <c:pt idx="1388">
                  <c:v>1.3880000000000001</c:v>
                </c:pt>
                <c:pt idx="1389">
                  <c:v>1.389</c:v>
                </c:pt>
                <c:pt idx="1390">
                  <c:v>1.39</c:v>
                </c:pt>
                <c:pt idx="1391">
                  <c:v>1.391</c:v>
                </c:pt>
                <c:pt idx="1392">
                  <c:v>1.3919999999999999</c:v>
                </c:pt>
                <c:pt idx="1393">
                  <c:v>1.393</c:v>
                </c:pt>
                <c:pt idx="1394">
                  <c:v>1.3940000000000001</c:v>
                </c:pt>
                <c:pt idx="1395">
                  <c:v>1.395</c:v>
                </c:pt>
                <c:pt idx="1396">
                  <c:v>1.3959999999999999</c:v>
                </c:pt>
                <c:pt idx="1397">
                  <c:v>1.3969999999999998</c:v>
                </c:pt>
                <c:pt idx="1398">
                  <c:v>1.3980000000000001</c:v>
                </c:pt>
                <c:pt idx="1399">
                  <c:v>1.399</c:v>
                </c:pt>
                <c:pt idx="1400">
                  <c:v>1.4</c:v>
                </c:pt>
                <c:pt idx="1401">
                  <c:v>1.401</c:v>
                </c:pt>
                <c:pt idx="1402">
                  <c:v>1.4019999999999999</c:v>
                </c:pt>
                <c:pt idx="1403">
                  <c:v>1.403</c:v>
                </c:pt>
                <c:pt idx="1404">
                  <c:v>1.4040000000000001</c:v>
                </c:pt>
                <c:pt idx="1405">
                  <c:v>1.405</c:v>
                </c:pt>
                <c:pt idx="1406">
                  <c:v>1.4059999999999999</c:v>
                </c:pt>
                <c:pt idx="1407">
                  <c:v>1.4069999999999998</c:v>
                </c:pt>
                <c:pt idx="1408">
                  <c:v>1.4080000000000001</c:v>
                </c:pt>
                <c:pt idx="1409">
                  <c:v>1.409</c:v>
                </c:pt>
                <c:pt idx="1410">
                  <c:v>1.41</c:v>
                </c:pt>
                <c:pt idx="1411">
                  <c:v>1.411</c:v>
                </c:pt>
                <c:pt idx="1412">
                  <c:v>1.4119999999999999</c:v>
                </c:pt>
                <c:pt idx="1413">
                  <c:v>1.413</c:v>
                </c:pt>
                <c:pt idx="1414">
                  <c:v>1.4140000000000001</c:v>
                </c:pt>
                <c:pt idx="1415">
                  <c:v>1.415</c:v>
                </c:pt>
                <c:pt idx="1416">
                  <c:v>1.4159999999999999</c:v>
                </c:pt>
                <c:pt idx="1417">
                  <c:v>1.4169999999999998</c:v>
                </c:pt>
                <c:pt idx="1418">
                  <c:v>1.4180000000000001</c:v>
                </c:pt>
                <c:pt idx="1419">
                  <c:v>1.419</c:v>
                </c:pt>
                <c:pt idx="1420">
                  <c:v>1.42</c:v>
                </c:pt>
                <c:pt idx="1421">
                  <c:v>1.421</c:v>
                </c:pt>
                <c:pt idx="1422">
                  <c:v>1.4219999999999999</c:v>
                </c:pt>
                <c:pt idx="1423">
                  <c:v>1.423</c:v>
                </c:pt>
                <c:pt idx="1424">
                  <c:v>1.4240000000000002</c:v>
                </c:pt>
                <c:pt idx="1425">
                  <c:v>1.425</c:v>
                </c:pt>
                <c:pt idx="1426">
                  <c:v>1.4259999999999999</c:v>
                </c:pt>
                <c:pt idx="1427">
                  <c:v>1.4269999999999998</c:v>
                </c:pt>
                <c:pt idx="1428">
                  <c:v>1.4280000000000002</c:v>
                </c:pt>
                <c:pt idx="1429">
                  <c:v>1.429</c:v>
                </c:pt>
                <c:pt idx="1430">
                  <c:v>1.43</c:v>
                </c:pt>
                <c:pt idx="1431">
                  <c:v>1.431</c:v>
                </c:pt>
                <c:pt idx="1432">
                  <c:v>1.4319999999999999</c:v>
                </c:pt>
                <c:pt idx="1433">
                  <c:v>1.4330000000000001</c:v>
                </c:pt>
                <c:pt idx="1434">
                  <c:v>1.4340000000000002</c:v>
                </c:pt>
                <c:pt idx="1435">
                  <c:v>1.4350000000000001</c:v>
                </c:pt>
                <c:pt idx="1436">
                  <c:v>1.4359999999999999</c:v>
                </c:pt>
                <c:pt idx="1437">
                  <c:v>1.4369999999999998</c:v>
                </c:pt>
                <c:pt idx="1438">
                  <c:v>1.4380000000000002</c:v>
                </c:pt>
                <c:pt idx="1439">
                  <c:v>1.4390000000000001</c:v>
                </c:pt>
                <c:pt idx="1440">
                  <c:v>1.44</c:v>
                </c:pt>
                <c:pt idx="1441">
                  <c:v>1.4409999999999998</c:v>
                </c:pt>
                <c:pt idx="1442">
                  <c:v>1.4419999999999999</c:v>
                </c:pt>
                <c:pt idx="1443">
                  <c:v>1.4430000000000001</c:v>
                </c:pt>
                <c:pt idx="1444">
                  <c:v>1.444</c:v>
                </c:pt>
                <c:pt idx="1445">
                  <c:v>1.4450000000000001</c:v>
                </c:pt>
                <c:pt idx="1446">
                  <c:v>1.446</c:v>
                </c:pt>
                <c:pt idx="1447">
                  <c:v>1.4469999999999998</c:v>
                </c:pt>
                <c:pt idx="1448">
                  <c:v>1.4480000000000002</c:v>
                </c:pt>
                <c:pt idx="1449">
                  <c:v>1.4490000000000001</c:v>
                </c:pt>
                <c:pt idx="1450">
                  <c:v>1.45</c:v>
                </c:pt>
                <c:pt idx="1451">
                  <c:v>1.4509999999999998</c:v>
                </c:pt>
                <c:pt idx="1452">
                  <c:v>1.452</c:v>
                </c:pt>
                <c:pt idx="1453">
                  <c:v>1.4530000000000001</c:v>
                </c:pt>
                <c:pt idx="1454">
                  <c:v>1.454</c:v>
                </c:pt>
                <c:pt idx="1455">
                  <c:v>1.4550000000000001</c:v>
                </c:pt>
                <c:pt idx="1456">
                  <c:v>1.456</c:v>
                </c:pt>
                <c:pt idx="1457">
                  <c:v>1.4569999999999999</c:v>
                </c:pt>
                <c:pt idx="1458">
                  <c:v>1.4580000000000002</c:v>
                </c:pt>
                <c:pt idx="1459">
                  <c:v>1.4590000000000001</c:v>
                </c:pt>
                <c:pt idx="1460">
                  <c:v>1.46</c:v>
                </c:pt>
                <c:pt idx="1461">
                  <c:v>1.4609999999999999</c:v>
                </c:pt>
                <c:pt idx="1462">
                  <c:v>1.462</c:v>
                </c:pt>
                <c:pt idx="1463">
                  <c:v>1.4630000000000001</c:v>
                </c:pt>
                <c:pt idx="1464">
                  <c:v>1.464</c:v>
                </c:pt>
                <c:pt idx="1465">
                  <c:v>1.4650000000000001</c:v>
                </c:pt>
                <c:pt idx="1466">
                  <c:v>1.466</c:v>
                </c:pt>
                <c:pt idx="1467">
                  <c:v>1.4669999999999999</c:v>
                </c:pt>
                <c:pt idx="1468">
                  <c:v>1.4680000000000002</c:v>
                </c:pt>
                <c:pt idx="1469">
                  <c:v>1.4690000000000001</c:v>
                </c:pt>
                <c:pt idx="1470">
                  <c:v>1.47</c:v>
                </c:pt>
                <c:pt idx="1471">
                  <c:v>1.4709999999999999</c:v>
                </c:pt>
                <c:pt idx="1472">
                  <c:v>1.472</c:v>
                </c:pt>
                <c:pt idx="1473">
                  <c:v>1.4730000000000001</c:v>
                </c:pt>
                <c:pt idx="1474">
                  <c:v>1.474</c:v>
                </c:pt>
                <c:pt idx="1475">
                  <c:v>1.4750000000000001</c:v>
                </c:pt>
                <c:pt idx="1476">
                  <c:v>1.476</c:v>
                </c:pt>
                <c:pt idx="1477">
                  <c:v>1.4769999999999999</c:v>
                </c:pt>
                <c:pt idx="1478">
                  <c:v>1.4780000000000002</c:v>
                </c:pt>
                <c:pt idx="1479">
                  <c:v>1.4790000000000001</c:v>
                </c:pt>
                <c:pt idx="1480">
                  <c:v>1.48</c:v>
                </c:pt>
                <c:pt idx="1481">
                  <c:v>1.4809999999999999</c:v>
                </c:pt>
                <c:pt idx="1482">
                  <c:v>1.482</c:v>
                </c:pt>
                <c:pt idx="1483">
                  <c:v>1.4830000000000001</c:v>
                </c:pt>
                <c:pt idx="1484">
                  <c:v>1.484</c:v>
                </c:pt>
                <c:pt idx="1485">
                  <c:v>1.4850000000000001</c:v>
                </c:pt>
                <c:pt idx="1486">
                  <c:v>1.486</c:v>
                </c:pt>
                <c:pt idx="1487">
                  <c:v>1.4869999999999999</c:v>
                </c:pt>
                <c:pt idx="1488">
                  <c:v>1.4880000000000002</c:v>
                </c:pt>
                <c:pt idx="1489">
                  <c:v>1.4890000000000001</c:v>
                </c:pt>
                <c:pt idx="1490">
                  <c:v>1.49</c:v>
                </c:pt>
                <c:pt idx="1491">
                  <c:v>1.4909999999999999</c:v>
                </c:pt>
                <c:pt idx="1492">
                  <c:v>1.492</c:v>
                </c:pt>
                <c:pt idx="1493">
                  <c:v>1.4930000000000001</c:v>
                </c:pt>
                <c:pt idx="1494">
                  <c:v>1.494</c:v>
                </c:pt>
                <c:pt idx="1495">
                  <c:v>1.4950000000000001</c:v>
                </c:pt>
                <c:pt idx="1496">
                  <c:v>1.496</c:v>
                </c:pt>
                <c:pt idx="1497">
                  <c:v>1.4969999999999999</c:v>
                </c:pt>
                <c:pt idx="1498">
                  <c:v>1.4980000000000002</c:v>
                </c:pt>
                <c:pt idx="1499">
                  <c:v>1.4990000000000001</c:v>
                </c:pt>
                <c:pt idx="1500">
                  <c:v>1.5</c:v>
                </c:pt>
                <c:pt idx="1501">
                  <c:v>1.5009999999999999</c:v>
                </c:pt>
                <c:pt idx="1502">
                  <c:v>1.5019999999999998</c:v>
                </c:pt>
                <c:pt idx="1503">
                  <c:v>1.5030000000000001</c:v>
                </c:pt>
                <c:pt idx="1504">
                  <c:v>1.504</c:v>
                </c:pt>
                <c:pt idx="1505">
                  <c:v>1.5049999999999999</c:v>
                </c:pt>
                <c:pt idx="1506">
                  <c:v>1.506</c:v>
                </c:pt>
                <c:pt idx="1507">
                  <c:v>1.5069999999999999</c:v>
                </c:pt>
                <c:pt idx="1508">
                  <c:v>1.508</c:v>
                </c:pt>
                <c:pt idx="1509">
                  <c:v>1.5090000000000001</c:v>
                </c:pt>
                <c:pt idx="1510">
                  <c:v>1.51</c:v>
                </c:pt>
                <c:pt idx="1511">
                  <c:v>1.5109999999999999</c:v>
                </c:pt>
                <c:pt idx="1512">
                  <c:v>1.5119999999999998</c:v>
                </c:pt>
                <c:pt idx="1513">
                  <c:v>1.5130000000000001</c:v>
                </c:pt>
                <c:pt idx="1514">
                  <c:v>1.514</c:v>
                </c:pt>
                <c:pt idx="1515">
                  <c:v>1.5149999999999999</c:v>
                </c:pt>
                <c:pt idx="1516">
                  <c:v>1.516</c:v>
                </c:pt>
                <c:pt idx="1517">
                  <c:v>1.5169999999999999</c:v>
                </c:pt>
                <c:pt idx="1518">
                  <c:v>1.518</c:v>
                </c:pt>
                <c:pt idx="1519">
                  <c:v>1.5190000000000001</c:v>
                </c:pt>
                <c:pt idx="1520">
                  <c:v>1.52</c:v>
                </c:pt>
                <c:pt idx="1521">
                  <c:v>1.5209999999999999</c:v>
                </c:pt>
                <c:pt idx="1522">
                  <c:v>1.5219999999999998</c:v>
                </c:pt>
                <c:pt idx="1523">
                  <c:v>1.5230000000000001</c:v>
                </c:pt>
                <c:pt idx="1524">
                  <c:v>1.524</c:v>
                </c:pt>
                <c:pt idx="1525">
                  <c:v>1.5249999999999999</c:v>
                </c:pt>
                <c:pt idx="1526">
                  <c:v>1.526</c:v>
                </c:pt>
                <c:pt idx="1527">
                  <c:v>1.5269999999999999</c:v>
                </c:pt>
                <c:pt idx="1528">
                  <c:v>1.528</c:v>
                </c:pt>
                <c:pt idx="1529">
                  <c:v>1.5290000000000001</c:v>
                </c:pt>
                <c:pt idx="1530">
                  <c:v>1.53</c:v>
                </c:pt>
                <c:pt idx="1531">
                  <c:v>1.5309999999999999</c:v>
                </c:pt>
                <c:pt idx="1532">
                  <c:v>1.5319999999999998</c:v>
                </c:pt>
                <c:pt idx="1533">
                  <c:v>1.5330000000000001</c:v>
                </c:pt>
                <c:pt idx="1534">
                  <c:v>1.534</c:v>
                </c:pt>
                <c:pt idx="1535">
                  <c:v>1.5349999999999999</c:v>
                </c:pt>
                <c:pt idx="1536">
                  <c:v>1.536</c:v>
                </c:pt>
                <c:pt idx="1537">
                  <c:v>1.5369999999999999</c:v>
                </c:pt>
                <c:pt idx="1538">
                  <c:v>1.538</c:v>
                </c:pt>
                <c:pt idx="1539">
                  <c:v>1.5390000000000001</c:v>
                </c:pt>
                <c:pt idx="1540">
                  <c:v>1.54</c:v>
                </c:pt>
                <c:pt idx="1541">
                  <c:v>1.5409999999999999</c:v>
                </c:pt>
                <c:pt idx="1542">
                  <c:v>1.5419999999999998</c:v>
                </c:pt>
                <c:pt idx="1543">
                  <c:v>1.5430000000000001</c:v>
                </c:pt>
                <c:pt idx="1544">
                  <c:v>1.544</c:v>
                </c:pt>
                <c:pt idx="1545">
                  <c:v>1.5449999999999999</c:v>
                </c:pt>
                <c:pt idx="1546">
                  <c:v>1.546</c:v>
                </c:pt>
                <c:pt idx="1547">
                  <c:v>1.5469999999999999</c:v>
                </c:pt>
                <c:pt idx="1548">
                  <c:v>1.548</c:v>
                </c:pt>
                <c:pt idx="1549">
                  <c:v>1.5490000000000002</c:v>
                </c:pt>
                <c:pt idx="1550">
                  <c:v>1.55</c:v>
                </c:pt>
                <c:pt idx="1551">
                  <c:v>1.5509999999999999</c:v>
                </c:pt>
                <c:pt idx="1552">
                  <c:v>1.5519999999999998</c:v>
                </c:pt>
                <c:pt idx="1553">
                  <c:v>1.5530000000000002</c:v>
                </c:pt>
                <c:pt idx="1554">
                  <c:v>1.554</c:v>
                </c:pt>
                <c:pt idx="1555">
                  <c:v>1.5549999999999999</c:v>
                </c:pt>
                <c:pt idx="1556">
                  <c:v>1.556</c:v>
                </c:pt>
                <c:pt idx="1557">
                  <c:v>1.5569999999999999</c:v>
                </c:pt>
                <c:pt idx="1558">
                  <c:v>1.5580000000000001</c:v>
                </c:pt>
                <c:pt idx="1559">
                  <c:v>1.5590000000000002</c:v>
                </c:pt>
                <c:pt idx="1560">
                  <c:v>1.56</c:v>
                </c:pt>
                <c:pt idx="1561">
                  <c:v>1.5609999999999999</c:v>
                </c:pt>
                <c:pt idx="1562">
                  <c:v>1.5619999999999998</c:v>
                </c:pt>
                <c:pt idx="1563">
                  <c:v>1.5630000000000002</c:v>
                </c:pt>
                <c:pt idx="1564">
                  <c:v>1.5640000000000001</c:v>
                </c:pt>
                <c:pt idx="1565">
                  <c:v>1.5649999999999999</c:v>
                </c:pt>
                <c:pt idx="1566">
                  <c:v>1.5659999999999998</c:v>
                </c:pt>
                <c:pt idx="1567">
                  <c:v>1.5669999999999999</c:v>
                </c:pt>
                <c:pt idx="1568">
                  <c:v>1.5680000000000001</c:v>
                </c:pt>
                <c:pt idx="1569">
                  <c:v>1.569</c:v>
                </c:pt>
                <c:pt idx="1570">
                  <c:v>1.57</c:v>
                </c:pt>
                <c:pt idx="1571">
                  <c:v>1.571</c:v>
                </c:pt>
                <c:pt idx="1572">
                  <c:v>1.5719999999999998</c:v>
                </c:pt>
                <c:pt idx="1573">
                  <c:v>1.5730000000000002</c:v>
                </c:pt>
                <c:pt idx="1574">
                  <c:v>1.5740000000000001</c:v>
                </c:pt>
                <c:pt idx="1575">
                  <c:v>1.575</c:v>
                </c:pt>
                <c:pt idx="1576">
                  <c:v>1.5759999999999998</c:v>
                </c:pt>
                <c:pt idx="1577">
                  <c:v>1.577</c:v>
                </c:pt>
                <c:pt idx="1578">
                  <c:v>1.5780000000000001</c:v>
                </c:pt>
                <c:pt idx="1579">
                  <c:v>1.579</c:v>
                </c:pt>
                <c:pt idx="1580">
                  <c:v>1.58</c:v>
                </c:pt>
                <c:pt idx="1581">
                  <c:v>1.581</c:v>
                </c:pt>
                <c:pt idx="1582">
                  <c:v>1.5819999999999999</c:v>
                </c:pt>
                <c:pt idx="1583">
                  <c:v>1.5830000000000002</c:v>
                </c:pt>
                <c:pt idx="1584">
                  <c:v>1.5840000000000001</c:v>
                </c:pt>
                <c:pt idx="1585">
                  <c:v>1.585</c:v>
                </c:pt>
                <c:pt idx="1586">
                  <c:v>1.5859999999999999</c:v>
                </c:pt>
                <c:pt idx="1587">
                  <c:v>1.587</c:v>
                </c:pt>
                <c:pt idx="1588">
                  <c:v>1.5880000000000001</c:v>
                </c:pt>
                <c:pt idx="1589">
                  <c:v>1.589</c:v>
                </c:pt>
                <c:pt idx="1590">
                  <c:v>1.59</c:v>
                </c:pt>
                <c:pt idx="1591">
                  <c:v>1.591</c:v>
                </c:pt>
                <c:pt idx="1592">
                  <c:v>1.5919999999999999</c:v>
                </c:pt>
                <c:pt idx="1593">
                  <c:v>1.5930000000000002</c:v>
                </c:pt>
                <c:pt idx="1594">
                  <c:v>1.5940000000000001</c:v>
                </c:pt>
                <c:pt idx="1595">
                  <c:v>1.595</c:v>
                </c:pt>
                <c:pt idx="1596">
                  <c:v>1.5959999999999999</c:v>
                </c:pt>
                <c:pt idx="1597">
                  <c:v>1.597</c:v>
                </c:pt>
                <c:pt idx="1598">
                  <c:v>1.5980000000000001</c:v>
                </c:pt>
                <c:pt idx="1599">
                  <c:v>1.599</c:v>
                </c:pt>
                <c:pt idx="1600">
                  <c:v>1.6</c:v>
                </c:pt>
                <c:pt idx="1601">
                  <c:v>1.601</c:v>
                </c:pt>
                <c:pt idx="1602">
                  <c:v>1.6019999999999999</c:v>
                </c:pt>
                <c:pt idx="1603">
                  <c:v>1.6030000000000002</c:v>
                </c:pt>
                <c:pt idx="1604">
                  <c:v>1.6040000000000001</c:v>
                </c:pt>
                <c:pt idx="1605">
                  <c:v>1.605</c:v>
                </c:pt>
                <c:pt idx="1606">
                  <c:v>1.6059999999999999</c:v>
                </c:pt>
                <c:pt idx="1607">
                  <c:v>1.607</c:v>
                </c:pt>
                <c:pt idx="1608">
                  <c:v>1.6080000000000001</c:v>
                </c:pt>
                <c:pt idx="1609">
                  <c:v>1.609</c:v>
                </c:pt>
                <c:pt idx="1610">
                  <c:v>1.61</c:v>
                </c:pt>
                <c:pt idx="1611">
                  <c:v>1.611</c:v>
                </c:pt>
                <c:pt idx="1612">
                  <c:v>1.6119999999999999</c:v>
                </c:pt>
                <c:pt idx="1613">
                  <c:v>1.6130000000000002</c:v>
                </c:pt>
                <c:pt idx="1614">
                  <c:v>1.6140000000000001</c:v>
                </c:pt>
                <c:pt idx="1615">
                  <c:v>1.615</c:v>
                </c:pt>
                <c:pt idx="1616">
                  <c:v>1.6159999999999999</c:v>
                </c:pt>
                <c:pt idx="1617">
                  <c:v>1.617</c:v>
                </c:pt>
                <c:pt idx="1618">
                  <c:v>1.6180000000000001</c:v>
                </c:pt>
                <c:pt idx="1619">
                  <c:v>1.619</c:v>
                </c:pt>
                <c:pt idx="1620">
                  <c:v>1.62</c:v>
                </c:pt>
                <c:pt idx="1621">
                  <c:v>1.621</c:v>
                </c:pt>
                <c:pt idx="1622">
                  <c:v>1.6219999999999999</c:v>
                </c:pt>
                <c:pt idx="1623">
                  <c:v>1.6230000000000002</c:v>
                </c:pt>
                <c:pt idx="1624">
                  <c:v>1.6240000000000001</c:v>
                </c:pt>
                <c:pt idx="1625">
                  <c:v>1.625</c:v>
                </c:pt>
                <c:pt idx="1626">
                  <c:v>1.6259999999999999</c:v>
                </c:pt>
                <c:pt idx="1627">
                  <c:v>1.6269999999999998</c:v>
                </c:pt>
                <c:pt idx="1628">
                  <c:v>1.6280000000000001</c:v>
                </c:pt>
                <c:pt idx="1629">
                  <c:v>1.629</c:v>
                </c:pt>
                <c:pt idx="1630">
                  <c:v>1.63</c:v>
                </c:pt>
                <c:pt idx="1631">
                  <c:v>1.631</c:v>
                </c:pt>
                <c:pt idx="1632">
                  <c:v>1.6319999999999999</c:v>
                </c:pt>
                <c:pt idx="1633">
                  <c:v>1.633</c:v>
                </c:pt>
                <c:pt idx="1634">
                  <c:v>1.6340000000000001</c:v>
                </c:pt>
                <c:pt idx="1635">
                  <c:v>1.635</c:v>
                </c:pt>
                <c:pt idx="1636">
                  <c:v>1.6359999999999999</c:v>
                </c:pt>
                <c:pt idx="1637">
                  <c:v>1.6369999999999998</c:v>
                </c:pt>
                <c:pt idx="1638">
                  <c:v>1.6380000000000001</c:v>
                </c:pt>
                <c:pt idx="1639">
                  <c:v>1.639</c:v>
                </c:pt>
                <c:pt idx="1640">
                  <c:v>1.64</c:v>
                </c:pt>
                <c:pt idx="1641">
                  <c:v>1.641</c:v>
                </c:pt>
                <c:pt idx="1642">
                  <c:v>1.6419999999999999</c:v>
                </c:pt>
                <c:pt idx="1643">
                  <c:v>1.643</c:v>
                </c:pt>
                <c:pt idx="1644">
                  <c:v>1.6440000000000001</c:v>
                </c:pt>
                <c:pt idx="1645">
                  <c:v>1.645</c:v>
                </c:pt>
                <c:pt idx="1646">
                  <c:v>1.6459999999999999</c:v>
                </c:pt>
                <c:pt idx="1647">
                  <c:v>1.6469999999999998</c:v>
                </c:pt>
                <c:pt idx="1648">
                  <c:v>1.6480000000000001</c:v>
                </c:pt>
                <c:pt idx="1649">
                  <c:v>1.649</c:v>
                </c:pt>
                <c:pt idx="1650">
                  <c:v>1.65</c:v>
                </c:pt>
                <c:pt idx="1651">
                  <c:v>1.651</c:v>
                </c:pt>
                <c:pt idx="1652">
                  <c:v>1.6519999999999999</c:v>
                </c:pt>
                <c:pt idx="1653">
                  <c:v>1.653</c:v>
                </c:pt>
                <c:pt idx="1654">
                  <c:v>1.6540000000000001</c:v>
                </c:pt>
                <c:pt idx="1655">
                  <c:v>1.655</c:v>
                </c:pt>
                <c:pt idx="1656">
                  <c:v>1.6559999999999999</c:v>
                </c:pt>
                <c:pt idx="1657">
                  <c:v>1.6569999999999998</c:v>
                </c:pt>
                <c:pt idx="1658">
                  <c:v>1.6580000000000001</c:v>
                </c:pt>
                <c:pt idx="1659">
                  <c:v>1.659</c:v>
                </c:pt>
                <c:pt idx="1660">
                  <c:v>1.66</c:v>
                </c:pt>
                <c:pt idx="1661">
                  <c:v>1.661</c:v>
                </c:pt>
                <c:pt idx="1662">
                  <c:v>1.6619999999999999</c:v>
                </c:pt>
                <c:pt idx="1663">
                  <c:v>1.663</c:v>
                </c:pt>
                <c:pt idx="1664">
                  <c:v>1.6640000000000001</c:v>
                </c:pt>
                <c:pt idx="1665">
                  <c:v>1.665</c:v>
                </c:pt>
                <c:pt idx="1666">
                  <c:v>1.6659999999999999</c:v>
                </c:pt>
                <c:pt idx="1667">
                  <c:v>1.6669999999999998</c:v>
                </c:pt>
                <c:pt idx="1668">
                  <c:v>1.6680000000000001</c:v>
                </c:pt>
                <c:pt idx="1669">
                  <c:v>1.669</c:v>
                </c:pt>
                <c:pt idx="1670">
                  <c:v>1.67</c:v>
                </c:pt>
                <c:pt idx="1671">
                  <c:v>1.671</c:v>
                </c:pt>
                <c:pt idx="1672">
                  <c:v>1.6719999999999999</c:v>
                </c:pt>
                <c:pt idx="1673">
                  <c:v>1.673</c:v>
                </c:pt>
                <c:pt idx="1674">
                  <c:v>1.6740000000000002</c:v>
                </c:pt>
                <c:pt idx="1675">
                  <c:v>1.675</c:v>
                </c:pt>
                <c:pt idx="1676">
                  <c:v>1.6759999999999999</c:v>
                </c:pt>
                <c:pt idx="1677">
                  <c:v>1.6769999999999998</c:v>
                </c:pt>
                <c:pt idx="1678">
                  <c:v>1.6780000000000002</c:v>
                </c:pt>
                <c:pt idx="1679">
                  <c:v>1.679</c:v>
                </c:pt>
                <c:pt idx="1680">
                  <c:v>1.68</c:v>
                </c:pt>
                <c:pt idx="1681">
                  <c:v>1.681</c:v>
                </c:pt>
                <c:pt idx="1682">
                  <c:v>1.6819999999999999</c:v>
                </c:pt>
                <c:pt idx="1683">
                  <c:v>1.6830000000000001</c:v>
                </c:pt>
                <c:pt idx="1684">
                  <c:v>1.6840000000000002</c:v>
                </c:pt>
                <c:pt idx="1685">
                  <c:v>1.6850000000000001</c:v>
                </c:pt>
                <c:pt idx="1686">
                  <c:v>1.6859999999999999</c:v>
                </c:pt>
                <c:pt idx="1687">
                  <c:v>1.6869999999999998</c:v>
                </c:pt>
                <c:pt idx="1688">
                  <c:v>1.6880000000000002</c:v>
                </c:pt>
                <c:pt idx="1689">
                  <c:v>1.6890000000000001</c:v>
                </c:pt>
                <c:pt idx="1690">
                  <c:v>1.69</c:v>
                </c:pt>
                <c:pt idx="1691">
                  <c:v>1.6909999999999998</c:v>
                </c:pt>
                <c:pt idx="1692">
                  <c:v>1.6919999999999999</c:v>
                </c:pt>
                <c:pt idx="1693">
                  <c:v>1.6930000000000001</c:v>
                </c:pt>
                <c:pt idx="1694">
                  <c:v>1.694</c:v>
                </c:pt>
                <c:pt idx="1695">
                  <c:v>1.6950000000000001</c:v>
                </c:pt>
                <c:pt idx="1696">
                  <c:v>1.696</c:v>
                </c:pt>
                <c:pt idx="1697">
                  <c:v>1.6969999999999998</c:v>
                </c:pt>
                <c:pt idx="1698">
                  <c:v>1.6980000000000002</c:v>
                </c:pt>
                <c:pt idx="1699">
                  <c:v>1.6990000000000001</c:v>
                </c:pt>
                <c:pt idx="1700">
                  <c:v>1.7</c:v>
                </c:pt>
                <c:pt idx="1701">
                  <c:v>1.7009999999999998</c:v>
                </c:pt>
                <c:pt idx="1702">
                  <c:v>1.702</c:v>
                </c:pt>
                <c:pt idx="1703">
                  <c:v>1.7030000000000001</c:v>
                </c:pt>
                <c:pt idx="1704">
                  <c:v>1.704</c:v>
                </c:pt>
                <c:pt idx="1705">
                  <c:v>1.7050000000000001</c:v>
                </c:pt>
                <c:pt idx="1706">
                  <c:v>1.706</c:v>
                </c:pt>
                <c:pt idx="1707">
                  <c:v>1.7069999999999999</c:v>
                </c:pt>
                <c:pt idx="1708">
                  <c:v>1.7080000000000002</c:v>
                </c:pt>
                <c:pt idx="1709">
                  <c:v>1.7090000000000001</c:v>
                </c:pt>
                <c:pt idx="1710">
                  <c:v>1.71</c:v>
                </c:pt>
                <c:pt idx="1711">
                  <c:v>1.7109999999999999</c:v>
                </c:pt>
                <c:pt idx="1712">
                  <c:v>1.712</c:v>
                </c:pt>
                <c:pt idx="1713">
                  <c:v>1.7130000000000001</c:v>
                </c:pt>
                <c:pt idx="1714">
                  <c:v>1.714</c:v>
                </c:pt>
                <c:pt idx="1715">
                  <c:v>1.7150000000000001</c:v>
                </c:pt>
                <c:pt idx="1716">
                  <c:v>1.716</c:v>
                </c:pt>
                <c:pt idx="1717">
                  <c:v>1.7169999999999999</c:v>
                </c:pt>
                <c:pt idx="1718">
                  <c:v>1.7180000000000002</c:v>
                </c:pt>
                <c:pt idx="1719">
                  <c:v>1.7190000000000001</c:v>
                </c:pt>
                <c:pt idx="1720">
                  <c:v>1.72</c:v>
                </c:pt>
                <c:pt idx="1721">
                  <c:v>1.7209999999999999</c:v>
                </c:pt>
                <c:pt idx="1722">
                  <c:v>1.722</c:v>
                </c:pt>
                <c:pt idx="1723">
                  <c:v>1.7230000000000001</c:v>
                </c:pt>
                <c:pt idx="1724">
                  <c:v>1.724</c:v>
                </c:pt>
                <c:pt idx="1725">
                  <c:v>1.7250000000000001</c:v>
                </c:pt>
                <c:pt idx="1726">
                  <c:v>1.726</c:v>
                </c:pt>
                <c:pt idx="1727">
                  <c:v>1.7269999999999999</c:v>
                </c:pt>
                <c:pt idx="1728">
                  <c:v>1.7280000000000002</c:v>
                </c:pt>
                <c:pt idx="1729">
                  <c:v>1.7290000000000001</c:v>
                </c:pt>
                <c:pt idx="1730">
                  <c:v>1.73</c:v>
                </c:pt>
                <c:pt idx="1731">
                  <c:v>1.7309999999999999</c:v>
                </c:pt>
                <c:pt idx="1732">
                  <c:v>1.732</c:v>
                </c:pt>
                <c:pt idx="1733">
                  <c:v>1.7330000000000001</c:v>
                </c:pt>
                <c:pt idx="1734">
                  <c:v>1.734</c:v>
                </c:pt>
                <c:pt idx="1735">
                  <c:v>1.7350000000000001</c:v>
                </c:pt>
                <c:pt idx="1736">
                  <c:v>1.736</c:v>
                </c:pt>
                <c:pt idx="1737">
                  <c:v>1.7369999999999999</c:v>
                </c:pt>
                <c:pt idx="1738">
                  <c:v>1.7380000000000002</c:v>
                </c:pt>
                <c:pt idx="1739">
                  <c:v>1.7390000000000001</c:v>
                </c:pt>
                <c:pt idx="1740">
                  <c:v>1.74</c:v>
                </c:pt>
                <c:pt idx="1741">
                  <c:v>1.7409999999999999</c:v>
                </c:pt>
                <c:pt idx="1742">
                  <c:v>1.742</c:v>
                </c:pt>
                <c:pt idx="1743">
                  <c:v>1.7430000000000001</c:v>
                </c:pt>
                <c:pt idx="1744">
                  <c:v>1.744</c:v>
                </c:pt>
                <c:pt idx="1745">
                  <c:v>1.7450000000000001</c:v>
                </c:pt>
                <c:pt idx="1746">
                  <c:v>1.746</c:v>
                </c:pt>
                <c:pt idx="1747">
                  <c:v>1.7469999999999999</c:v>
                </c:pt>
                <c:pt idx="1748">
                  <c:v>1.7480000000000002</c:v>
                </c:pt>
                <c:pt idx="1749">
                  <c:v>1.7490000000000001</c:v>
                </c:pt>
                <c:pt idx="1750">
                  <c:v>1.75</c:v>
                </c:pt>
                <c:pt idx="1751">
                  <c:v>1.7509999999999999</c:v>
                </c:pt>
                <c:pt idx="1752">
                  <c:v>1.7519999999999998</c:v>
                </c:pt>
                <c:pt idx="1753">
                  <c:v>1.7530000000000001</c:v>
                </c:pt>
                <c:pt idx="1754">
                  <c:v>1.754</c:v>
                </c:pt>
                <c:pt idx="1755">
                  <c:v>1.7549999999999999</c:v>
                </c:pt>
                <c:pt idx="1756">
                  <c:v>1.756</c:v>
                </c:pt>
                <c:pt idx="1757">
                  <c:v>1.7569999999999999</c:v>
                </c:pt>
                <c:pt idx="1758">
                  <c:v>1.758</c:v>
                </c:pt>
                <c:pt idx="1759">
                  <c:v>1.7590000000000001</c:v>
                </c:pt>
                <c:pt idx="1760">
                  <c:v>1.76</c:v>
                </c:pt>
                <c:pt idx="1761">
                  <c:v>1.7609999999999999</c:v>
                </c:pt>
                <c:pt idx="1762">
                  <c:v>1.7619999999999998</c:v>
                </c:pt>
                <c:pt idx="1763">
                  <c:v>1.7630000000000001</c:v>
                </c:pt>
                <c:pt idx="1764">
                  <c:v>1.764</c:v>
                </c:pt>
                <c:pt idx="1765">
                  <c:v>1.7649999999999999</c:v>
                </c:pt>
                <c:pt idx="1766">
                  <c:v>1.766</c:v>
                </c:pt>
                <c:pt idx="1767">
                  <c:v>1.7669999999999999</c:v>
                </c:pt>
                <c:pt idx="1768">
                  <c:v>1.768</c:v>
                </c:pt>
                <c:pt idx="1769">
                  <c:v>1.7690000000000001</c:v>
                </c:pt>
                <c:pt idx="1770">
                  <c:v>1.77</c:v>
                </c:pt>
                <c:pt idx="1771">
                  <c:v>1.7709999999999999</c:v>
                </c:pt>
                <c:pt idx="1772">
                  <c:v>1.7719999999999998</c:v>
                </c:pt>
                <c:pt idx="1773">
                  <c:v>1.7730000000000001</c:v>
                </c:pt>
                <c:pt idx="1774">
                  <c:v>1.774</c:v>
                </c:pt>
                <c:pt idx="1775">
                  <c:v>1.7749999999999999</c:v>
                </c:pt>
                <c:pt idx="1776">
                  <c:v>1.776</c:v>
                </c:pt>
                <c:pt idx="1777">
                  <c:v>1.7769999999999999</c:v>
                </c:pt>
                <c:pt idx="1778">
                  <c:v>1.778</c:v>
                </c:pt>
                <c:pt idx="1779">
                  <c:v>1.7790000000000001</c:v>
                </c:pt>
                <c:pt idx="1780">
                  <c:v>1.78</c:v>
                </c:pt>
                <c:pt idx="1781">
                  <c:v>1.7809999999999999</c:v>
                </c:pt>
                <c:pt idx="1782">
                  <c:v>1.7819999999999998</c:v>
                </c:pt>
                <c:pt idx="1783">
                  <c:v>1.7830000000000001</c:v>
                </c:pt>
                <c:pt idx="1784">
                  <c:v>1.784</c:v>
                </c:pt>
                <c:pt idx="1785">
                  <c:v>1.7849999999999999</c:v>
                </c:pt>
                <c:pt idx="1786">
                  <c:v>1.786</c:v>
                </c:pt>
                <c:pt idx="1787">
                  <c:v>1.7869999999999999</c:v>
                </c:pt>
                <c:pt idx="1788">
                  <c:v>1.788</c:v>
                </c:pt>
                <c:pt idx="1789">
                  <c:v>1.7890000000000001</c:v>
                </c:pt>
                <c:pt idx="1790">
                  <c:v>1.79</c:v>
                </c:pt>
                <c:pt idx="1791">
                  <c:v>1.7909999999999999</c:v>
                </c:pt>
                <c:pt idx="1792">
                  <c:v>1.7919999999999998</c:v>
                </c:pt>
                <c:pt idx="1793">
                  <c:v>1.7930000000000001</c:v>
                </c:pt>
                <c:pt idx="1794">
                  <c:v>1.794</c:v>
                </c:pt>
                <c:pt idx="1795">
                  <c:v>1.7949999999999999</c:v>
                </c:pt>
                <c:pt idx="1796">
                  <c:v>1.796</c:v>
                </c:pt>
                <c:pt idx="1797">
                  <c:v>1.7969999999999999</c:v>
                </c:pt>
                <c:pt idx="1798">
                  <c:v>1.798</c:v>
                </c:pt>
                <c:pt idx="1799">
                  <c:v>1.7990000000000002</c:v>
                </c:pt>
                <c:pt idx="1800">
                  <c:v>1.8</c:v>
                </c:pt>
                <c:pt idx="1801">
                  <c:v>1.8009999999999999</c:v>
                </c:pt>
                <c:pt idx="1802">
                  <c:v>1.8019999999999998</c:v>
                </c:pt>
                <c:pt idx="1803">
                  <c:v>1.8030000000000002</c:v>
                </c:pt>
                <c:pt idx="1804">
                  <c:v>1.804</c:v>
                </c:pt>
                <c:pt idx="1805">
                  <c:v>1.8049999999999999</c:v>
                </c:pt>
                <c:pt idx="1806">
                  <c:v>1.806</c:v>
                </c:pt>
                <c:pt idx="1807">
                  <c:v>1.8069999999999999</c:v>
                </c:pt>
                <c:pt idx="1808">
                  <c:v>1.8080000000000001</c:v>
                </c:pt>
                <c:pt idx="1809">
                  <c:v>1.8090000000000002</c:v>
                </c:pt>
                <c:pt idx="1810">
                  <c:v>1.81</c:v>
                </c:pt>
                <c:pt idx="1811">
                  <c:v>1.8109999999999999</c:v>
                </c:pt>
                <c:pt idx="1812">
                  <c:v>1.8119999999999998</c:v>
                </c:pt>
                <c:pt idx="1813">
                  <c:v>1.8130000000000002</c:v>
                </c:pt>
                <c:pt idx="1814">
                  <c:v>1.8140000000000001</c:v>
                </c:pt>
                <c:pt idx="1815">
                  <c:v>1.8149999999999999</c:v>
                </c:pt>
                <c:pt idx="1816">
                  <c:v>1.8159999999999998</c:v>
                </c:pt>
                <c:pt idx="1817">
                  <c:v>1.8169999999999999</c:v>
                </c:pt>
                <c:pt idx="1818">
                  <c:v>1.8180000000000001</c:v>
                </c:pt>
                <c:pt idx="1819">
                  <c:v>1.819</c:v>
                </c:pt>
                <c:pt idx="1820">
                  <c:v>1.82</c:v>
                </c:pt>
                <c:pt idx="1821">
                  <c:v>1.821</c:v>
                </c:pt>
                <c:pt idx="1822">
                  <c:v>1.8219999999999998</c:v>
                </c:pt>
                <c:pt idx="1823">
                  <c:v>1.8230000000000002</c:v>
                </c:pt>
                <c:pt idx="1824">
                  <c:v>1.8240000000000001</c:v>
                </c:pt>
                <c:pt idx="1825">
                  <c:v>1.825</c:v>
                </c:pt>
                <c:pt idx="1826">
                  <c:v>1.8259999999999998</c:v>
                </c:pt>
                <c:pt idx="1827">
                  <c:v>1.827</c:v>
                </c:pt>
                <c:pt idx="1828">
                  <c:v>1.8280000000000001</c:v>
                </c:pt>
                <c:pt idx="1829">
                  <c:v>1.829</c:v>
                </c:pt>
                <c:pt idx="1830">
                  <c:v>1.83</c:v>
                </c:pt>
                <c:pt idx="1831">
                  <c:v>1.831</c:v>
                </c:pt>
                <c:pt idx="1832">
                  <c:v>1.8319999999999999</c:v>
                </c:pt>
                <c:pt idx="1833">
                  <c:v>1.8330000000000002</c:v>
                </c:pt>
                <c:pt idx="1834">
                  <c:v>1.8340000000000001</c:v>
                </c:pt>
                <c:pt idx="1835">
                  <c:v>1.835</c:v>
                </c:pt>
                <c:pt idx="1836">
                  <c:v>1.8359999999999999</c:v>
                </c:pt>
                <c:pt idx="1837">
                  <c:v>1.837</c:v>
                </c:pt>
                <c:pt idx="1838">
                  <c:v>1.8380000000000001</c:v>
                </c:pt>
                <c:pt idx="1839">
                  <c:v>1.839</c:v>
                </c:pt>
                <c:pt idx="1840">
                  <c:v>1.84</c:v>
                </c:pt>
                <c:pt idx="1841">
                  <c:v>1.841</c:v>
                </c:pt>
                <c:pt idx="1842">
                  <c:v>1.8419999999999999</c:v>
                </c:pt>
                <c:pt idx="1843">
                  <c:v>1.8430000000000002</c:v>
                </c:pt>
                <c:pt idx="1844">
                  <c:v>1.8440000000000001</c:v>
                </c:pt>
                <c:pt idx="1845">
                  <c:v>1.845</c:v>
                </c:pt>
                <c:pt idx="1846">
                  <c:v>1.8459999999999999</c:v>
                </c:pt>
                <c:pt idx="1847">
                  <c:v>1.847</c:v>
                </c:pt>
                <c:pt idx="1848">
                  <c:v>1.8480000000000001</c:v>
                </c:pt>
                <c:pt idx="1849">
                  <c:v>1.849</c:v>
                </c:pt>
                <c:pt idx="1850">
                  <c:v>1.85</c:v>
                </c:pt>
                <c:pt idx="1851">
                  <c:v>1.851</c:v>
                </c:pt>
                <c:pt idx="1852">
                  <c:v>1.8519999999999999</c:v>
                </c:pt>
                <c:pt idx="1853">
                  <c:v>1.8530000000000002</c:v>
                </c:pt>
                <c:pt idx="1854">
                  <c:v>1.8540000000000001</c:v>
                </c:pt>
                <c:pt idx="1855">
                  <c:v>1.855</c:v>
                </c:pt>
                <c:pt idx="1856">
                  <c:v>1.8559999999999999</c:v>
                </c:pt>
                <c:pt idx="1857">
                  <c:v>1.857</c:v>
                </c:pt>
                <c:pt idx="1858">
                  <c:v>1.8580000000000001</c:v>
                </c:pt>
                <c:pt idx="1859">
                  <c:v>1.859</c:v>
                </c:pt>
                <c:pt idx="1860">
                  <c:v>1.86</c:v>
                </c:pt>
                <c:pt idx="1861">
                  <c:v>1.861</c:v>
                </c:pt>
                <c:pt idx="1862">
                  <c:v>1.8619999999999999</c:v>
                </c:pt>
                <c:pt idx="1863">
                  <c:v>1.8630000000000002</c:v>
                </c:pt>
                <c:pt idx="1864">
                  <c:v>1.8640000000000001</c:v>
                </c:pt>
                <c:pt idx="1865">
                  <c:v>1.865</c:v>
                </c:pt>
                <c:pt idx="1866">
                  <c:v>1.8659999999999999</c:v>
                </c:pt>
                <c:pt idx="1867">
                  <c:v>1.867</c:v>
                </c:pt>
                <c:pt idx="1868">
                  <c:v>1.8680000000000001</c:v>
                </c:pt>
                <c:pt idx="1869">
                  <c:v>1.869</c:v>
                </c:pt>
                <c:pt idx="1870">
                  <c:v>1.87</c:v>
                </c:pt>
                <c:pt idx="1871">
                  <c:v>1.871</c:v>
                </c:pt>
                <c:pt idx="1872">
                  <c:v>1.8719999999999999</c:v>
                </c:pt>
                <c:pt idx="1873">
                  <c:v>1.8730000000000002</c:v>
                </c:pt>
                <c:pt idx="1874">
                  <c:v>1.8740000000000001</c:v>
                </c:pt>
                <c:pt idx="1875">
                  <c:v>1.875</c:v>
                </c:pt>
                <c:pt idx="1876">
                  <c:v>1.8759999999999999</c:v>
                </c:pt>
                <c:pt idx="1877">
                  <c:v>1.8769999999999998</c:v>
                </c:pt>
                <c:pt idx="1878">
                  <c:v>1.8780000000000001</c:v>
                </c:pt>
                <c:pt idx="1879">
                  <c:v>1.879</c:v>
                </c:pt>
                <c:pt idx="1880">
                  <c:v>1.88</c:v>
                </c:pt>
                <c:pt idx="1881">
                  <c:v>1.881</c:v>
                </c:pt>
                <c:pt idx="1882">
                  <c:v>1.8819999999999999</c:v>
                </c:pt>
                <c:pt idx="1883">
                  <c:v>1.883</c:v>
                </c:pt>
                <c:pt idx="1884">
                  <c:v>1.8840000000000001</c:v>
                </c:pt>
                <c:pt idx="1885">
                  <c:v>1.885</c:v>
                </c:pt>
                <c:pt idx="1886">
                  <c:v>1.8859999999999999</c:v>
                </c:pt>
                <c:pt idx="1887">
                  <c:v>1.8869999999999998</c:v>
                </c:pt>
                <c:pt idx="1888">
                  <c:v>1.8880000000000001</c:v>
                </c:pt>
                <c:pt idx="1889">
                  <c:v>1.889</c:v>
                </c:pt>
                <c:pt idx="1890">
                  <c:v>1.89</c:v>
                </c:pt>
                <c:pt idx="1891">
                  <c:v>1.891</c:v>
                </c:pt>
                <c:pt idx="1892">
                  <c:v>1.8919999999999999</c:v>
                </c:pt>
                <c:pt idx="1893">
                  <c:v>1.893</c:v>
                </c:pt>
                <c:pt idx="1894">
                  <c:v>1.8940000000000001</c:v>
                </c:pt>
                <c:pt idx="1895">
                  <c:v>1.895</c:v>
                </c:pt>
                <c:pt idx="1896">
                  <c:v>1.8959999999999999</c:v>
                </c:pt>
                <c:pt idx="1897">
                  <c:v>1.8969999999999998</c:v>
                </c:pt>
                <c:pt idx="1898">
                  <c:v>1.8980000000000001</c:v>
                </c:pt>
                <c:pt idx="1899">
                  <c:v>1.899</c:v>
                </c:pt>
                <c:pt idx="1900">
                  <c:v>1.9</c:v>
                </c:pt>
                <c:pt idx="1901">
                  <c:v>1.901</c:v>
                </c:pt>
                <c:pt idx="1902">
                  <c:v>1.9019999999999999</c:v>
                </c:pt>
                <c:pt idx="1903">
                  <c:v>1.903</c:v>
                </c:pt>
                <c:pt idx="1904">
                  <c:v>1.9040000000000001</c:v>
                </c:pt>
                <c:pt idx="1905">
                  <c:v>1.905</c:v>
                </c:pt>
                <c:pt idx="1906">
                  <c:v>1.9059999999999999</c:v>
                </c:pt>
                <c:pt idx="1907">
                  <c:v>1.9069999999999998</c:v>
                </c:pt>
                <c:pt idx="1908">
                  <c:v>1.9080000000000001</c:v>
                </c:pt>
                <c:pt idx="1909">
                  <c:v>1.909</c:v>
                </c:pt>
                <c:pt idx="1910">
                  <c:v>1.91</c:v>
                </c:pt>
                <c:pt idx="1911">
                  <c:v>1.911</c:v>
                </c:pt>
                <c:pt idx="1912">
                  <c:v>1.9119999999999999</c:v>
                </c:pt>
                <c:pt idx="1913">
                  <c:v>1.913</c:v>
                </c:pt>
                <c:pt idx="1914">
                  <c:v>1.9140000000000001</c:v>
                </c:pt>
                <c:pt idx="1915">
                  <c:v>1.915</c:v>
                </c:pt>
                <c:pt idx="1916">
                  <c:v>1.9159999999999999</c:v>
                </c:pt>
                <c:pt idx="1917">
                  <c:v>1.9169999999999998</c:v>
                </c:pt>
                <c:pt idx="1918">
                  <c:v>1.9180000000000001</c:v>
                </c:pt>
                <c:pt idx="1919">
                  <c:v>1.919</c:v>
                </c:pt>
                <c:pt idx="1920">
                  <c:v>1.92</c:v>
                </c:pt>
                <c:pt idx="1921">
                  <c:v>1.921</c:v>
                </c:pt>
                <c:pt idx="1922">
                  <c:v>1.9219999999999999</c:v>
                </c:pt>
                <c:pt idx="1923">
                  <c:v>1.923</c:v>
                </c:pt>
                <c:pt idx="1924">
                  <c:v>1.9240000000000002</c:v>
                </c:pt>
                <c:pt idx="1925">
                  <c:v>1.925</c:v>
                </c:pt>
                <c:pt idx="1926">
                  <c:v>1.9259999999999999</c:v>
                </c:pt>
                <c:pt idx="1927">
                  <c:v>1.9269999999999998</c:v>
                </c:pt>
                <c:pt idx="1928">
                  <c:v>1.9280000000000002</c:v>
                </c:pt>
                <c:pt idx="1929">
                  <c:v>1.929</c:v>
                </c:pt>
                <c:pt idx="1930">
                  <c:v>1.93</c:v>
                </c:pt>
                <c:pt idx="1931">
                  <c:v>1.931</c:v>
                </c:pt>
                <c:pt idx="1932">
                  <c:v>1.9319999999999999</c:v>
                </c:pt>
                <c:pt idx="1933">
                  <c:v>1.9330000000000001</c:v>
                </c:pt>
                <c:pt idx="1934">
                  <c:v>1.9340000000000002</c:v>
                </c:pt>
                <c:pt idx="1935">
                  <c:v>1.9350000000000001</c:v>
                </c:pt>
                <c:pt idx="1936">
                  <c:v>1.9359999999999999</c:v>
                </c:pt>
                <c:pt idx="1937">
                  <c:v>1.9369999999999998</c:v>
                </c:pt>
                <c:pt idx="1938">
                  <c:v>1.9380000000000002</c:v>
                </c:pt>
                <c:pt idx="1939">
                  <c:v>1.9390000000000001</c:v>
                </c:pt>
                <c:pt idx="1940">
                  <c:v>1.94</c:v>
                </c:pt>
                <c:pt idx="1941">
                  <c:v>1.9409999999999998</c:v>
                </c:pt>
                <c:pt idx="1942">
                  <c:v>1.9419999999999999</c:v>
                </c:pt>
                <c:pt idx="1943">
                  <c:v>1.9430000000000001</c:v>
                </c:pt>
                <c:pt idx="1944">
                  <c:v>1.944</c:v>
                </c:pt>
                <c:pt idx="1945">
                  <c:v>1.9450000000000001</c:v>
                </c:pt>
                <c:pt idx="1946">
                  <c:v>1.946</c:v>
                </c:pt>
                <c:pt idx="1947">
                  <c:v>1.9469999999999998</c:v>
                </c:pt>
                <c:pt idx="1948">
                  <c:v>1.9480000000000002</c:v>
                </c:pt>
                <c:pt idx="1949">
                  <c:v>1.9490000000000001</c:v>
                </c:pt>
                <c:pt idx="1950">
                  <c:v>1.95</c:v>
                </c:pt>
                <c:pt idx="1951">
                  <c:v>1.9509999999999998</c:v>
                </c:pt>
                <c:pt idx="1952">
                  <c:v>1.952</c:v>
                </c:pt>
                <c:pt idx="1953">
                  <c:v>1.9530000000000001</c:v>
                </c:pt>
                <c:pt idx="1954">
                  <c:v>1.954</c:v>
                </c:pt>
                <c:pt idx="1955">
                  <c:v>1.9550000000000001</c:v>
                </c:pt>
                <c:pt idx="1956">
                  <c:v>1.956</c:v>
                </c:pt>
                <c:pt idx="1957">
                  <c:v>1.9569999999999999</c:v>
                </c:pt>
                <c:pt idx="1958">
                  <c:v>1.9580000000000002</c:v>
                </c:pt>
                <c:pt idx="1959">
                  <c:v>1.9590000000000001</c:v>
                </c:pt>
                <c:pt idx="1960">
                  <c:v>1.96</c:v>
                </c:pt>
                <c:pt idx="1961">
                  <c:v>1.9609999999999999</c:v>
                </c:pt>
                <c:pt idx="1962">
                  <c:v>1.962</c:v>
                </c:pt>
                <c:pt idx="1963">
                  <c:v>1.9630000000000001</c:v>
                </c:pt>
                <c:pt idx="1964">
                  <c:v>1.964</c:v>
                </c:pt>
                <c:pt idx="1965">
                  <c:v>1.9650000000000001</c:v>
                </c:pt>
                <c:pt idx="1966">
                  <c:v>1.966</c:v>
                </c:pt>
                <c:pt idx="1967">
                  <c:v>1.9669999999999999</c:v>
                </c:pt>
                <c:pt idx="1968">
                  <c:v>1.9680000000000002</c:v>
                </c:pt>
                <c:pt idx="1969">
                  <c:v>1.9690000000000001</c:v>
                </c:pt>
                <c:pt idx="1970">
                  <c:v>1.97</c:v>
                </c:pt>
                <c:pt idx="1971">
                  <c:v>1.9709999999999999</c:v>
                </c:pt>
                <c:pt idx="1972">
                  <c:v>1.972</c:v>
                </c:pt>
                <c:pt idx="1973">
                  <c:v>1.9730000000000001</c:v>
                </c:pt>
                <c:pt idx="1974">
                  <c:v>1.974</c:v>
                </c:pt>
                <c:pt idx="1975">
                  <c:v>1.9750000000000001</c:v>
                </c:pt>
                <c:pt idx="1976">
                  <c:v>1.976</c:v>
                </c:pt>
                <c:pt idx="1977">
                  <c:v>1.9769999999999999</c:v>
                </c:pt>
                <c:pt idx="1978">
                  <c:v>1.9780000000000002</c:v>
                </c:pt>
                <c:pt idx="1979">
                  <c:v>1.9790000000000001</c:v>
                </c:pt>
                <c:pt idx="1980">
                  <c:v>1.98</c:v>
                </c:pt>
                <c:pt idx="1981">
                  <c:v>1.9809999999999999</c:v>
                </c:pt>
                <c:pt idx="1982">
                  <c:v>1.982</c:v>
                </c:pt>
                <c:pt idx="1983">
                  <c:v>1.9830000000000001</c:v>
                </c:pt>
                <c:pt idx="1984">
                  <c:v>1.984</c:v>
                </c:pt>
                <c:pt idx="1985">
                  <c:v>1.9850000000000001</c:v>
                </c:pt>
                <c:pt idx="1986">
                  <c:v>1.986</c:v>
                </c:pt>
                <c:pt idx="1987">
                  <c:v>1.9869999999999999</c:v>
                </c:pt>
                <c:pt idx="1988">
                  <c:v>1.9880000000000002</c:v>
                </c:pt>
                <c:pt idx="1989">
                  <c:v>1.9890000000000001</c:v>
                </c:pt>
                <c:pt idx="1990">
                  <c:v>1.99</c:v>
                </c:pt>
                <c:pt idx="1991">
                  <c:v>1.9909999999999999</c:v>
                </c:pt>
                <c:pt idx="1992">
                  <c:v>1.992</c:v>
                </c:pt>
                <c:pt idx="1993">
                  <c:v>1.9930000000000001</c:v>
                </c:pt>
                <c:pt idx="1994">
                  <c:v>1.994</c:v>
                </c:pt>
                <c:pt idx="1995">
                  <c:v>1.9950000000000001</c:v>
                </c:pt>
                <c:pt idx="1996">
                  <c:v>1.996</c:v>
                </c:pt>
                <c:pt idx="1997">
                  <c:v>1.9969999999999999</c:v>
                </c:pt>
                <c:pt idx="1998">
                  <c:v>1.9980000000000002</c:v>
                </c:pt>
                <c:pt idx="1999">
                  <c:v>1.9990000000000001</c:v>
                </c:pt>
                <c:pt idx="2000">
                  <c:v>2</c:v>
                </c:pt>
                <c:pt idx="2001">
                  <c:v>2.0009999999999999</c:v>
                </c:pt>
                <c:pt idx="2002">
                  <c:v>2.0019999999999998</c:v>
                </c:pt>
                <c:pt idx="2003">
                  <c:v>2.0030000000000001</c:v>
                </c:pt>
                <c:pt idx="2004">
                  <c:v>2.004</c:v>
                </c:pt>
                <c:pt idx="2005">
                  <c:v>2.0049999999999999</c:v>
                </c:pt>
                <c:pt idx="2006">
                  <c:v>2.0059999999999998</c:v>
                </c:pt>
                <c:pt idx="2007">
                  <c:v>2.0069999999999997</c:v>
                </c:pt>
                <c:pt idx="2008">
                  <c:v>2.008</c:v>
                </c:pt>
                <c:pt idx="2009">
                  <c:v>2.0089999999999999</c:v>
                </c:pt>
                <c:pt idx="2010">
                  <c:v>2.0099999999999998</c:v>
                </c:pt>
                <c:pt idx="2011">
                  <c:v>2.0110000000000001</c:v>
                </c:pt>
                <c:pt idx="2012">
                  <c:v>2.012</c:v>
                </c:pt>
                <c:pt idx="2013">
                  <c:v>2.0129999999999999</c:v>
                </c:pt>
                <c:pt idx="2014">
                  <c:v>2.0140000000000002</c:v>
                </c:pt>
                <c:pt idx="2015">
                  <c:v>2.0150000000000001</c:v>
                </c:pt>
                <c:pt idx="2016">
                  <c:v>2.016</c:v>
                </c:pt>
                <c:pt idx="2017">
                  <c:v>2.0169999999999999</c:v>
                </c:pt>
                <c:pt idx="2018">
                  <c:v>2.0180000000000002</c:v>
                </c:pt>
                <c:pt idx="2019">
                  <c:v>2.0190000000000001</c:v>
                </c:pt>
                <c:pt idx="2020">
                  <c:v>2.02</c:v>
                </c:pt>
                <c:pt idx="2021">
                  <c:v>2.0209999999999999</c:v>
                </c:pt>
                <c:pt idx="2022">
                  <c:v>2.0219999999999998</c:v>
                </c:pt>
                <c:pt idx="2023">
                  <c:v>2.0230000000000001</c:v>
                </c:pt>
                <c:pt idx="2024">
                  <c:v>2.024</c:v>
                </c:pt>
                <c:pt idx="2025">
                  <c:v>2.0249999999999999</c:v>
                </c:pt>
                <c:pt idx="2026">
                  <c:v>2.0259999999999998</c:v>
                </c:pt>
                <c:pt idx="2027">
                  <c:v>2.0269999999999997</c:v>
                </c:pt>
                <c:pt idx="2028">
                  <c:v>2.028</c:v>
                </c:pt>
                <c:pt idx="2029">
                  <c:v>2.0289999999999999</c:v>
                </c:pt>
                <c:pt idx="2030">
                  <c:v>2.0299999999999998</c:v>
                </c:pt>
                <c:pt idx="2031">
                  <c:v>2.0310000000000001</c:v>
                </c:pt>
                <c:pt idx="2032">
                  <c:v>2.032</c:v>
                </c:pt>
                <c:pt idx="2033">
                  <c:v>2.0329999999999999</c:v>
                </c:pt>
                <c:pt idx="2034">
                  <c:v>2.0340000000000003</c:v>
                </c:pt>
                <c:pt idx="2035">
                  <c:v>2.0350000000000001</c:v>
                </c:pt>
                <c:pt idx="2036">
                  <c:v>2.036</c:v>
                </c:pt>
                <c:pt idx="2037">
                  <c:v>2.0369999999999999</c:v>
                </c:pt>
                <c:pt idx="2038">
                  <c:v>2.0380000000000003</c:v>
                </c:pt>
                <c:pt idx="2039">
                  <c:v>2.0390000000000001</c:v>
                </c:pt>
                <c:pt idx="2040">
                  <c:v>2.04</c:v>
                </c:pt>
                <c:pt idx="2041">
                  <c:v>2.0409999999999999</c:v>
                </c:pt>
                <c:pt idx="2042">
                  <c:v>2.0419999999999998</c:v>
                </c:pt>
                <c:pt idx="2043">
                  <c:v>2.0430000000000001</c:v>
                </c:pt>
                <c:pt idx="2044">
                  <c:v>2.044</c:v>
                </c:pt>
                <c:pt idx="2045">
                  <c:v>2.0449999999999999</c:v>
                </c:pt>
                <c:pt idx="2046">
                  <c:v>2.0459999999999998</c:v>
                </c:pt>
                <c:pt idx="2047">
                  <c:v>2.0469999999999997</c:v>
                </c:pt>
                <c:pt idx="2048">
                  <c:v>2.048</c:v>
                </c:pt>
                <c:pt idx="2049">
                  <c:v>2.0489999999999999</c:v>
                </c:pt>
                <c:pt idx="2050">
                  <c:v>2.0499999999999998</c:v>
                </c:pt>
                <c:pt idx="2051">
                  <c:v>2.0510000000000002</c:v>
                </c:pt>
                <c:pt idx="2052">
                  <c:v>2.052</c:v>
                </c:pt>
                <c:pt idx="2053">
                  <c:v>2.0529999999999999</c:v>
                </c:pt>
                <c:pt idx="2054">
                  <c:v>2.0540000000000003</c:v>
                </c:pt>
                <c:pt idx="2055">
                  <c:v>2.0550000000000002</c:v>
                </c:pt>
                <c:pt idx="2056">
                  <c:v>2.056</c:v>
                </c:pt>
                <c:pt idx="2057">
                  <c:v>2.0569999999999999</c:v>
                </c:pt>
                <c:pt idx="2058">
                  <c:v>2.0580000000000003</c:v>
                </c:pt>
                <c:pt idx="2059">
                  <c:v>2.0590000000000002</c:v>
                </c:pt>
                <c:pt idx="2060">
                  <c:v>2.06</c:v>
                </c:pt>
                <c:pt idx="2061">
                  <c:v>2.0609999999999999</c:v>
                </c:pt>
                <c:pt idx="2062">
                  <c:v>2.0619999999999998</c:v>
                </c:pt>
                <c:pt idx="2063">
                  <c:v>2.0630000000000002</c:v>
                </c:pt>
                <c:pt idx="2064">
                  <c:v>2.0640000000000001</c:v>
                </c:pt>
                <c:pt idx="2065">
                  <c:v>2.0649999999999999</c:v>
                </c:pt>
                <c:pt idx="2066">
                  <c:v>2.0659999999999998</c:v>
                </c:pt>
                <c:pt idx="2067">
                  <c:v>2.0669999999999997</c:v>
                </c:pt>
                <c:pt idx="2068">
                  <c:v>2.0680000000000001</c:v>
                </c:pt>
                <c:pt idx="2069">
                  <c:v>2.069</c:v>
                </c:pt>
                <c:pt idx="2070">
                  <c:v>2.0699999999999998</c:v>
                </c:pt>
                <c:pt idx="2071">
                  <c:v>2.0709999999999997</c:v>
                </c:pt>
                <c:pt idx="2072">
                  <c:v>2.0720000000000001</c:v>
                </c:pt>
                <c:pt idx="2073">
                  <c:v>2.073</c:v>
                </c:pt>
                <c:pt idx="2074">
                  <c:v>2.0739999999999998</c:v>
                </c:pt>
                <c:pt idx="2075">
                  <c:v>2.0750000000000002</c:v>
                </c:pt>
                <c:pt idx="2076">
                  <c:v>2.0760000000000001</c:v>
                </c:pt>
                <c:pt idx="2077">
                  <c:v>2.077</c:v>
                </c:pt>
                <c:pt idx="2078">
                  <c:v>2.0780000000000003</c:v>
                </c:pt>
                <c:pt idx="2079">
                  <c:v>2.0790000000000002</c:v>
                </c:pt>
                <c:pt idx="2080">
                  <c:v>2.08</c:v>
                </c:pt>
                <c:pt idx="2081">
                  <c:v>2.081</c:v>
                </c:pt>
                <c:pt idx="2082">
                  <c:v>2.0819999999999999</c:v>
                </c:pt>
                <c:pt idx="2083">
                  <c:v>2.0830000000000002</c:v>
                </c:pt>
                <c:pt idx="2084">
                  <c:v>2.0840000000000001</c:v>
                </c:pt>
                <c:pt idx="2085">
                  <c:v>2.085</c:v>
                </c:pt>
                <c:pt idx="2086">
                  <c:v>2.0859999999999999</c:v>
                </c:pt>
                <c:pt idx="2087">
                  <c:v>2.0869999999999997</c:v>
                </c:pt>
                <c:pt idx="2088">
                  <c:v>2.0880000000000001</c:v>
                </c:pt>
                <c:pt idx="2089">
                  <c:v>2.089</c:v>
                </c:pt>
                <c:pt idx="2090">
                  <c:v>2.09</c:v>
                </c:pt>
                <c:pt idx="2091">
                  <c:v>2.0909999999999997</c:v>
                </c:pt>
                <c:pt idx="2092">
                  <c:v>2.0920000000000001</c:v>
                </c:pt>
                <c:pt idx="2093">
                  <c:v>2.093</c:v>
                </c:pt>
                <c:pt idx="2094">
                  <c:v>2.0939999999999999</c:v>
                </c:pt>
                <c:pt idx="2095">
                  <c:v>2.0950000000000002</c:v>
                </c:pt>
                <c:pt idx="2096">
                  <c:v>2.0960000000000001</c:v>
                </c:pt>
                <c:pt idx="2097">
                  <c:v>2.097</c:v>
                </c:pt>
                <c:pt idx="2098">
                  <c:v>2.0980000000000003</c:v>
                </c:pt>
                <c:pt idx="2099">
                  <c:v>2.0990000000000002</c:v>
                </c:pt>
                <c:pt idx="2100">
                  <c:v>2.1</c:v>
                </c:pt>
                <c:pt idx="2101">
                  <c:v>2.101</c:v>
                </c:pt>
                <c:pt idx="2102">
                  <c:v>2.1019999999999999</c:v>
                </c:pt>
                <c:pt idx="2103">
                  <c:v>2.1030000000000002</c:v>
                </c:pt>
                <c:pt idx="2104">
                  <c:v>2.1040000000000001</c:v>
                </c:pt>
                <c:pt idx="2105">
                  <c:v>2.105</c:v>
                </c:pt>
                <c:pt idx="2106">
                  <c:v>2.1059999999999999</c:v>
                </c:pt>
                <c:pt idx="2107">
                  <c:v>2.1069999999999998</c:v>
                </c:pt>
                <c:pt idx="2108">
                  <c:v>2.1080000000000001</c:v>
                </c:pt>
                <c:pt idx="2109">
                  <c:v>2.109</c:v>
                </c:pt>
                <c:pt idx="2110">
                  <c:v>2.11</c:v>
                </c:pt>
                <c:pt idx="2111">
                  <c:v>2.1109999999999998</c:v>
                </c:pt>
                <c:pt idx="2112">
                  <c:v>2.1120000000000001</c:v>
                </c:pt>
                <c:pt idx="2113">
                  <c:v>2.113</c:v>
                </c:pt>
                <c:pt idx="2114">
                  <c:v>2.1139999999999999</c:v>
                </c:pt>
                <c:pt idx="2115">
                  <c:v>2.1150000000000002</c:v>
                </c:pt>
                <c:pt idx="2116">
                  <c:v>2.1160000000000001</c:v>
                </c:pt>
                <c:pt idx="2117">
                  <c:v>2.117</c:v>
                </c:pt>
                <c:pt idx="2118">
                  <c:v>2.1180000000000003</c:v>
                </c:pt>
                <c:pt idx="2119">
                  <c:v>2.1190000000000002</c:v>
                </c:pt>
                <c:pt idx="2120">
                  <c:v>2.12</c:v>
                </c:pt>
                <c:pt idx="2121">
                  <c:v>2.121</c:v>
                </c:pt>
                <c:pt idx="2122">
                  <c:v>2.1219999999999999</c:v>
                </c:pt>
                <c:pt idx="2123">
                  <c:v>2.1230000000000002</c:v>
                </c:pt>
                <c:pt idx="2124">
                  <c:v>2.1240000000000001</c:v>
                </c:pt>
                <c:pt idx="2125">
                  <c:v>2.125</c:v>
                </c:pt>
                <c:pt idx="2126">
                  <c:v>2.1259999999999999</c:v>
                </c:pt>
                <c:pt idx="2127">
                  <c:v>2.1269999999999998</c:v>
                </c:pt>
                <c:pt idx="2128">
                  <c:v>2.1280000000000001</c:v>
                </c:pt>
                <c:pt idx="2129">
                  <c:v>2.129</c:v>
                </c:pt>
                <c:pt idx="2130">
                  <c:v>2.13</c:v>
                </c:pt>
                <c:pt idx="2131">
                  <c:v>2.1309999999999998</c:v>
                </c:pt>
                <c:pt idx="2132">
                  <c:v>2.1319999999999997</c:v>
                </c:pt>
                <c:pt idx="2133">
                  <c:v>2.133</c:v>
                </c:pt>
                <c:pt idx="2134">
                  <c:v>2.1339999999999999</c:v>
                </c:pt>
                <c:pt idx="2135">
                  <c:v>2.1349999999999998</c:v>
                </c:pt>
                <c:pt idx="2136">
                  <c:v>2.1360000000000001</c:v>
                </c:pt>
                <c:pt idx="2137">
                  <c:v>2.137</c:v>
                </c:pt>
                <c:pt idx="2138">
                  <c:v>2.1379999999999999</c:v>
                </c:pt>
                <c:pt idx="2139">
                  <c:v>2.1390000000000002</c:v>
                </c:pt>
                <c:pt idx="2140">
                  <c:v>2.14</c:v>
                </c:pt>
                <c:pt idx="2141">
                  <c:v>2.141</c:v>
                </c:pt>
                <c:pt idx="2142">
                  <c:v>2.1419999999999999</c:v>
                </c:pt>
                <c:pt idx="2143">
                  <c:v>2.1430000000000002</c:v>
                </c:pt>
                <c:pt idx="2144">
                  <c:v>2.1440000000000001</c:v>
                </c:pt>
                <c:pt idx="2145">
                  <c:v>2.145</c:v>
                </c:pt>
                <c:pt idx="2146">
                  <c:v>2.1459999999999999</c:v>
                </c:pt>
                <c:pt idx="2147">
                  <c:v>2.1469999999999998</c:v>
                </c:pt>
                <c:pt idx="2148">
                  <c:v>2.1480000000000001</c:v>
                </c:pt>
                <c:pt idx="2149">
                  <c:v>2.149</c:v>
                </c:pt>
                <c:pt idx="2150">
                  <c:v>2.15</c:v>
                </c:pt>
                <c:pt idx="2151">
                  <c:v>2.1509999999999998</c:v>
                </c:pt>
                <c:pt idx="2152">
                  <c:v>2.1519999999999997</c:v>
                </c:pt>
                <c:pt idx="2153">
                  <c:v>2.153</c:v>
                </c:pt>
                <c:pt idx="2154">
                  <c:v>2.1539999999999999</c:v>
                </c:pt>
                <c:pt idx="2155">
                  <c:v>2.1549999999999998</c:v>
                </c:pt>
                <c:pt idx="2156">
                  <c:v>2.1560000000000001</c:v>
                </c:pt>
                <c:pt idx="2157">
                  <c:v>2.157</c:v>
                </c:pt>
                <c:pt idx="2158">
                  <c:v>2.1579999999999999</c:v>
                </c:pt>
                <c:pt idx="2159">
                  <c:v>2.1590000000000003</c:v>
                </c:pt>
                <c:pt idx="2160">
                  <c:v>2.16</c:v>
                </c:pt>
                <c:pt idx="2161">
                  <c:v>2.161</c:v>
                </c:pt>
                <c:pt idx="2162">
                  <c:v>2.1619999999999999</c:v>
                </c:pt>
                <c:pt idx="2163">
                  <c:v>2.1630000000000003</c:v>
                </c:pt>
                <c:pt idx="2164">
                  <c:v>2.1640000000000001</c:v>
                </c:pt>
                <c:pt idx="2165">
                  <c:v>2.165</c:v>
                </c:pt>
                <c:pt idx="2166">
                  <c:v>2.1659999999999999</c:v>
                </c:pt>
                <c:pt idx="2167">
                  <c:v>2.1669999999999998</c:v>
                </c:pt>
                <c:pt idx="2168">
                  <c:v>2.1680000000000001</c:v>
                </c:pt>
                <c:pt idx="2169">
                  <c:v>2.169</c:v>
                </c:pt>
                <c:pt idx="2170">
                  <c:v>2.17</c:v>
                </c:pt>
                <c:pt idx="2171">
                  <c:v>2.1709999999999998</c:v>
                </c:pt>
                <c:pt idx="2172">
                  <c:v>2.1719999999999997</c:v>
                </c:pt>
                <c:pt idx="2173">
                  <c:v>2.173</c:v>
                </c:pt>
                <c:pt idx="2174">
                  <c:v>2.1739999999999999</c:v>
                </c:pt>
                <c:pt idx="2175">
                  <c:v>2.1749999999999998</c:v>
                </c:pt>
                <c:pt idx="2176">
                  <c:v>2.1760000000000002</c:v>
                </c:pt>
                <c:pt idx="2177">
                  <c:v>2.177</c:v>
                </c:pt>
                <c:pt idx="2178">
                  <c:v>2.1779999999999999</c:v>
                </c:pt>
                <c:pt idx="2179">
                  <c:v>2.1790000000000003</c:v>
                </c:pt>
                <c:pt idx="2180">
                  <c:v>2.1800000000000002</c:v>
                </c:pt>
                <c:pt idx="2181">
                  <c:v>2.181</c:v>
                </c:pt>
                <c:pt idx="2182">
                  <c:v>2.1819999999999999</c:v>
                </c:pt>
                <c:pt idx="2183">
                  <c:v>2.1830000000000003</c:v>
                </c:pt>
                <c:pt idx="2184">
                  <c:v>2.1840000000000002</c:v>
                </c:pt>
                <c:pt idx="2185">
                  <c:v>2.1850000000000001</c:v>
                </c:pt>
                <c:pt idx="2186">
                  <c:v>2.1859999999999999</c:v>
                </c:pt>
                <c:pt idx="2187">
                  <c:v>2.1869999999999998</c:v>
                </c:pt>
                <c:pt idx="2188">
                  <c:v>2.1880000000000002</c:v>
                </c:pt>
                <c:pt idx="2189">
                  <c:v>2.1890000000000001</c:v>
                </c:pt>
                <c:pt idx="2190">
                  <c:v>2.19</c:v>
                </c:pt>
                <c:pt idx="2191">
                  <c:v>2.1909999999999998</c:v>
                </c:pt>
                <c:pt idx="2192">
                  <c:v>2.1919999999999997</c:v>
                </c:pt>
                <c:pt idx="2193">
                  <c:v>2.1930000000000001</c:v>
                </c:pt>
                <c:pt idx="2194">
                  <c:v>2.194</c:v>
                </c:pt>
                <c:pt idx="2195">
                  <c:v>2.1949999999999998</c:v>
                </c:pt>
                <c:pt idx="2196">
                  <c:v>2.1959999999999997</c:v>
                </c:pt>
                <c:pt idx="2197">
                  <c:v>2.1970000000000001</c:v>
                </c:pt>
                <c:pt idx="2198">
                  <c:v>2.198</c:v>
                </c:pt>
                <c:pt idx="2199">
                  <c:v>2.1989999999999998</c:v>
                </c:pt>
                <c:pt idx="2200">
                  <c:v>2.2000000000000002</c:v>
                </c:pt>
                <c:pt idx="2201">
                  <c:v>2.2010000000000001</c:v>
                </c:pt>
                <c:pt idx="2202">
                  <c:v>2.202</c:v>
                </c:pt>
                <c:pt idx="2203">
                  <c:v>2.2030000000000003</c:v>
                </c:pt>
                <c:pt idx="2204">
                  <c:v>2.2040000000000002</c:v>
                </c:pt>
                <c:pt idx="2205">
                  <c:v>2.2050000000000001</c:v>
                </c:pt>
                <c:pt idx="2206">
                  <c:v>2.206</c:v>
                </c:pt>
                <c:pt idx="2207">
                  <c:v>2.2069999999999999</c:v>
                </c:pt>
                <c:pt idx="2208">
                  <c:v>2.2080000000000002</c:v>
                </c:pt>
                <c:pt idx="2209">
                  <c:v>2.2090000000000001</c:v>
                </c:pt>
                <c:pt idx="2210">
                  <c:v>2.21</c:v>
                </c:pt>
                <c:pt idx="2211">
                  <c:v>2.2109999999999999</c:v>
                </c:pt>
                <c:pt idx="2212">
                  <c:v>2.2119999999999997</c:v>
                </c:pt>
                <c:pt idx="2213">
                  <c:v>2.2130000000000001</c:v>
                </c:pt>
                <c:pt idx="2214">
                  <c:v>2.214</c:v>
                </c:pt>
                <c:pt idx="2215">
                  <c:v>2.2149999999999999</c:v>
                </c:pt>
                <c:pt idx="2216">
                  <c:v>2.2159999999999997</c:v>
                </c:pt>
                <c:pt idx="2217">
                  <c:v>2.2170000000000001</c:v>
                </c:pt>
                <c:pt idx="2218">
                  <c:v>2.218</c:v>
                </c:pt>
                <c:pt idx="2219">
                  <c:v>2.2189999999999999</c:v>
                </c:pt>
                <c:pt idx="2220">
                  <c:v>2.2200000000000002</c:v>
                </c:pt>
                <c:pt idx="2221">
                  <c:v>2.2210000000000001</c:v>
                </c:pt>
                <c:pt idx="2222">
                  <c:v>2.222</c:v>
                </c:pt>
                <c:pt idx="2223">
                  <c:v>2.2230000000000003</c:v>
                </c:pt>
                <c:pt idx="2224">
                  <c:v>2.2240000000000002</c:v>
                </c:pt>
                <c:pt idx="2225">
                  <c:v>2.2250000000000001</c:v>
                </c:pt>
                <c:pt idx="2226">
                  <c:v>2.226</c:v>
                </c:pt>
                <c:pt idx="2227">
                  <c:v>2.2269999999999999</c:v>
                </c:pt>
                <c:pt idx="2228">
                  <c:v>2.2280000000000002</c:v>
                </c:pt>
                <c:pt idx="2229">
                  <c:v>2.2290000000000001</c:v>
                </c:pt>
                <c:pt idx="2230">
                  <c:v>2.23</c:v>
                </c:pt>
                <c:pt idx="2231">
                  <c:v>2.2309999999999999</c:v>
                </c:pt>
                <c:pt idx="2232">
                  <c:v>2.2319999999999998</c:v>
                </c:pt>
                <c:pt idx="2233">
                  <c:v>2.2330000000000001</c:v>
                </c:pt>
                <c:pt idx="2234">
                  <c:v>2.234</c:v>
                </c:pt>
                <c:pt idx="2235">
                  <c:v>2.2349999999999999</c:v>
                </c:pt>
                <c:pt idx="2236">
                  <c:v>2.2359999999999998</c:v>
                </c:pt>
                <c:pt idx="2237">
                  <c:v>2.2370000000000001</c:v>
                </c:pt>
                <c:pt idx="2238">
                  <c:v>2.238</c:v>
                </c:pt>
                <c:pt idx="2239">
                  <c:v>2.2389999999999999</c:v>
                </c:pt>
                <c:pt idx="2240">
                  <c:v>2.2400000000000002</c:v>
                </c:pt>
                <c:pt idx="2241">
                  <c:v>2.2410000000000001</c:v>
                </c:pt>
                <c:pt idx="2242">
                  <c:v>2.242</c:v>
                </c:pt>
                <c:pt idx="2243">
                  <c:v>2.2430000000000003</c:v>
                </c:pt>
                <c:pt idx="2244">
                  <c:v>2.2440000000000002</c:v>
                </c:pt>
                <c:pt idx="2245">
                  <c:v>2.2450000000000001</c:v>
                </c:pt>
                <c:pt idx="2246">
                  <c:v>2.246</c:v>
                </c:pt>
                <c:pt idx="2247">
                  <c:v>2.2469999999999999</c:v>
                </c:pt>
                <c:pt idx="2248">
                  <c:v>2.2480000000000002</c:v>
                </c:pt>
                <c:pt idx="2249">
                  <c:v>2.2490000000000001</c:v>
                </c:pt>
                <c:pt idx="2250">
                  <c:v>2.25</c:v>
                </c:pt>
                <c:pt idx="2251">
                  <c:v>2.2509999999999999</c:v>
                </c:pt>
                <c:pt idx="2252">
                  <c:v>2.2519999999999998</c:v>
                </c:pt>
                <c:pt idx="2253">
                  <c:v>2.2530000000000001</c:v>
                </c:pt>
                <c:pt idx="2254">
                  <c:v>2.254</c:v>
                </c:pt>
                <c:pt idx="2255">
                  <c:v>2.2549999999999999</c:v>
                </c:pt>
                <c:pt idx="2256">
                  <c:v>2.2559999999999998</c:v>
                </c:pt>
                <c:pt idx="2257">
                  <c:v>2.2569999999999997</c:v>
                </c:pt>
                <c:pt idx="2258">
                  <c:v>2.258</c:v>
                </c:pt>
                <c:pt idx="2259">
                  <c:v>2.2589999999999999</c:v>
                </c:pt>
                <c:pt idx="2260">
                  <c:v>2.2599999999999998</c:v>
                </c:pt>
                <c:pt idx="2261">
                  <c:v>2.2610000000000001</c:v>
                </c:pt>
                <c:pt idx="2262">
                  <c:v>2.262</c:v>
                </c:pt>
                <c:pt idx="2263">
                  <c:v>2.2629999999999999</c:v>
                </c:pt>
                <c:pt idx="2264">
                  <c:v>2.2640000000000002</c:v>
                </c:pt>
                <c:pt idx="2265">
                  <c:v>2.2650000000000001</c:v>
                </c:pt>
                <c:pt idx="2266">
                  <c:v>2.266</c:v>
                </c:pt>
                <c:pt idx="2267">
                  <c:v>2.2669999999999999</c:v>
                </c:pt>
                <c:pt idx="2268">
                  <c:v>2.2680000000000002</c:v>
                </c:pt>
                <c:pt idx="2269">
                  <c:v>2.2690000000000001</c:v>
                </c:pt>
                <c:pt idx="2270">
                  <c:v>2.27</c:v>
                </c:pt>
                <c:pt idx="2271">
                  <c:v>2.2709999999999999</c:v>
                </c:pt>
                <c:pt idx="2272">
                  <c:v>2.2719999999999998</c:v>
                </c:pt>
                <c:pt idx="2273">
                  <c:v>2.2730000000000001</c:v>
                </c:pt>
                <c:pt idx="2274">
                  <c:v>2.274</c:v>
                </c:pt>
                <c:pt idx="2275">
                  <c:v>2.2749999999999999</c:v>
                </c:pt>
                <c:pt idx="2276">
                  <c:v>2.2759999999999998</c:v>
                </c:pt>
                <c:pt idx="2277">
                  <c:v>2.2769999999999997</c:v>
                </c:pt>
                <c:pt idx="2278">
                  <c:v>2.278</c:v>
                </c:pt>
                <c:pt idx="2279">
                  <c:v>2.2789999999999999</c:v>
                </c:pt>
                <c:pt idx="2280">
                  <c:v>2.2799999999999998</c:v>
                </c:pt>
                <c:pt idx="2281">
                  <c:v>2.2810000000000001</c:v>
                </c:pt>
                <c:pt idx="2282">
                  <c:v>2.282</c:v>
                </c:pt>
                <c:pt idx="2283">
                  <c:v>2.2829999999999999</c:v>
                </c:pt>
                <c:pt idx="2284">
                  <c:v>2.2840000000000003</c:v>
                </c:pt>
                <c:pt idx="2285">
                  <c:v>2.2850000000000001</c:v>
                </c:pt>
                <c:pt idx="2286">
                  <c:v>2.286</c:v>
                </c:pt>
                <c:pt idx="2287">
                  <c:v>2.2869999999999999</c:v>
                </c:pt>
                <c:pt idx="2288">
                  <c:v>2.2880000000000003</c:v>
                </c:pt>
                <c:pt idx="2289">
                  <c:v>2.2890000000000001</c:v>
                </c:pt>
                <c:pt idx="2290">
                  <c:v>2.29</c:v>
                </c:pt>
                <c:pt idx="2291">
                  <c:v>2.2909999999999999</c:v>
                </c:pt>
                <c:pt idx="2292">
                  <c:v>2.2919999999999998</c:v>
                </c:pt>
                <c:pt idx="2293">
                  <c:v>2.2930000000000001</c:v>
                </c:pt>
                <c:pt idx="2294">
                  <c:v>2.294</c:v>
                </c:pt>
                <c:pt idx="2295">
                  <c:v>2.2949999999999999</c:v>
                </c:pt>
                <c:pt idx="2296">
                  <c:v>2.2959999999999998</c:v>
                </c:pt>
                <c:pt idx="2297">
                  <c:v>2.2969999999999997</c:v>
                </c:pt>
                <c:pt idx="2298">
                  <c:v>2.298</c:v>
                </c:pt>
                <c:pt idx="2299">
                  <c:v>2.2989999999999999</c:v>
                </c:pt>
                <c:pt idx="2300">
                  <c:v>2.2999999999999998</c:v>
                </c:pt>
                <c:pt idx="2301">
                  <c:v>2.3010000000000002</c:v>
                </c:pt>
                <c:pt idx="2302">
                  <c:v>2.302</c:v>
                </c:pt>
                <c:pt idx="2303">
                  <c:v>2.3029999999999999</c:v>
                </c:pt>
                <c:pt idx="2304">
                  <c:v>2.3040000000000003</c:v>
                </c:pt>
                <c:pt idx="2305">
                  <c:v>2.3050000000000002</c:v>
                </c:pt>
                <c:pt idx="2306">
                  <c:v>2.306</c:v>
                </c:pt>
                <c:pt idx="2307">
                  <c:v>2.3069999999999999</c:v>
                </c:pt>
                <c:pt idx="2308">
                  <c:v>2.3080000000000003</c:v>
                </c:pt>
                <c:pt idx="2309">
                  <c:v>2.3090000000000002</c:v>
                </c:pt>
                <c:pt idx="2310">
                  <c:v>2.31</c:v>
                </c:pt>
                <c:pt idx="2311">
                  <c:v>2.3109999999999999</c:v>
                </c:pt>
                <c:pt idx="2312">
                  <c:v>2.3119999999999998</c:v>
                </c:pt>
                <c:pt idx="2313">
                  <c:v>2.3130000000000002</c:v>
                </c:pt>
                <c:pt idx="2314">
                  <c:v>2.3140000000000001</c:v>
                </c:pt>
                <c:pt idx="2315">
                  <c:v>2.3149999999999999</c:v>
                </c:pt>
                <c:pt idx="2316">
                  <c:v>2.3159999999999998</c:v>
                </c:pt>
                <c:pt idx="2317">
                  <c:v>2.3169999999999997</c:v>
                </c:pt>
                <c:pt idx="2318">
                  <c:v>2.3180000000000001</c:v>
                </c:pt>
                <c:pt idx="2319">
                  <c:v>2.319</c:v>
                </c:pt>
                <c:pt idx="2320">
                  <c:v>2.3199999999999998</c:v>
                </c:pt>
                <c:pt idx="2321">
                  <c:v>2.3209999999999997</c:v>
                </c:pt>
                <c:pt idx="2322">
                  <c:v>2.3220000000000001</c:v>
                </c:pt>
                <c:pt idx="2323">
                  <c:v>2.323</c:v>
                </c:pt>
                <c:pt idx="2324">
                  <c:v>2.3239999999999998</c:v>
                </c:pt>
                <c:pt idx="2325">
                  <c:v>2.3250000000000002</c:v>
                </c:pt>
                <c:pt idx="2326">
                  <c:v>2.3260000000000001</c:v>
                </c:pt>
                <c:pt idx="2327">
                  <c:v>2.327</c:v>
                </c:pt>
                <c:pt idx="2328">
                  <c:v>2.3280000000000003</c:v>
                </c:pt>
                <c:pt idx="2329">
                  <c:v>2.3290000000000002</c:v>
                </c:pt>
                <c:pt idx="2330">
                  <c:v>2.33</c:v>
                </c:pt>
                <c:pt idx="2331">
                  <c:v>2.331</c:v>
                </c:pt>
                <c:pt idx="2332">
                  <c:v>2.3319999999999999</c:v>
                </c:pt>
                <c:pt idx="2333">
                  <c:v>2.3330000000000002</c:v>
                </c:pt>
                <c:pt idx="2334">
                  <c:v>2.3340000000000001</c:v>
                </c:pt>
                <c:pt idx="2335">
                  <c:v>2.335</c:v>
                </c:pt>
                <c:pt idx="2336">
                  <c:v>2.3359999999999999</c:v>
                </c:pt>
                <c:pt idx="2337">
                  <c:v>2.3369999999999997</c:v>
                </c:pt>
                <c:pt idx="2338">
                  <c:v>2.3380000000000001</c:v>
                </c:pt>
                <c:pt idx="2339">
                  <c:v>2.339</c:v>
                </c:pt>
                <c:pt idx="2340">
                  <c:v>2.34</c:v>
                </c:pt>
                <c:pt idx="2341">
                  <c:v>2.3409999999999997</c:v>
                </c:pt>
                <c:pt idx="2342">
                  <c:v>2.3420000000000001</c:v>
                </c:pt>
                <c:pt idx="2343">
                  <c:v>2.343</c:v>
                </c:pt>
                <c:pt idx="2344">
                  <c:v>2.3439999999999999</c:v>
                </c:pt>
                <c:pt idx="2345">
                  <c:v>2.3450000000000002</c:v>
                </c:pt>
                <c:pt idx="2346">
                  <c:v>2.3460000000000001</c:v>
                </c:pt>
                <c:pt idx="2347">
                  <c:v>2.347</c:v>
                </c:pt>
                <c:pt idx="2348">
                  <c:v>2.3480000000000003</c:v>
                </c:pt>
                <c:pt idx="2349">
                  <c:v>2.3490000000000002</c:v>
                </c:pt>
                <c:pt idx="2350">
                  <c:v>2.35</c:v>
                </c:pt>
                <c:pt idx="2351">
                  <c:v>2.351</c:v>
                </c:pt>
                <c:pt idx="2352">
                  <c:v>2.3519999999999999</c:v>
                </c:pt>
                <c:pt idx="2353">
                  <c:v>2.3530000000000002</c:v>
                </c:pt>
                <c:pt idx="2354">
                  <c:v>2.3540000000000001</c:v>
                </c:pt>
                <c:pt idx="2355">
                  <c:v>2.355</c:v>
                </c:pt>
                <c:pt idx="2356">
                  <c:v>2.3559999999999999</c:v>
                </c:pt>
                <c:pt idx="2357">
                  <c:v>2.3569999999999998</c:v>
                </c:pt>
                <c:pt idx="2358">
                  <c:v>2.3580000000000001</c:v>
                </c:pt>
                <c:pt idx="2359">
                  <c:v>2.359</c:v>
                </c:pt>
                <c:pt idx="2360">
                  <c:v>2.36</c:v>
                </c:pt>
                <c:pt idx="2361">
                  <c:v>2.3609999999999998</c:v>
                </c:pt>
                <c:pt idx="2362">
                  <c:v>2.3620000000000001</c:v>
                </c:pt>
                <c:pt idx="2363">
                  <c:v>2.363</c:v>
                </c:pt>
                <c:pt idx="2364">
                  <c:v>2.3639999999999999</c:v>
                </c:pt>
                <c:pt idx="2365">
                  <c:v>2.3650000000000002</c:v>
                </c:pt>
                <c:pt idx="2366">
                  <c:v>2.3660000000000001</c:v>
                </c:pt>
                <c:pt idx="2367">
                  <c:v>2.367</c:v>
                </c:pt>
                <c:pt idx="2368">
                  <c:v>2.3680000000000003</c:v>
                </c:pt>
                <c:pt idx="2369">
                  <c:v>2.3690000000000002</c:v>
                </c:pt>
                <c:pt idx="2370">
                  <c:v>2.37</c:v>
                </c:pt>
                <c:pt idx="2371">
                  <c:v>2.371</c:v>
                </c:pt>
                <c:pt idx="2372">
                  <c:v>2.3719999999999999</c:v>
                </c:pt>
                <c:pt idx="2373">
                  <c:v>2.3730000000000002</c:v>
                </c:pt>
                <c:pt idx="2374">
                  <c:v>2.3740000000000001</c:v>
                </c:pt>
                <c:pt idx="2375">
                  <c:v>2.375</c:v>
                </c:pt>
                <c:pt idx="2376">
                  <c:v>2.3759999999999999</c:v>
                </c:pt>
                <c:pt idx="2377">
                  <c:v>2.3769999999999998</c:v>
                </c:pt>
                <c:pt idx="2378">
                  <c:v>2.3780000000000001</c:v>
                </c:pt>
                <c:pt idx="2379">
                  <c:v>2.379</c:v>
                </c:pt>
                <c:pt idx="2380">
                  <c:v>2.38</c:v>
                </c:pt>
                <c:pt idx="2381">
                  <c:v>2.3809999999999998</c:v>
                </c:pt>
                <c:pt idx="2382">
                  <c:v>2.3819999999999997</c:v>
                </c:pt>
                <c:pt idx="2383">
                  <c:v>2.383</c:v>
                </c:pt>
                <c:pt idx="2384">
                  <c:v>2.3839999999999999</c:v>
                </c:pt>
                <c:pt idx="2385">
                  <c:v>2.3849999999999998</c:v>
                </c:pt>
                <c:pt idx="2386">
                  <c:v>2.3860000000000001</c:v>
                </c:pt>
                <c:pt idx="2387">
                  <c:v>2.387</c:v>
                </c:pt>
                <c:pt idx="2388">
                  <c:v>2.3879999999999999</c:v>
                </c:pt>
                <c:pt idx="2389">
                  <c:v>2.3890000000000002</c:v>
                </c:pt>
                <c:pt idx="2390">
                  <c:v>2.39</c:v>
                </c:pt>
                <c:pt idx="2391">
                  <c:v>2.391</c:v>
                </c:pt>
                <c:pt idx="2392">
                  <c:v>2.3919999999999999</c:v>
                </c:pt>
                <c:pt idx="2393">
                  <c:v>2.3930000000000002</c:v>
                </c:pt>
                <c:pt idx="2394">
                  <c:v>2.3940000000000001</c:v>
                </c:pt>
                <c:pt idx="2395">
                  <c:v>2.395</c:v>
                </c:pt>
                <c:pt idx="2396">
                  <c:v>2.3959999999999999</c:v>
                </c:pt>
                <c:pt idx="2397">
                  <c:v>2.3969999999999998</c:v>
                </c:pt>
                <c:pt idx="2398">
                  <c:v>2.3980000000000001</c:v>
                </c:pt>
                <c:pt idx="2399">
                  <c:v>2.399</c:v>
                </c:pt>
                <c:pt idx="2400">
                  <c:v>2.4</c:v>
                </c:pt>
                <c:pt idx="2401">
                  <c:v>2.4009999999999998</c:v>
                </c:pt>
                <c:pt idx="2402">
                  <c:v>2.4019999999999997</c:v>
                </c:pt>
                <c:pt idx="2403">
                  <c:v>2.403</c:v>
                </c:pt>
                <c:pt idx="2404">
                  <c:v>2.4039999999999999</c:v>
                </c:pt>
                <c:pt idx="2405">
                  <c:v>2.4049999999999998</c:v>
                </c:pt>
                <c:pt idx="2406">
                  <c:v>2.4060000000000001</c:v>
                </c:pt>
                <c:pt idx="2407">
                  <c:v>2.407</c:v>
                </c:pt>
                <c:pt idx="2408">
                  <c:v>2.4079999999999999</c:v>
                </c:pt>
                <c:pt idx="2409">
                  <c:v>2.4090000000000003</c:v>
                </c:pt>
                <c:pt idx="2410">
                  <c:v>2.41</c:v>
                </c:pt>
                <c:pt idx="2411">
                  <c:v>2.411</c:v>
                </c:pt>
                <c:pt idx="2412">
                  <c:v>2.4119999999999999</c:v>
                </c:pt>
                <c:pt idx="2413">
                  <c:v>2.4130000000000003</c:v>
                </c:pt>
                <c:pt idx="2414">
                  <c:v>2.4140000000000001</c:v>
                </c:pt>
                <c:pt idx="2415">
                  <c:v>2.415</c:v>
                </c:pt>
                <c:pt idx="2416">
                  <c:v>2.4159999999999999</c:v>
                </c:pt>
                <c:pt idx="2417">
                  <c:v>2.4169999999999998</c:v>
                </c:pt>
                <c:pt idx="2418">
                  <c:v>2.4180000000000001</c:v>
                </c:pt>
                <c:pt idx="2419">
                  <c:v>2.419</c:v>
                </c:pt>
                <c:pt idx="2420">
                  <c:v>2.42</c:v>
                </c:pt>
                <c:pt idx="2421">
                  <c:v>2.4209999999999998</c:v>
                </c:pt>
                <c:pt idx="2422">
                  <c:v>2.4219999999999997</c:v>
                </c:pt>
                <c:pt idx="2423">
                  <c:v>2.423</c:v>
                </c:pt>
                <c:pt idx="2424">
                  <c:v>2.4239999999999999</c:v>
                </c:pt>
                <c:pt idx="2425">
                  <c:v>2.4249999999999998</c:v>
                </c:pt>
                <c:pt idx="2426">
                  <c:v>2.4260000000000002</c:v>
                </c:pt>
                <c:pt idx="2427">
                  <c:v>2.427</c:v>
                </c:pt>
                <c:pt idx="2428">
                  <c:v>2.4279999999999999</c:v>
                </c:pt>
                <c:pt idx="2429">
                  <c:v>2.4290000000000003</c:v>
                </c:pt>
                <c:pt idx="2430">
                  <c:v>2.4300000000000002</c:v>
                </c:pt>
                <c:pt idx="2431">
                  <c:v>2.431</c:v>
                </c:pt>
                <c:pt idx="2432">
                  <c:v>2.4319999999999999</c:v>
                </c:pt>
                <c:pt idx="2433">
                  <c:v>2.4330000000000003</c:v>
                </c:pt>
                <c:pt idx="2434">
                  <c:v>2.4340000000000002</c:v>
                </c:pt>
                <c:pt idx="2435">
                  <c:v>2.4350000000000001</c:v>
                </c:pt>
                <c:pt idx="2436">
                  <c:v>2.4359999999999999</c:v>
                </c:pt>
                <c:pt idx="2437">
                  <c:v>2.4369999999999998</c:v>
                </c:pt>
                <c:pt idx="2438">
                  <c:v>2.4380000000000002</c:v>
                </c:pt>
                <c:pt idx="2439">
                  <c:v>2.4390000000000001</c:v>
                </c:pt>
                <c:pt idx="2440">
                  <c:v>2.44</c:v>
                </c:pt>
                <c:pt idx="2441">
                  <c:v>2.4409999999999998</c:v>
                </c:pt>
                <c:pt idx="2442">
                  <c:v>2.4419999999999997</c:v>
                </c:pt>
                <c:pt idx="2443">
                  <c:v>2.4430000000000001</c:v>
                </c:pt>
                <c:pt idx="2444">
                  <c:v>2.444</c:v>
                </c:pt>
                <c:pt idx="2445">
                  <c:v>2.4449999999999998</c:v>
                </c:pt>
                <c:pt idx="2446">
                  <c:v>2.4459999999999997</c:v>
                </c:pt>
                <c:pt idx="2447">
                  <c:v>2.4470000000000001</c:v>
                </c:pt>
                <c:pt idx="2448">
                  <c:v>2.448</c:v>
                </c:pt>
                <c:pt idx="2449">
                  <c:v>2.4489999999999998</c:v>
                </c:pt>
                <c:pt idx="2450">
                  <c:v>2.4500000000000002</c:v>
                </c:pt>
                <c:pt idx="2451">
                  <c:v>2.4510000000000001</c:v>
                </c:pt>
                <c:pt idx="2452">
                  <c:v>2.452</c:v>
                </c:pt>
                <c:pt idx="2453">
                  <c:v>2.4530000000000003</c:v>
                </c:pt>
                <c:pt idx="2454">
                  <c:v>2.4540000000000002</c:v>
                </c:pt>
                <c:pt idx="2455">
                  <c:v>2.4550000000000001</c:v>
                </c:pt>
                <c:pt idx="2456">
                  <c:v>2.456</c:v>
                </c:pt>
                <c:pt idx="2457">
                  <c:v>2.4569999999999999</c:v>
                </c:pt>
                <c:pt idx="2458">
                  <c:v>2.4580000000000002</c:v>
                </c:pt>
                <c:pt idx="2459">
                  <c:v>2.4590000000000001</c:v>
                </c:pt>
                <c:pt idx="2460">
                  <c:v>2.46</c:v>
                </c:pt>
                <c:pt idx="2461">
                  <c:v>2.4609999999999999</c:v>
                </c:pt>
                <c:pt idx="2462">
                  <c:v>2.4619999999999997</c:v>
                </c:pt>
                <c:pt idx="2463">
                  <c:v>2.4630000000000001</c:v>
                </c:pt>
                <c:pt idx="2464">
                  <c:v>2.464</c:v>
                </c:pt>
                <c:pt idx="2465">
                  <c:v>2.4649999999999999</c:v>
                </c:pt>
                <c:pt idx="2466">
                  <c:v>2.4659999999999997</c:v>
                </c:pt>
                <c:pt idx="2467">
                  <c:v>2.4670000000000001</c:v>
                </c:pt>
                <c:pt idx="2468">
                  <c:v>2.468</c:v>
                </c:pt>
                <c:pt idx="2469">
                  <c:v>2.4689999999999999</c:v>
                </c:pt>
                <c:pt idx="2470">
                  <c:v>2.4700000000000002</c:v>
                </c:pt>
                <c:pt idx="2471">
                  <c:v>2.4710000000000001</c:v>
                </c:pt>
                <c:pt idx="2472">
                  <c:v>2.472</c:v>
                </c:pt>
                <c:pt idx="2473">
                  <c:v>2.4730000000000003</c:v>
                </c:pt>
                <c:pt idx="2474">
                  <c:v>2.4740000000000002</c:v>
                </c:pt>
                <c:pt idx="2475">
                  <c:v>2.4750000000000001</c:v>
                </c:pt>
                <c:pt idx="2476">
                  <c:v>2.476</c:v>
                </c:pt>
                <c:pt idx="2477">
                  <c:v>2.4769999999999999</c:v>
                </c:pt>
                <c:pt idx="2478">
                  <c:v>2.4780000000000002</c:v>
                </c:pt>
                <c:pt idx="2479">
                  <c:v>2.4790000000000001</c:v>
                </c:pt>
                <c:pt idx="2480">
                  <c:v>2.48</c:v>
                </c:pt>
                <c:pt idx="2481">
                  <c:v>2.4809999999999999</c:v>
                </c:pt>
                <c:pt idx="2482">
                  <c:v>2.4819999999999998</c:v>
                </c:pt>
                <c:pt idx="2483">
                  <c:v>2.4830000000000001</c:v>
                </c:pt>
                <c:pt idx="2484">
                  <c:v>2.484</c:v>
                </c:pt>
                <c:pt idx="2485">
                  <c:v>2.4849999999999999</c:v>
                </c:pt>
                <c:pt idx="2486">
                  <c:v>2.4859999999999998</c:v>
                </c:pt>
                <c:pt idx="2487">
                  <c:v>2.4870000000000001</c:v>
                </c:pt>
                <c:pt idx="2488">
                  <c:v>2.488</c:v>
                </c:pt>
                <c:pt idx="2489">
                  <c:v>2.4889999999999999</c:v>
                </c:pt>
                <c:pt idx="2490">
                  <c:v>2.4900000000000002</c:v>
                </c:pt>
                <c:pt idx="2491">
                  <c:v>2.4910000000000001</c:v>
                </c:pt>
                <c:pt idx="2492">
                  <c:v>2.492</c:v>
                </c:pt>
                <c:pt idx="2493">
                  <c:v>2.4930000000000003</c:v>
                </c:pt>
                <c:pt idx="2494">
                  <c:v>2.4940000000000002</c:v>
                </c:pt>
                <c:pt idx="2495">
                  <c:v>2.4950000000000001</c:v>
                </c:pt>
                <c:pt idx="2496">
                  <c:v>2.496</c:v>
                </c:pt>
                <c:pt idx="2497">
                  <c:v>2.4969999999999999</c:v>
                </c:pt>
                <c:pt idx="2498">
                  <c:v>2.4980000000000002</c:v>
                </c:pt>
                <c:pt idx="2499">
                  <c:v>2.4990000000000001</c:v>
                </c:pt>
                <c:pt idx="2500">
                  <c:v>2.5</c:v>
                </c:pt>
                <c:pt idx="2501">
                  <c:v>2.5009999999999999</c:v>
                </c:pt>
                <c:pt idx="2502">
                  <c:v>2.5019999999999998</c:v>
                </c:pt>
                <c:pt idx="2503">
                  <c:v>2.5030000000000001</c:v>
                </c:pt>
                <c:pt idx="2504">
                  <c:v>2.504</c:v>
                </c:pt>
                <c:pt idx="2505">
                  <c:v>2.5049999999999999</c:v>
                </c:pt>
                <c:pt idx="2506">
                  <c:v>2.5059999999999998</c:v>
                </c:pt>
                <c:pt idx="2507">
                  <c:v>2.5069999999999997</c:v>
                </c:pt>
                <c:pt idx="2508">
                  <c:v>2.508</c:v>
                </c:pt>
                <c:pt idx="2509">
                  <c:v>2.5089999999999999</c:v>
                </c:pt>
                <c:pt idx="2510">
                  <c:v>2.5099999999999998</c:v>
                </c:pt>
                <c:pt idx="2511">
                  <c:v>2.5110000000000001</c:v>
                </c:pt>
                <c:pt idx="2512">
                  <c:v>2.512</c:v>
                </c:pt>
                <c:pt idx="2513">
                  <c:v>2.5129999999999999</c:v>
                </c:pt>
                <c:pt idx="2514">
                  <c:v>2.5140000000000002</c:v>
                </c:pt>
                <c:pt idx="2515">
                  <c:v>2.5150000000000001</c:v>
                </c:pt>
                <c:pt idx="2516">
                  <c:v>2.516</c:v>
                </c:pt>
                <c:pt idx="2517">
                  <c:v>2.5169999999999999</c:v>
                </c:pt>
                <c:pt idx="2518">
                  <c:v>2.5180000000000002</c:v>
                </c:pt>
                <c:pt idx="2519">
                  <c:v>2.5190000000000001</c:v>
                </c:pt>
                <c:pt idx="2520">
                  <c:v>2.52</c:v>
                </c:pt>
                <c:pt idx="2521">
                  <c:v>2.5209999999999999</c:v>
                </c:pt>
                <c:pt idx="2522">
                  <c:v>2.5219999999999998</c:v>
                </c:pt>
                <c:pt idx="2523">
                  <c:v>2.5230000000000001</c:v>
                </c:pt>
                <c:pt idx="2524">
                  <c:v>2.524</c:v>
                </c:pt>
                <c:pt idx="2525">
                  <c:v>2.5249999999999999</c:v>
                </c:pt>
                <c:pt idx="2526">
                  <c:v>2.5259999999999998</c:v>
                </c:pt>
                <c:pt idx="2527">
                  <c:v>2.5269999999999997</c:v>
                </c:pt>
                <c:pt idx="2528">
                  <c:v>2.528</c:v>
                </c:pt>
                <c:pt idx="2529">
                  <c:v>2.5289999999999999</c:v>
                </c:pt>
                <c:pt idx="2530">
                  <c:v>2.5299999999999998</c:v>
                </c:pt>
                <c:pt idx="2531">
                  <c:v>2.5310000000000001</c:v>
                </c:pt>
                <c:pt idx="2532">
                  <c:v>2.532</c:v>
                </c:pt>
                <c:pt idx="2533">
                  <c:v>2.5329999999999999</c:v>
                </c:pt>
                <c:pt idx="2534">
                  <c:v>2.5340000000000003</c:v>
                </c:pt>
                <c:pt idx="2535">
                  <c:v>2.5350000000000001</c:v>
                </c:pt>
                <c:pt idx="2536">
                  <c:v>2.536</c:v>
                </c:pt>
                <c:pt idx="2537">
                  <c:v>2.5369999999999999</c:v>
                </c:pt>
                <c:pt idx="2538">
                  <c:v>2.5380000000000003</c:v>
                </c:pt>
                <c:pt idx="2539">
                  <c:v>2.5390000000000001</c:v>
                </c:pt>
                <c:pt idx="2540">
                  <c:v>2.54</c:v>
                </c:pt>
                <c:pt idx="2541">
                  <c:v>2.5409999999999999</c:v>
                </c:pt>
                <c:pt idx="2542">
                  <c:v>2.5419999999999998</c:v>
                </c:pt>
                <c:pt idx="2543">
                  <c:v>2.5430000000000001</c:v>
                </c:pt>
                <c:pt idx="2544">
                  <c:v>2.544</c:v>
                </c:pt>
                <c:pt idx="2545">
                  <c:v>2.5449999999999999</c:v>
                </c:pt>
                <c:pt idx="2546">
                  <c:v>2.5459999999999998</c:v>
                </c:pt>
                <c:pt idx="2547">
                  <c:v>2.5469999999999997</c:v>
                </c:pt>
                <c:pt idx="2548">
                  <c:v>2.548</c:v>
                </c:pt>
                <c:pt idx="2549">
                  <c:v>2.5489999999999999</c:v>
                </c:pt>
                <c:pt idx="2550">
                  <c:v>2.5499999999999998</c:v>
                </c:pt>
                <c:pt idx="2551">
                  <c:v>2.5510000000000002</c:v>
                </c:pt>
                <c:pt idx="2552">
                  <c:v>2.552</c:v>
                </c:pt>
                <c:pt idx="2553">
                  <c:v>2.5529999999999999</c:v>
                </c:pt>
                <c:pt idx="2554">
                  <c:v>2.5540000000000003</c:v>
                </c:pt>
                <c:pt idx="2555">
                  <c:v>2.5550000000000002</c:v>
                </c:pt>
                <c:pt idx="2556">
                  <c:v>2.556</c:v>
                </c:pt>
                <c:pt idx="2557">
                  <c:v>2.5569999999999999</c:v>
                </c:pt>
                <c:pt idx="2558">
                  <c:v>2.5580000000000003</c:v>
                </c:pt>
                <c:pt idx="2559">
                  <c:v>2.5590000000000002</c:v>
                </c:pt>
                <c:pt idx="2560">
                  <c:v>2.56</c:v>
                </c:pt>
                <c:pt idx="2561">
                  <c:v>2.5610000000000004</c:v>
                </c:pt>
                <c:pt idx="2562">
                  <c:v>2.5619999999999998</c:v>
                </c:pt>
                <c:pt idx="2563">
                  <c:v>2.5630000000000002</c:v>
                </c:pt>
                <c:pt idx="2564">
                  <c:v>2.5639999999999996</c:v>
                </c:pt>
                <c:pt idx="2565">
                  <c:v>2.5649999999999999</c:v>
                </c:pt>
                <c:pt idx="2566">
                  <c:v>2.5660000000000003</c:v>
                </c:pt>
                <c:pt idx="2567">
                  <c:v>2.5669999999999997</c:v>
                </c:pt>
                <c:pt idx="2568">
                  <c:v>2.5680000000000001</c:v>
                </c:pt>
                <c:pt idx="2569">
                  <c:v>2.569</c:v>
                </c:pt>
                <c:pt idx="2570">
                  <c:v>2.57</c:v>
                </c:pt>
                <c:pt idx="2571">
                  <c:v>2.5710000000000002</c:v>
                </c:pt>
                <c:pt idx="2572">
                  <c:v>2.5720000000000001</c:v>
                </c:pt>
                <c:pt idx="2573">
                  <c:v>2.573</c:v>
                </c:pt>
                <c:pt idx="2574">
                  <c:v>2.5739999999999998</c:v>
                </c:pt>
                <c:pt idx="2575">
                  <c:v>2.5750000000000002</c:v>
                </c:pt>
                <c:pt idx="2576">
                  <c:v>2.5760000000000001</c:v>
                </c:pt>
                <c:pt idx="2577">
                  <c:v>2.577</c:v>
                </c:pt>
                <c:pt idx="2578">
                  <c:v>2.5780000000000003</c:v>
                </c:pt>
                <c:pt idx="2579">
                  <c:v>2.5789999999999997</c:v>
                </c:pt>
                <c:pt idx="2580">
                  <c:v>2.58</c:v>
                </c:pt>
                <c:pt idx="2581">
                  <c:v>2.5810000000000004</c:v>
                </c:pt>
                <c:pt idx="2582">
                  <c:v>2.5819999999999999</c:v>
                </c:pt>
                <c:pt idx="2583">
                  <c:v>2.5830000000000002</c:v>
                </c:pt>
                <c:pt idx="2584">
                  <c:v>2.5839999999999996</c:v>
                </c:pt>
                <c:pt idx="2585">
                  <c:v>2.585</c:v>
                </c:pt>
                <c:pt idx="2586">
                  <c:v>2.5860000000000003</c:v>
                </c:pt>
                <c:pt idx="2587">
                  <c:v>2.5869999999999997</c:v>
                </c:pt>
                <c:pt idx="2588">
                  <c:v>2.5880000000000001</c:v>
                </c:pt>
                <c:pt idx="2589">
                  <c:v>2.589</c:v>
                </c:pt>
                <c:pt idx="2590">
                  <c:v>2.59</c:v>
                </c:pt>
                <c:pt idx="2591">
                  <c:v>2.5910000000000002</c:v>
                </c:pt>
                <c:pt idx="2592">
                  <c:v>2.5920000000000001</c:v>
                </c:pt>
                <c:pt idx="2593">
                  <c:v>2.593</c:v>
                </c:pt>
                <c:pt idx="2594">
                  <c:v>2.5939999999999999</c:v>
                </c:pt>
                <c:pt idx="2595">
                  <c:v>2.5950000000000002</c:v>
                </c:pt>
                <c:pt idx="2596">
                  <c:v>2.5960000000000001</c:v>
                </c:pt>
                <c:pt idx="2597">
                  <c:v>2.597</c:v>
                </c:pt>
                <c:pt idx="2598">
                  <c:v>2.5980000000000003</c:v>
                </c:pt>
                <c:pt idx="2599">
                  <c:v>2.5989999999999998</c:v>
                </c:pt>
                <c:pt idx="2600">
                  <c:v>2.6</c:v>
                </c:pt>
                <c:pt idx="2601">
                  <c:v>2.6010000000000004</c:v>
                </c:pt>
                <c:pt idx="2602">
                  <c:v>2.6019999999999999</c:v>
                </c:pt>
                <c:pt idx="2603">
                  <c:v>2.6030000000000002</c:v>
                </c:pt>
                <c:pt idx="2604">
                  <c:v>2.6039999999999996</c:v>
                </c:pt>
                <c:pt idx="2605">
                  <c:v>2.605</c:v>
                </c:pt>
                <c:pt idx="2606">
                  <c:v>2.6060000000000003</c:v>
                </c:pt>
                <c:pt idx="2607">
                  <c:v>2.6069999999999998</c:v>
                </c:pt>
                <c:pt idx="2608">
                  <c:v>2.6080000000000001</c:v>
                </c:pt>
                <c:pt idx="2609">
                  <c:v>2.609</c:v>
                </c:pt>
                <c:pt idx="2610">
                  <c:v>2.61</c:v>
                </c:pt>
                <c:pt idx="2611">
                  <c:v>2.6110000000000002</c:v>
                </c:pt>
                <c:pt idx="2612">
                  <c:v>2.6120000000000001</c:v>
                </c:pt>
                <c:pt idx="2613">
                  <c:v>2.613</c:v>
                </c:pt>
                <c:pt idx="2614">
                  <c:v>2.6139999999999999</c:v>
                </c:pt>
                <c:pt idx="2615">
                  <c:v>2.6150000000000002</c:v>
                </c:pt>
                <c:pt idx="2616">
                  <c:v>2.6160000000000001</c:v>
                </c:pt>
                <c:pt idx="2617">
                  <c:v>2.617</c:v>
                </c:pt>
                <c:pt idx="2618">
                  <c:v>2.6180000000000003</c:v>
                </c:pt>
                <c:pt idx="2619">
                  <c:v>2.6189999999999998</c:v>
                </c:pt>
                <c:pt idx="2620">
                  <c:v>2.62</c:v>
                </c:pt>
                <c:pt idx="2621">
                  <c:v>2.6210000000000004</c:v>
                </c:pt>
                <c:pt idx="2622">
                  <c:v>2.6219999999999999</c:v>
                </c:pt>
                <c:pt idx="2623">
                  <c:v>2.6230000000000002</c:v>
                </c:pt>
                <c:pt idx="2624">
                  <c:v>2.6239999999999997</c:v>
                </c:pt>
                <c:pt idx="2625">
                  <c:v>2.625</c:v>
                </c:pt>
                <c:pt idx="2626">
                  <c:v>2.6260000000000003</c:v>
                </c:pt>
                <c:pt idx="2627">
                  <c:v>2.6269999999999998</c:v>
                </c:pt>
                <c:pt idx="2628">
                  <c:v>2.6280000000000001</c:v>
                </c:pt>
                <c:pt idx="2629">
                  <c:v>2.6289999999999996</c:v>
                </c:pt>
                <c:pt idx="2630">
                  <c:v>2.63</c:v>
                </c:pt>
                <c:pt idx="2631">
                  <c:v>2.6310000000000002</c:v>
                </c:pt>
                <c:pt idx="2632">
                  <c:v>2.6319999999999997</c:v>
                </c:pt>
                <c:pt idx="2633">
                  <c:v>2.633</c:v>
                </c:pt>
                <c:pt idx="2634">
                  <c:v>2.6339999999999999</c:v>
                </c:pt>
                <c:pt idx="2635">
                  <c:v>2.6349999999999998</c:v>
                </c:pt>
                <c:pt idx="2636">
                  <c:v>2.6360000000000001</c:v>
                </c:pt>
                <c:pt idx="2637">
                  <c:v>2.637</c:v>
                </c:pt>
                <c:pt idx="2638">
                  <c:v>2.6379999999999999</c:v>
                </c:pt>
                <c:pt idx="2639">
                  <c:v>2.6389999999999998</c:v>
                </c:pt>
                <c:pt idx="2640">
                  <c:v>2.64</c:v>
                </c:pt>
                <c:pt idx="2641">
                  <c:v>2.641</c:v>
                </c:pt>
                <c:pt idx="2642">
                  <c:v>2.6419999999999999</c:v>
                </c:pt>
                <c:pt idx="2643">
                  <c:v>2.6430000000000002</c:v>
                </c:pt>
                <c:pt idx="2644">
                  <c:v>2.6439999999999997</c:v>
                </c:pt>
                <c:pt idx="2645">
                  <c:v>2.645</c:v>
                </c:pt>
                <c:pt idx="2646">
                  <c:v>2.6460000000000004</c:v>
                </c:pt>
                <c:pt idx="2647">
                  <c:v>2.6469999999999998</c:v>
                </c:pt>
                <c:pt idx="2648">
                  <c:v>2.6480000000000001</c:v>
                </c:pt>
                <c:pt idx="2649">
                  <c:v>2.6489999999999996</c:v>
                </c:pt>
                <c:pt idx="2650">
                  <c:v>2.65</c:v>
                </c:pt>
                <c:pt idx="2651">
                  <c:v>2.6510000000000002</c:v>
                </c:pt>
                <c:pt idx="2652">
                  <c:v>2.6519999999999997</c:v>
                </c:pt>
                <c:pt idx="2653">
                  <c:v>2.653</c:v>
                </c:pt>
                <c:pt idx="2654">
                  <c:v>2.6539999999999999</c:v>
                </c:pt>
                <c:pt idx="2655">
                  <c:v>2.6549999999999998</c:v>
                </c:pt>
                <c:pt idx="2656">
                  <c:v>2.6560000000000001</c:v>
                </c:pt>
                <c:pt idx="2657">
                  <c:v>2.657</c:v>
                </c:pt>
                <c:pt idx="2658">
                  <c:v>2.6579999999999999</c:v>
                </c:pt>
                <c:pt idx="2659">
                  <c:v>2.6589999999999998</c:v>
                </c:pt>
                <c:pt idx="2660">
                  <c:v>2.66</c:v>
                </c:pt>
                <c:pt idx="2661">
                  <c:v>2.661</c:v>
                </c:pt>
                <c:pt idx="2662">
                  <c:v>2.6619999999999999</c:v>
                </c:pt>
                <c:pt idx="2663">
                  <c:v>2.6630000000000003</c:v>
                </c:pt>
                <c:pt idx="2664">
                  <c:v>2.6639999999999997</c:v>
                </c:pt>
                <c:pt idx="2665">
                  <c:v>2.665</c:v>
                </c:pt>
                <c:pt idx="2666">
                  <c:v>2.6660000000000004</c:v>
                </c:pt>
                <c:pt idx="2667">
                  <c:v>2.6669999999999998</c:v>
                </c:pt>
                <c:pt idx="2668">
                  <c:v>2.6680000000000001</c:v>
                </c:pt>
                <c:pt idx="2669">
                  <c:v>2.6689999999999996</c:v>
                </c:pt>
                <c:pt idx="2670">
                  <c:v>2.67</c:v>
                </c:pt>
                <c:pt idx="2671">
                  <c:v>2.6710000000000003</c:v>
                </c:pt>
                <c:pt idx="2672">
                  <c:v>2.6719999999999997</c:v>
                </c:pt>
                <c:pt idx="2673">
                  <c:v>2.673</c:v>
                </c:pt>
                <c:pt idx="2674">
                  <c:v>2.6739999999999999</c:v>
                </c:pt>
                <c:pt idx="2675">
                  <c:v>2.6749999999999998</c:v>
                </c:pt>
                <c:pt idx="2676">
                  <c:v>2.6760000000000002</c:v>
                </c:pt>
                <c:pt idx="2677">
                  <c:v>2.677</c:v>
                </c:pt>
                <c:pt idx="2678">
                  <c:v>2.6779999999999999</c:v>
                </c:pt>
                <c:pt idx="2679">
                  <c:v>2.6789999999999998</c:v>
                </c:pt>
                <c:pt idx="2680">
                  <c:v>2.68</c:v>
                </c:pt>
                <c:pt idx="2681">
                  <c:v>2.681</c:v>
                </c:pt>
                <c:pt idx="2682">
                  <c:v>2.6819999999999999</c:v>
                </c:pt>
                <c:pt idx="2683">
                  <c:v>2.6830000000000003</c:v>
                </c:pt>
                <c:pt idx="2684">
                  <c:v>2.6839999999999997</c:v>
                </c:pt>
                <c:pt idx="2685">
                  <c:v>2.6850000000000001</c:v>
                </c:pt>
                <c:pt idx="2686">
                  <c:v>2.6860000000000004</c:v>
                </c:pt>
                <c:pt idx="2687">
                  <c:v>2.6869999999999998</c:v>
                </c:pt>
                <c:pt idx="2688">
                  <c:v>2.6880000000000002</c:v>
                </c:pt>
                <c:pt idx="2689">
                  <c:v>2.6889999999999996</c:v>
                </c:pt>
                <c:pt idx="2690">
                  <c:v>2.69</c:v>
                </c:pt>
                <c:pt idx="2691">
                  <c:v>2.6910000000000003</c:v>
                </c:pt>
                <c:pt idx="2692">
                  <c:v>2.6919999999999997</c:v>
                </c:pt>
                <c:pt idx="2693">
                  <c:v>2.6930000000000001</c:v>
                </c:pt>
                <c:pt idx="2694">
                  <c:v>2.694</c:v>
                </c:pt>
                <c:pt idx="2695">
                  <c:v>2.6949999999999998</c:v>
                </c:pt>
                <c:pt idx="2696">
                  <c:v>2.6960000000000002</c:v>
                </c:pt>
                <c:pt idx="2697">
                  <c:v>2.6970000000000001</c:v>
                </c:pt>
                <c:pt idx="2698">
                  <c:v>2.698</c:v>
                </c:pt>
                <c:pt idx="2699">
                  <c:v>2.6989999999999998</c:v>
                </c:pt>
                <c:pt idx="2700">
                  <c:v>2.7</c:v>
                </c:pt>
                <c:pt idx="2701">
                  <c:v>2.7010000000000001</c:v>
                </c:pt>
                <c:pt idx="2702">
                  <c:v>2.702</c:v>
                </c:pt>
                <c:pt idx="2703">
                  <c:v>2.7030000000000003</c:v>
                </c:pt>
                <c:pt idx="2704">
                  <c:v>2.7039999999999997</c:v>
                </c:pt>
                <c:pt idx="2705">
                  <c:v>2.7050000000000001</c:v>
                </c:pt>
                <c:pt idx="2706">
                  <c:v>2.7060000000000004</c:v>
                </c:pt>
                <c:pt idx="2707">
                  <c:v>2.7069999999999999</c:v>
                </c:pt>
                <c:pt idx="2708">
                  <c:v>2.7080000000000002</c:v>
                </c:pt>
                <c:pt idx="2709">
                  <c:v>2.7089999999999996</c:v>
                </c:pt>
                <c:pt idx="2710">
                  <c:v>2.71</c:v>
                </c:pt>
                <c:pt idx="2711">
                  <c:v>2.7110000000000003</c:v>
                </c:pt>
                <c:pt idx="2712">
                  <c:v>2.7119999999999997</c:v>
                </c:pt>
                <c:pt idx="2713">
                  <c:v>2.7130000000000001</c:v>
                </c:pt>
                <c:pt idx="2714">
                  <c:v>2.714</c:v>
                </c:pt>
                <c:pt idx="2715">
                  <c:v>2.7149999999999999</c:v>
                </c:pt>
                <c:pt idx="2716">
                  <c:v>2.7160000000000002</c:v>
                </c:pt>
                <c:pt idx="2717">
                  <c:v>2.7170000000000001</c:v>
                </c:pt>
                <c:pt idx="2718">
                  <c:v>2.718</c:v>
                </c:pt>
                <c:pt idx="2719">
                  <c:v>2.7189999999999999</c:v>
                </c:pt>
                <c:pt idx="2720">
                  <c:v>2.72</c:v>
                </c:pt>
                <c:pt idx="2721">
                  <c:v>2.7210000000000001</c:v>
                </c:pt>
                <c:pt idx="2722">
                  <c:v>2.722</c:v>
                </c:pt>
                <c:pt idx="2723">
                  <c:v>2.7230000000000003</c:v>
                </c:pt>
                <c:pt idx="2724">
                  <c:v>2.7239999999999998</c:v>
                </c:pt>
                <c:pt idx="2725">
                  <c:v>2.7250000000000001</c:v>
                </c:pt>
                <c:pt idx="2726">
                  <c:v>2.7260000000000004</c:v>
                </c:pt>
                <c:pt idx="2727">
                  <c:v>2.7269999999999999</c:v>
                </c:pt>
                <c:pt idx="2728">
                  <c:v>2.7280000000000002</c:v>
                </c:pt>
                <c:pt idx="2729">
                  <c:v>2.7289999999999996</c:v>
                </c:pt>
                <c:pt idx="2730">
                  <c:v>2.73</c:v>
                </c:pt>
                <c:pt idx="2731">
                  <c:v>2.7310000000000003</c:v>
                </c:pt>
                <c:pt idx="2732">
                  <c:v>2.7319999999999998</c:v>
                </c:pt>
                <c:pt idx="2733">
                  <c:v>2.7330000000000001</c:v>
                </c:pt>
                <c:pt idx="2734">
                  <c:v>2.734</c:v>
                </c:pt>
                <c:pt idx="2735">
                  <c:v>2.7349999999999999</c:v>
                </c:pt>
                <c:pt idx="2736">
                  <c:v>2.7360000000000002</c:v>
                </c:pt>
                <c:pt idx="2737">
                  <c:v>2.7370000000000001</c:v>
                </c:pt>
                <c:pt idx="2738">
                  <c:v>2.738</c:v>
                </c:pt>
                <c:pt idx="2739">
                  <c:v>2.7389999999999999</c:v>
                </c:pt>
                <c:pt idx="2740">
                  <c:v>2.74</c:v>
                </c:pt>
                <c:pt idx="2741">
                  <c:v>2.7410000000000001</c:v>
                </c:pt>
                <c:pt idx="2742">
                  <c:v>2.742</c:v>
                </c:pt>
                <c:pt idx="2743">
                  <c:v>2.7430000000000003</c:v>
                </c:pt>
                <c:pt idx="2744">
                  <c:v>2.7439999999999998</c:v>
                </c:pt>
                <c:pt idx="2745">
                  <c:v>2.7450000000000001</c:v>
                </c:pt>
                <c:pt idx="2746">
                  <c:v>2.7460000000000004</c:v>
                </c:pt>
                <c:pt idx="2747">
                  <c:v>2.7469999999999999</c:v>
                </c:pt>
                <c:pt idx="2748">
                  <c:v>2.7480000000000002</c:v>
                </c:pt>
                <c:pt idx="2749">
                  <c:v>2.7489999999999997</c:v>
                </c:pt>
              </c:numCache>
            </c:numRef>
          </c:xVal>
          <c:yVal>
            <c:numRef>
              <c:f>Sheet1!$D$2:$D$2752</c:f>
              <c:numCache>
                <c:formatCode>General</c:formatCode>
                <c:ptCount val="2751"/>
                <c:pt idx="0">
                  <c:v>1.5124216054499999</c:v>
                </c:pt>
                <c:pt idx="1">
                  <c:v>1.5214136066799999</c:v>
                </c:pt>
                <c:pt idx="2">
                  <c:v>1.5304469652299999</c:v>
                </c:pt>
                <c:pt idx="3">
                  <c:v>1.5395273981600002</c:v>
                </c:pt>
                <c:pt idx="4">
                  <c:v>1.5486547579099998</c:v>
                </c:pt>
                <c:pt idx="5">
                  <c:v>1.55782901131</c:v>
                </c:pt>
                <c:pt idx="6">
                  <c:v>1.5670499307899999</c:v>
                </c:pt>
                <c:pt idx="7">
                  <c:v>1.5763176058599999</c:v>
                </c:pt>
                <c:pt idx="8">
                  <c:v>1.5856317787300001</c:v>
                </c:pt>
                <c:pt idx="9">
                  <c:v>1.5949923558600001</c:v>
                </c:pt>
                <c:pt idx="10">
                  <c:v>1.6043992042299999</c:v>
                </c:pt>
                <c:pt idx="11">
                  <c:v>1.6138524537799999</c:v>
                </c:pt>
                <c:pt idx="12">
                  <c:v>1.6233517522899998</c:v>
                </c:pt>
                <c:pt idx="13">
                  <c:v>1.63289702137</c:v>
                </c:pt>
                <c:pt idx="14">
                  <c:v>1.64248811553</c:v>
                </c:pt>
                <c:pt idx="15">
                  <c:v>1.65212496423</c:v>
                </c:pt>
                <c:pt idx="16">
                  <c:v>1.6618072445000001</c:v>
                </c:pt>
                <c:pt idx="17">
                  <c:v>1.6715348484999999</c:v>
                </c:pt>
                <c:pt idx="18">
                  <c:v>1.68130773445</c:v>
                </c:pt>
                <c:pt idx="19">
                  <c:v>1.6911255088899999</c:v>
                </c:pt>
                <c:pt idx="20">
                  <c:v>1.70098808713</c:v>
                </c:pt>
                <c:pt idx="21">
                  <c:v>1.7108953181300002</c:v>
                </c:pt>
                <c:pt idx="22">
                  <c:v>1.7208466793899999</c:v>
                </c:pt>
                <c:pt idx="23">
                  <c:v>1.7308420787299998</c:v>
                </c:pt>
                <c:pt idx="24">
                  <c:v>1.7408813421</c:v>
                </c:pt>
                <c:pt idx="25">
                  <c:v>1.75096400797</c:v>
                </c:pt>
                <c:pt idx="26">
                  <c:v>1.76109005078</c:v>
                </c:pt>
                <c:pt idx="27">
                  <c:v>1.77125901942</c:v>
                </c:pt>
                <c:pt idx="28">
                  <c:v>1.78147065851</c:v>
                </c:pt>
                <c:pt idx="29">
                  <c:v>1.7917246571600001</c:v>
                </c:pt>
                <c:pt idx="30">
                  <c:v>1.80202053183</c:v>
                </c:pt>
                <c:pt idx="31">
                  <c:v>1.81235792306</c:v>
                </c:pt>
                <c:pt idx="32">
                  <c:v>1.8227366011199999</c:v>
                </c:pt>
                <c:pt idx="33">
                  <c:v>1.8331562940799999</c:v>
                </c:pt>
                <c:pt idx="34">
                  <c:v>1.84361644946</c:v>
                </c:pt>
                <c:pt idx="35">
                  <c:v>1.85411676315</c:v>
                </c:pt>
                <c:pt idx="36">
                  <c:v>1.86465643846</c:v>
                </c:pt>
                <c:pt idx="37">
                  <c:v>1.8752352954</c:v>
                </c:pt>
                <c:pt idx="38">
                  <c:v>1.8858529378200002</c:v>
                </c:pt>
                <c:pt idx="39">
                  <c:v>1.8965089295600002</c:v>
                </c:pt>
                <c:pt idx="40">
                  <c:v>1.9072027016300002</c:v>
                </c:pt>
                <c:pt idx="41">
                  <c:v>1.91793355433</c:v>
                </c:pt>
                <c:pt idx="42">
                  <c:v>1.9287012729999999</c:v>
                </c:pt>
                <c:pt idx="43">
                  <c:v>1.9395051375800001</c:v>
                </c:pt>
                <c:pt idx="44">
                  <c:v>1.9503446600400001</c:v>
                </c:pt>
                <c:pt idx="45">
                  <c:v>1.96121940247</c:v>
                </c:pt>
                <c:pt idx="46">
                  <c:v>1.97212855454</c:v>
                </c:pt>
                <c:pt idx="47">
                  <c:v>1.9830713595699998</c:v>
                </c:pt>
                <c:pt idx="48">
                  <c:v>1.9940478157499999</c:v>
                </c:pt>
                <c:pt idx="49">
                  <c:v>2.0050565317299998</c:v>
                </c:pt>
                <c:pt idx="50">
                  <c:v>2.0160973109900002</c:v>
                </c:pt>
                <c:pt idx="51">
                  <c:v>2.02716967902</c:v>
                </c:pt>
                <c:pt idx="52">
                  <c:v>2.0382723968100001</c:v>
                </c:pt>
                <c:pt idx="53">
                  <c:v>2.04940500928</c:v>
                </c:pt>
                <c:pt idx="54">
                  <c:v>2.0605666038200003</c:v>
                </c:pt>
                <c:pt idx="55">
                  <c:v>2.07175686816</c:v>
                </c:pt>
                <c:pt idx="56">
                  <c:v>2.0829747161099998</c:v>
                </c:pt>
                <c:pt idx="57">
                  <c:v>2.0942195510000001</c:v>
                </c:pt>
                <c:pt idx="58">
                  <c:v>2.1054902067699999</c:v>
                </c:pt>
                <c:pt idx="59">
                  <c:v>2.1167861223899997</c:v>
                </c:pt>
                <c:pt idx="60">
                  <c:v>2.12810629686</c:v>
                </c:pt>
                <c:pt idx="61">
                  <c:v>2.1394504843599997</c:v>
                </c:pt>
                <c:pt idx="62">
                  <c:v>2.1508171797899998</c:v>
                </c:pt>
                <c:pt idx="63">
                  <c:v>2.1622052967099998</c:v>
                </c:pt>
                <c:pt idx="64">
                  <c:v>2.1736145800300002</c:v>
                </c:pt>
                <c:pt idx="65">
                  <c:v>2.1850436653599998</c:v>
                </c:pt>
                <c:pt idx="66">
                  <c:v>2.1964917291999999</c:v>
                </c:pt>
                <c:pt idx="67">
                  <c:v>2.2079578087399998</c:v>
                </c:pt>
                <c:pt idx="68">
                  <c:v>2.2194411486600001</c:v>
                </c:pt>
                <c:pt idx="69">
                  <c:v>2.23094043601</c:v>
                </c:pt>
                <c:pt idx="70">
                  <c:v>2.2424546577000002</c:v>
                </c:pt>
                <c:pt idx="71">
                  <c:v>2.2539825799999997</c:v>
                </c:pt>
                <c:pt idx="72">
                  <c:v>2.2655236891099997</c:v>
                </c:pt>
                <c:pt idx="73">
                  <c:v>2.2770762484500002</c:v>
                </c:pt>
                <c:pt idx="74">
                  <c:v>2.2886395345300001</c:v>
                </c:pt>
                <c:pt idx="75">
                  <c:v>2.3002125555099999</c:v>
                </c:pt>
                <c:pt idx="76">
                  <c:v>2.3117935812699999</c:v>
                </c:pt>
                <c:pt idx="77">
                  <c:v>2.3233821425400003</c:v>
                </c:pt>
                <c:pt idx="78">
                  <c:v>2.33497658896</c:v>
                </c:pt>
                <c:pt idx="79">
                  <c:v>2.34657585788</c:v>
                </c:pt>
                <c:pt idx="80">
                  <c:v>2.3581788835399999</c:v>
                </c:pt>
                <c:pt idx="81">
                  <c:v>2.3697840871799998</c:v>
                </c:pt>
                <c:pt idx="82">
                  <c:v>2.3813903588400001</c:v>
                </c:pt>
                <c:pt idx="83">
                  <c:v>2.3929964774100001</c:v>
                </c:pt>
                <c:pt idx="84">
                  <c:v>2.4046010867400001</c:v>
                </c:pt>
                <c:pt idx="85">
                  <c:v>2.4162029374099996</c:v>
                </c:pt>
                <c:pt idx="86">
                  <c:v>2.4278005508699998</c:v>
                </c:pt>
                <c:pt idx="87">
                  <c:v>2.43939254997</c:v>
                </c:pt>
                <c:pt idx="88">
                  <c:v>2.4509778031499998</c:v>
                </c:pt>
                <c:pt idx="89">
                  <c:v>2.4625550612400002</c:v>
                </c:pt>
                <c:pt idx="90">
                  <c:v>2.4741220028600002</c:v>
                </c:pt>
                <c:pt idx="91">
                  <c:v>2.4856786906599999</c:v>
                </c:pt>
                <c:pt idx="92">
                  <c:v>2.4972220838399997</c:v>
                </c:pt>
                <c:pt idx="93">
                  <c:v>2.5087514291200002</c:v>
                </c:pt>
                <c:pt idx="94">
                  <c:v>2.5202655676800001</c:v>
                </c:pt>
                <c:pt idx="95">
                  <c:v>2.5317624194500001</c:v>
                </c:pt>
                <c:pt idx="96">
                  <c:v>2.5432412263900002</c:v>
                </c:pt>
                <c:pt idx="97">
                  <c:v>2.5547004204300001</c:v>
                </c:pt>
                <c:pt idx="98">
                  <c:v>2.5661377349700003</c:v>
                </c:pt>
                <c:pt idx="99">
                  <c:v>2.5775512302799997</c:v>
                </c:pt>
                <c:pt idx="100">
                  <c:v>2.5889407368900001</c:v>
                </c:pt>
                <c:pt idx="101">
                  <c:v>2.60030386084</c:v>
                </c:pt>
                <c:pt idx="102">
                  <c:v>2.6116391451499998</c:v>
                </c:pt>
                <c:pt idx="103">
                  <c:v>2.6229452687500001</c:v>
                </c:pt>
                <c:pt idx="104">
                  <c:v>2.6342204713099999</c:v>
                </c:pt>
                <c:pt idx="105">
                  <c:v>2.6454625580000002</c:v>
                </c:pt>
                <c:pt idx="106">
                  <c:v>2.65667042258</c:v>
                </c:pt>
                <c:pt idx="107">
                  <c:v>2.6678427059200001</c:v>
                </c:pt>
                <c:pt idx="108">
                  <c:v>2.6789773778899999</c:v>
                </c:pt>
                <c:pt idx="109">
                  <c:v>2.6900727679299998</c:v>
                </c:pt>
                <c:pt idx="110">
                  <c:v>2.7011271512100001</c:v>
                </c:pt>
                <c:pt idx="111">
                  <c:v>2.7121391671900001</c:v>
                </c:pt>
                <c:pt idx="112">
                  <c:v>2.72310696533</c:v>
                </c:pt>
                <c:pt idx="113">
                  <c:v>2.7340292081799999</c:v>
                </c:pt>
                <c:pt idx="114">
                  <c:v>2.7449030016</c:v>
                </c:pt>
                <c:pt idx="115">
                  <c:v>2.7557282168500001</c:v>
                </c:pt>
                <c:pt idx="116">
                  <c:v>2.76650250962</c:v>
                </c:pt>
                <c:pt idx="117">
                  <c:v>2.7772233455300004</c:v>
                </c:pt>
                <c:pt idx="118">
                  <c:v>2.7878905642599996</c:v>
                </c:pt>
                <c:pt idx="119">
                  <c:v>2.7985015977800001</c:v>
                </c:pt>
                <c:pt idx="120">
                  <c:v>2.8090545846800001</c:v>
                </c:pt>
                <c:pt idx="121">
                  <c:v>2.8195481153999999</c:v>
                </c:pt>
                <c:pt idx="122">
                  <c:v>2.8299804161600002</c:v>
                </c:pt>
                <c:pt idx="123">
                  <c:v>2.8403493979899999</c:v>
                </c:pt>
                <c:pt idx="124">
                  <c:v>2.8506539931000003</c:v>
                </c:pt>
                <c:pt idx="125">
                  <c:v>2.8608922132799997</c:v>
                </c:pt>
                <c:pt idx="126">
                  <c:v>2.87106245291</c:v>
                </c:pt>
                <c:pt idx="127">
                  <c:v>2.8811626460599999</c:v>
                </c:pt>
                <c:pt idx="128">
                  <c:v>2.8911913924800001</c:v>
                </c:pt>
                <c:pt idx="129">
                  <c:v>2.9011468138400001</c:v>
                </c:pt>
                <c:pt idx="130">
                  <c:v>2.91102789823</c:v>
                </c:pt>
                <c:pt idx="131">
                  <c:v>2.9208315483000002</c:v>
                </c:pt>
                <c:pt idx="132">
                  <c:v>2.9305568061099998</c:v>
                </c:pt>
                <c:pt idx="133">
                  <c:v>2.9402022327899999</c:v>
                </c:pt>
                <c:pt idx="134">
                  <c:v>2.9497662543100001</c:v>
                </c:pt>
                <c:pt idx="135">
                  <c:v>2.9592468453299996</c:v>
                </c:pt>
                <c:pt idx="136">
                  <c:v>2.9686422114299997</c:v>
                </c:pt>
                <c:pt idx="137">
                  <c:v>2.9779514081</c:v>
                </c:pt>
                <c:pt idx="138">
                  <c:v>2.9871721346099998</c:v>
                </c:pt>
                <c:pt idx="139">
                  <c:v>2.99630295535</c:v>
                </c:pt>
                <c:pt idx="140">
                  <c:v>3.0053421847999999</c:v>
                </c:pt>
                <c:pt idx="141">
                  <c:v>3.0142885323800002</c:v>
                </c:pt>
                <c:pt idx="142">
                  <c:v>3.023140363</c:v>
                </c:pt>
                <c:pt idx="143">
                  <c:v>3.0318947237399998</c:v>
                </c:pt>
                <c:pt idx="144">
                  <c:v>3.04055155013</c:v>
                </c:pt>
                <c:pt idx="145">
                  <c:v>3.0491098143399999</c:v>
                </c:pt>
                <c:pt idx="146">
                  <c:v>3.0575662215100001</c:v>
                </c:pt>
                <c:pt idx="147">
                  <c:v>3.0659204414300003</c:v>
                </c:pt>
                <c:pt idx="148">
                  <c:v>3.0741707406800001</c:v>
                </c:pt>
                <c:pt idx="149">
                  <c:v>3.0823157122799998</c:v>
                </c:pt>
                <c:pt idx="150">
                  <c:v>3.0903535742699999</c:v>
                </c:pt>
                <c:pt idx="151">
                  <c:v>3.0982834003200002</c:v>
                </c:pt>
                <c:pt idx="152">
                  <c:v>3.10610275831</c:v>
                </c:pt>
                <c:pt idx="153">
                  <c:v>3.1138106026700001</c:v>
                </c:pt>
                <c:pt idx="154">
                  <c:v>3.1214058895500001</c:v>
                </c:pt>
                <c:pt idx="155">
                  <c:v>3.1288880215499999</c:v>
                </c:pt>
                <c:pt idx="156">
                  <c:v>3.1362544110399999</c:v>
                </c:pt>
                <c:pt idx="157">
                  <c:v>3.1435042882299999</c:v>
                </c:pt>
                <c:pt idx="158">
                  <c:v>3.15063542623</c:v>
                </c:pt>
                <c:pt idx="159">
                  <c:v>3.1576474115800002</c:v>
                </c:pt>
                <c:pt idx="160">
                  <c:v>3.16453916622</c:v>
                </c:pt>
                <c:pt idx="161">
                  <c:v>3.17130923738</c:v>
                </c:pt>
                <c:pt idx="162">
                  <c:v>3.17795711113</c:v>
                </c:pt>
                <c:pt idx="163">
                  <c:v>3.1844798674699999</c:v>
                </c:pt>
                <c:pt idx="164">
                  <c:v>3.1908771183</c:v>
                </c:pt>
                <c:pt idx="165">
                  <c:v>3.1971475434299998</c:v>
                </c:pt>
                <c:pt idx="166">
                  <c:v>3.2032906909600003</c:v>
                </c:pt>
                <c:pt idx="167">
                  <c:v>3.2093059766699996</c:v>
                </c:pt>
                <c:pt idx="168">
                  <c:v>3.2151914583399996</c:v>
                </c:pt>
                <c:pt idx="169">
                  <c:v>3.2209460286600002</c:v>
                </c:pt>
                <c:pt idx="170">
                  <c:v>3.2265684023799999</c:v>
                </c:pt>
                <c:pt idx="171">
                  <c:v>3.2320583224099999</c:v>
                </c:pt>
                <c:pt idx="172">
                  <c:v>3.2374155475699999</c:v>
                </c:pt>
                <c:pt idx="173">
                  <c:v>3.2426382808899996</c:v>
                </c:pt>
                <c:pt idx="174">
                  <c:v>3.2477251405900001</c:v>
                </c:pt>
                <c:pt idx="175">
                  <c:v>3.2526752127300003</c:v>
                </c:pt>
                <c:pt idx="176">
                  <c:v>3.2574888963699999</c:v>
                </c:pt>
                <c:pt idx="177">
                  <c:v>3.26216487144</c:v>
                </c:pt>
                <c:pt idx="178">
                  <c:v>3.2667022534600001</c:v>
                </c:pt>
                <c:pt idx="179">
                  <c:v>3.2710998811000001</c:v>
                </c:pt>
                <c:pt idx="180">
                  <c:v>3.2753578970499997</c:v>
                </c:pt>
                <c:pt idx="181">
                  <c:v>3.2794760634800002</c:v>
                </c:pt>
                <c:pt idx="182">
                  <c:v>3.2834521689500002</c:v>
                </c:pt>
                <c:pt idx="183">
                  <c:v>3.2872864451899999</c:v>
                </c:pt>
                <c:pt idx="184">
                  <c:v>3.2909774755700001</c:v>
                </c:pt>
                <c:pt idx="185">
                  <c:v>3.2945254662799996</c:v>
                </c:pt>
                <c:pt idx="186">
                  <c:v>3.29793119141</c:v>
                </c:pt>
                <c:pt idx="187">
                  <c:v>3.3011932928599999</c:v>
                </c:pt>
                <c:pt idx="188">
                  <c:v>3.3043095951499999</c:v>
                </c:pt>
                <c:pt idx="189">
                  <c:v>3.3072819901799999</c:v>
                </c:pt>
                <c:pt idx="190">
                  <c:v>3.3101091254399999</c:v>
                </c:pt>
                <c:pt idx="191">
                  <c:v>3.3127911659500002</c:v>
                </c:pt>
                <c:pt idx="192">
                  <c:v>3.3153272390200001</c:v>
                </c:pt>
                <c:pt idx="193">
                  <c:v>3.3177170443500001</c:v>
                </c:pt>
                <c:pt idx="194">
                  <c:v>3.3199603662200001</c:v>
                </c:pt>
                <c:pt idx="195">
                  <c:v>3.3220575246399999</c:v>
                </c:pt>
                <c:pt idx="196">
                  <c:v>3.32400845573</c:v>
                </c:pt>
                <c:pt idx="197">
                  <c:v>3.3258124087699996</c:v>
                </c:pt>
                <c:pt idx="198">
                  <c:v>3.3274700359799998</c:v>
                </c:pt>
                <c:pt idx="199">
                  <c:v>3.32898061142</c:v>
                </c:pt>
                <c:pt idx="200">
                  <c:v>3.3303432910199997</c:v>
                </c:pt>
                <c:pt idx="201">
                  <c:v>3.33155922615</c:v>
                </c:pt>
                <c:pt idx="202">
                  <c:v>3.3326294817700002</c:v>
                </c:pt>
                <c:pt idx="203">
                  <c:v>3.3335532553899996</c:v>
                </c:pt>
                <c:pt idx="204">
                  <c:v>3.3343297031400003</c:v>
                </c:pt>
                <c:pt idx="205">
                  <c:v>3.3349596051499999</c:v>
                </c:pt>
                <c:pt idx="206">
                  <c:v>3.3354436682599999</c:v>
                </c:pt>
                <c:pt idx="207">
                  <c:v>3.3357817014799998</c:v>
                </c:pt>
                <c:pt idx="208">
                  <c:v>3.33597353519</c:v>
                </c:pt>
                <c:pt idx="209">
                  <c:v>3.3360200018800001</c:v>
                </c:pt>
                <c:pt idx="210">
                  <c:v>3.3359210202099998</c:v>
                </c:pt>
                <c:pt idx="211">
                  <c:v>3.33567744602</c:v>
                </c:pt>
                <c:pt idx="212">
                  <c:v>3.3352901373299999</c:v>
                </c:pt>
                <c:pt idx="213">
                  <c:v>3.3347589312900001</c:v>
                </c:pt>
                <c:pt idx="214">
                  <c:v>3.3340837183400001</c:v>
                </c:pt>
                <c:pt idx="215">
                  <c:v>3.3332656630400002</c:v>
                </c:pt>
                <c:pt idx="216">
                  <c:v>3.33230431449</c:v>
                </c:pt>
                <c:pt idx="217">
                  <c:v>3.33120097721</c:v>
                </c:pt>
                <c:pt idx="218">
                  <c:v>3.3299573790700001</c:v>
                </c:pt>
                <c:pt idx="219">
                  <c:v>3.3285736575199998</c:v>
                </c:pt>
                <c:pt idx="220">
                  <c:v>3.3270488685700004</c:v>
                </c:pt>
                <c:pt idx="221">
                  <c:v>3.3253828408999997</c:v>
                </c:pt>
                <c:pt idx="222">
                  <c:v>3.32358027104</c:v>
                </c:pt>
                <c:pt idx="223">
                  <c:v>3.3216390085899996</c:v>
                </c:pt>
                <c:pt idx="224">
                  <c:v>3.3195596352200001</c:v>
                </c:pt>
                <c:pt idx="225">
                  <c:v>3.3173428287199997</c:v>
                </c:pt>
                <c:pt idx="226">
                  <c:v>3.3149926466799999</c:v>
                </c:pt>
                <c:pt idx="227">
                  <c:v>3.3125088289</c:v>
                </c:pt>
                <c:pt idx="228">
                  <c:v>3.30988912307</c:v>
                </c:pt>
                <c:pt idx="229">
                  <c:v>3.3071354630899998</c:v>
                </c:pt>
                <c:pt idx="230">
                  <c:v>3.3042506331800001</c:v>
                </c:pt>
                <c:pt idx="231">
                  <c:v>3.30123540568</c:v>
                </c:pt>
                <c:pt idx="232">
                  <c:v>3.2980910524099998</c:v>
                </c:pt>
                <c:pt idx="233">
                  <c:v>3.2948171368199999</c:v>
                </c:pt>
                <c:pt idx="234">
                  <c:v>3.2914148890099999</c:v>
                </c:pt>
                <c:pt idx="235">
                  <c:v>3.2878857213400003</c:v>
                </c:pt>
                <c:pt idx="236">
                  <c:v>3.2842314185700001</c:v>
                </c:pt>
                <c:pt idx="237">
                  <c:v>3.2804537797900002</c:v>
                </c:pt>
                <c:pt idx="238">
                  <c:v>3.27655219662</c:v>
                </c:pt>
                <c:pt idx="239">
                  <c:v>3.2725275635799997</c:v>
                </c:pt>
                <c:pt idx="240">
                  <c:v>3.2683817791699998</c:v>
                </c:pt>
                <c:pt idx="241">
                  <c:v>3.2641189422600001</c:v>
                </c:pt>
                <c:pt idx="242">
                  <c:v>3.2597368747500002</c:v>
                </c:pt>
                <c:pt idx="243">
                  <c:v>3.25523744391</c:v>
                </c:pt>
                <c:pt idx="244">
                  <c:v>3.2506225129099997</c:v>
                </c:pt>
                <c:pt idx="245">
                  <c:v>3.2458938069400003</c:v>
                </c:pt>
                <c:pt idx="246">
                  <c:v>3.2410537700999997</c:v>
                </c:pt>
                <c:pt idx="247">
                  <c:v>3.23610471852</c:v>
                </c:pt>
                <c:pt idx="248">
                  <c:v>3.2310451123500004</c:v>
                </c:pt>
                <c:pt idx="249">
                  <c:v>3.22587491589</c:v>
                </c:pt>
                <c:pt idx="250">
                  <c:v>3.2205991247299997</c:v>
                </c:pt>
                <c:pt idx="251">
                  <c:v>3.2152213277699997</c:v>
                </c:pt>
                <c:pt idx="252">
                  <c:v>3.20973973133</c:v>
                </c:pt>
                <c:pt idx="253">
                  <c:v>3.20415372146</c:v>
                </c:pt>
                <c:pt idx="254">
                  <c:v>3.1984716036599998</c:v>
                </c:pt>
                <c:pt idx="255">
                  <c:v>3.1926890316300001</c:v>
                </c:pt>
                <c:pt idx="256">
                  <c:v>3.1868075671900002</c:v>
                </c:pt>
                <c:pt idx="257">
                  <c:v>3.18083354478</c:v>
                </c:pt>
                <c:pt idx="258">
                  <c:v>3.1747676022800002</c:v>
                </c:pt>
                <c:pt idx="259">
                  <c:v>3.1686090837500003</c:v>
                </c:pt>
                <c:pt idx="260">
                  <c:v>3.16236019273</c:v>
                </c:pt>
                <c:pt idx="261">
                  <c:v>3.1560254028099997</c:v>
                </c:pt>
                <c:pt idx="262">
                  <c:v>3.1496036086099997</c:v>
                </c:pt>
                <c:pt idx="263">
                  <c:v>3.1430973445900001</c:v>
                </c:pt>
                <c:pt idx="264">
                  <c:v>3.1365056548500001</c:v>
                </c:pt>
                <c:pt idx="265">
                  <c:v>3.1298363273000001</c:v>
                </c:pt>
                <c:pt idx="266">
                  <c:v>3.12308897058</c:v>
                </c:pt>
                <c:pt idx="267">
                  <c:v>3.1162629535299997</c:v>
                </c:pt>
                <c:pt idx="268">
                  <c:v>3.1093630427300001</c:v>
                </c:pt>
                <c:pt idx="269">
                  <c:v>3.1023901620400003</c:v>
                </c:pt>
                <c:pt idx="270">
                  <c:v>3.0953455007200001</c:v>
                </c:pt>
                <c:pt idx="271">
                  <c:v>3.08822994321</c:v>
                </c:pt>
                <c:pt idx="272">
                  <c:v>3.0810450711200001</c:v>
                </c:pt>
                <c:pt idx="273">
                  <c:v>3.0737943211199998</c:v>
                </c:pt>
                <c:pt idx="274">
                  <c:v>3.0664802841199998</c:v>
                </c:pt>
                <c:pt idx="275">
                  <c:v>3.05910617309</c:v>
                </c:pt>
                <c:pt idx="276">
                  <c:v>3.0516701720400001</c:v>
                </c:pt>
                <c:pt idx="277">
                  <c:v>3.0441757388399999</c:v>
                </c:pt>
                <c:pt idx="278">
                  <c:v>3.0366222552600002</c:v>
                </c:pt>
                <c:pt idx="279">
                  <c:v>3.0290152540099999</c:v>
                </c:pt>
                <c:pt idx="280">
                  <c:v>3.0213574843199997</c:v>
                </c:pt>
                <c:pt idx="281">
                  <c:v>3.0136482571800003</c:v>
                </c:pt>
                <c:pt idx="282">
                  <c:v>3.00588780495</c:v>
                </c:pt>
                <c:pt idx="283">
                  <c:v>2.99808116586</c:v>
                </c:pt>
                <c:pt idx="284">
                  <c:v>2.99023038678</c:v>
                </c:pt>
                <c:pt idx="285">
                  <c:v>2.9823332001299998</c:v>
                </c:pt>
                <c:pt idx="286">
                  <c:v>2.9743964638699998</c:v>
                </c:pt>
                <c:pt idx="287">
                  <c:v>2.96641777948</c:v>
                </c:pt>
                <c:pt idx="288">
                  <c:v>2.9584018678299997</c:v>
                </c:pt>
                <c:pt idx="289">
                  <c:v>2.9503483464199998</c:v>
                </c:pt>
                <c:pt idx="290">
                  <c:v>2.9422571463200002</c:v>
                </c:pt>
                <c:pt idx="291">
                  <c:v>2.9341339982600001</c:v>
                </c:pt>
                <c:pt idx="292">
                  <c:v>2.9259846509600003</c:v>
                </c:pt>
                <c:pt idx="293">
                  <c:v>2.9178032710199999</c:v>
                </c:pt>
                <c:pt idx="294">
                  <c:v>2.9095921249100001</c:v>
                </c:pt>
                <c:pt idx="295">
                  <c:v>2.9013546410499997</c:v>
                </c:pt>
                <c:pt idx="296">
                  <c:v>2.8930937293299999</c:v>
                </c:pt>
                <c:pt idx="297">
                  <c:v>2.8848087764499999</c:v>
                </c:pt>
                <c:pt idx="298">
                  <c:v>2.8765021446999999</c:v>
                </c:pt>
                <c:pt idx="299">
                  <c:v>2.86817600418</c:v>
                </c:pt>
                <c:pt idx="300">
                  <c:v>2.8598304359700002</c:v>
                </c:pt>
                <c:pt idx="301">
                  <c:v>2.85146720448</c:v>
                </c:pt>
                <c:pt idx="302">
                  <c:v>2.8430894470500001</c:v>
                </c:pt>
                <c:pt idx="303">
                  <c:v>2.8346960750899997</c:v>
                </c:pt>
                <c:pt idx="304">
                  <c:v>2.8262905279999999</c:v>
                </c:pt>
                <c:pt idx="305">
                  <c:v>2.81787436244</c:v>
                </c:pt>
                <c:pt idx="306">
                  <c:v>2.8094469313099997</c:v>
                </c:pt>
                <c:pt idx="307">
                  <c:v>2.80100994861</c:v>
                </c:pt>
                <c:pt idx="308">
                  <c:v>2.7925647508</c:v>
                </c:pt>
                <c:pt idx="309">
                  <c:v>2.7841106567400002</c:v>
                </c:pt>
                <c:pt idx="310">
                  <c:v>2.7756502253499997</c:v>
                </c:pt>
                <c:pt idx="311">
                  <c:v>2.7671857654099998</c:v>
                </c:pt>
                <c:pt idx="312">
                  <c:v>2.7587169660200002</c:v>
                </c:pt>
                <c:pt idx="313">
                  <c:v>2.7502442225500001</c:v>
                </c:pt>
                <c:pt idx="314">
                  <c:v>2.7417683790000003</c:v>
                </c:pt>
                <c:pt idx="315">
                  <c:v>2.7332897565500001</c:v>
                </c:pt>
                <c:pt idx="316">
                  <c:v>2.72480902667</c:v>
                </c:pt>
                <c:pt idx="317">
                  <c:v>2.7163266936900001</c:v>
                </c:pt>
                <c:pt idx="318">
                  <c:v>2.7078429375500002</c:v>
                </c:pt>
                <c:pt idx="319">
                  <c:v>2.6993580666699999</c:v>
                </c:pt>
                <c:pt idx="320">
                  <c:v>2.6908722483400003</c:v>
                </c:pt>
                <c:pt idx="321">
                  <c:v>2.6823857579900001</c:v>
                </c:pt>
                <c:pt idx="322">
                  <c:v>2.6738978673</c:v>
                </c:pt>
                <c:pt idx="323">
                  <c:v>2.6654086187699999</c:v>
                </c:pt>
                <c:pt idx="324">
                  <c:v>2.6569177279000002</c:v>
                </c:pt>
                <c:pt idx="325">
                  <c:v>2.6484246066199999</c:v>
                </c:pt>
                <c:pt idx="326">
                  <c:v>2.6399288083800001</c:v>
                </c:pt>
                <c:pt idx="327">
                  <c:v>2.6314297996899998</c:v>
                </c:pt>
                <c:pt idx="328">
                  <c:v>2.6229254610100003</c:v>
                </c:pt>
                <c:pt idx="329">
                  <c:v>2.6144153817299998</c:v>
                </c:pt>
                <c:pt idx="330">
                  <c:v>2.6058981232900003</c:v>
                </c:pt>
                <c:pt idx="331">
                  <c:v>2.5973739334299997</c:v>
                </c:pt>
                <c:pt idx="332">
                  <c:v>2.5888396526299999</c:v>
                </c:pt>
                <c:pt idx="333">
                  <c:v>2.5802949581900001</c:v>
                </c:pt>
                <c:pt idx="334">
                  <c:v>2.5717359698499997</c:v>
                </c:pt>
                <c:pt idx="335">
                  <c:v>2.5631634833699999</c:v>
                </c:pt>
                <c:pt idx="336">
                  <c:v>2.5545722163</c:v>
                </c:pt>
                <c:pt idx="337">
                  <c:v>2.5459603288300001</c:v>
                </c:pt>
                <c:pt idx="338">
                  <c:v>2.53732821979</c:v>
                </c:pt>
                <c:pt idx="339">
                  <c:v>2.5286706508100001</c:v>
                </c:pt>
                <c:pt idx="340">
                  <c:v>2.5199818609799998</c:v>
                </c:pt>
                <c:pt idx="341">
                  <c:v>2.5112635983499998</c:v>
                </c:pt>
                <c:pt idx="342">
                  <c:v>2.50251256482</c:v>
                </c:pt>
                <c:pt idx="343">
                  <c:v>2.4937289702100003</c:v>
                </c:pt>
                <c:pt idx="344">
                  <c:v>2.4848953325299998</c:v>
                </c:pt>
                <c:pt idx="345">
                  <c:v>2.47601151813</c:v>
                </c:pt>
                <c:pt idx="346">
                  <c:v>2.4670796543</c:v>
                </c:pt>
                <c:pt idx="347">
                  <c:v>2.4580958433300002</c:v>
                </c:pt>
                <c:pt idx="348">
                  <c:v>2.4490530266800001</c:v>
                </c:pt>
                <c:pt idx="349">
                  <c:v>2.4399461905500002</c:v>
                </c:pt>
                <c:pt idx="350">
                  <c:v>2.4307708557800001</c:v>
                </c:pt>
                <c:pt idx="351">
                  <c:v>2.42152950972</c:v>
                </c:pt>
                <c:pt idx="352">
                  <c:v>2.4122001507999999</c:v>
                </c:pt>
                <c:pt idx="353">
                  <c:v>2.40279027394</c:v>
                </c:pt>
                <c:pt idx="354">
                  <c:v>2.3932932811900001</c:v>
                </c:pt>
                <c:pt idx="355">
                  <c:v>2.3837032903999997</c:v>
                </c:pt>
                <c:pt idx="356">
                  <c:v>2.3740081633000001</c:v>
                </c:pt>
                <c:pt idx="357">
                  <c:v>2.3642015951799999</c:v>
                </c:pt>
                <c:pt idx="358">
                  <c:v>2.3542795487899997</c:v>
                </c:pt>
                <c:pt idx="359">
                  <c:v>2.3442364059299998</c:v>
                </c:pt>
                <c:pt idx="360">
                  <c:v>2.3340946321100002</c:v>
                </c:pt>
                <c:pt idx="361">
                  <c:v>2.3237957920799999</c:v>
                </c:pt>
                <c:pt idx="362">
                  <c:v>2.3133782906900002</c:v>
                </c:pt>
                <c:pt idx="363">
                  <c:v>2.30282737889</c:v>
                </c:pt>
                <c:pt idx="364">
                  <c:v>2.2920702899699998</c:v>
                </c:pt>
                <c:pt idx="365">
                  <c:v>2.2812249037200001</c:v>
                </c:pt>
                <c:pt idx="366">
                  <c:v>2.2701440913199997</c:v>
                </c:pt>
                <c:pt idx="367">
                  <c:v>2.2589636320499999</c:v>
                </c:pt>
                <c:pt idx="368">
                  <c:v>2.2476252068</c:v>
                </c:pt>
                <c:pt idx="369">
                  <c:v>2.2360278991899998</c:v>
                </c:pt>
                <c:pt idx="370">
                  <c:v>2.2243098266799999</c:v>
                </c:pt>
                <c:pt idx="371">
                  <c:v>2.2123743935200002</c:v>
                </c:pt>
                <c:pt idx="372">
                  <c:v>2.2002230896400001</c:v>
                </c:pt>
                <c:pt idx="373">
                  <c:v>2.1879111781599998</c:v>
                </c:pt>
                <c:pt idx="374">
                  <c:v>2.1754263712799999</c:v>
                </c:pt>
                <c:pt idx="375">
                  <c:v>2.1627357637999998</c:v>
                </c:pt>
                <c:pt idx="376">
                  <c:v>2.14982172775</c:v>
                </c:pt>
                <c:pt idx="377">
                  <c:v>2.1366621452399999</c:v>
                </c:pt>
                <c:pt idx="378">
                  <c:v>2.1232992309099998</c:v>
                </c:pt>
                <c:pt idx="379">
                  <c:v>2.1097368594299999</c:v>
                </c:pt>
                <c:pt idx="380">
                  <c:v>2.0959582700800001</c:v>
                </c:pt>
                <c:pt idx="381">
                  <c:v>2.0819503942900002</c:v>
                </c:pt>
                <c:pt idx="382">
                  <c:v>2.0677233340300001</c:v>
                </c:pt>
                <c:pt idx="383">
                  <c:v>2.05325214353</c:v>
                </c:pt>
                <c:pt idx="384">
                  <c:v>2.0385565135000001</c:v>
                </c:pt>
                <c:pt idx="385">
                  <c:v>2.0236074906299999</c:v>
                </c:pt>
                <c:pt idx="386">
                  <c:v>2.00841333821</c:v>
                </c:pt>
                <c:pt idx="387">
                  <c:v>1.9929742559199999</c:v>
                </c:pt>
                <c:pt idx="388">
                  <c:v>1.9772616299199999</c:v>
                </c:pt>
                <c:pt idx="389">
                  <c:v>1.9612647821800002</c:v>
                </c:pt>
                <c:pt idx="390">
                  <c:v>1.9450395996400001</c:v>
                </c:pt>
                <c:pt idx="391">
                  <c:v>1.9284796130399999</c:v>
                </c:pt>
                <c:pt idx="392">
                  <c:v>1.91162237421</c:v>
                </c:pt>
                <c:pt idx="393">
                  <c:v>1.8944065918799999</c:v>
                </c:pt>
                <c:pt idx="394">
                  <c:v>1.8768847069000001</c:v>
                </c:pt>
                <c:pt idx="395">
                  <c:v>1.85907456441</c:v>
                </c:pt>
                <c:pt idx="396">
                  <c:v>1.8409376694099999</c:v>
                </c:pt>
                <c:pt idx="397">
                  <c:v>1.82224258369</c:v>
                </c:pt>
                <c:pt idx="398">
                  <c:v>1.80323540866</c:v>
                </c:pt>
                <c:pt idx="399">
                  <c:v>1.7838093508999999</c:v>
                </c:pt>
                <c:pt idx="400">
                  <c:v>1.7639745905999999</c:v>
                </c:pt>
                <c:pt idx="401">
                  <c:v>1.7435888936099999</c:v>
                </c:pt>
                <c:pt idx="402">
                  <c:v>1.72269346657</c:v>
                </c:pt>
                <c:pt idx="403">
                  <c:v>1.7012854896399998</c:v>
                </c:pt>
                <c:pt idx="404">
                  <c:v>1.67928650938</c:v>
                </c:pt>
                <c:pt idx="405">
                  <c:v>1.6567249151599999</c:v>
                </c:pt>
                <c:pt idx="406">
                  <c:v>1.63347802466</c:v>
                </c:pt>
                <c:pt idx="407">
                  <c:v>1.60958421882</c:v>
                </c:pt>
                <c:pt idx="408">
                  <c:v>1.5851544519199998</c:v>
                </c:pt>
                <c:pt idx="409">
                  <c:v>1.5600583825799998</c:v>
                </c:pt>
                <c:pt idx="410">
                  <c:v>1.5343160364099999</c:v>
                </c:pt>
                <c:pt idx="411">
                  <c:v>1.5078097715900001</c:v>
                </c:pt>
                <c:pt idx="412">
                  <c:v>1.4804372998599999</c:v>
                </c:pt>
                <c:pt idx="413">
                  <c:v>1.45256999595</c:v>
                </c:pt>
                <c:pt idx="414">
                  <c:v>1.42407223038</c:v>
                </c:pt>
                <c:pt idx="415">
                  <c:v>1.3946698669599999</c:v>
                </c:pt>
                <c:pt idx="416">
                  <c:v>1.3646385372699998</c:v>
                </c:pt>
                <c:pt idx="417">
                  <c:v>1.3340800765199998</c:v>
                </c:pt>
                <c:pt idx="418">
                  <c:v>1.30298619605</c:v>
                </c:pt>
                <c:pt idx="419">
                  <c:v>1.27124788858</c:v>
                </c:pt>
                <c:pt idx="420">
                  <c:v>1.23895025263</c:v>
                </c:pt>
                <c:pt idx="421">
                  <c:v>1.2061998843099999</c:v>
                </c:pt>
                <c:pt idx="422">
                  <c:v>1.1730180964599999</c:v>
                </c:pt>
                <c:pt idx="423">
                  <c:v>1.13950925917</c:v>
                </c:pt>
                <c:pt idx="424">
                  <c:v>1.10571055108</c:v>
                </c:pt>
                <c:pt idx="425">
                  <c:v>1.0717360057300001</c:v>
                </c:pt>
                <c:pt idx="426">
                  <c:v>1.03760663614</c:v>
                </c:pt>
                <c:pt idx="427">
                  <c:v>1.0034113619</c:v>
                </c:pt>
                <c:pt idx="428">
                  <c:v>0.96925186079199999</c:v>
                </c:pt>
                <c:pt idx="429">
                  <c:v>0.93525245957600001</c:v>
                </c:pt>
                <c:pt idx="430">
                  <c:v>0.90145161290999998</c:v>
                </c:pt>
                <c:pt idx="431">
                  <c:v>0.86791610251899998</c:v>
                </c:pt>
                <c:pt idx="432">
                  <c:v>0.83474296291600003</c:v>
                </c:pt>
                <c:pt idx="433">
                  <c:v>0.80204869037399995</c:v>
                </c:pt>
                <c:pt idx="434">
                  <c:v>0.76982899897099999</c:v>
                </c:pt>
                <c:pt idx="435">
                  <c:v>0.73810719642099998</c:v>
                </c:pt>
                <c:pt idx="436">
                  <c:v>0.70702028530799998</c:v>
                </c:pt>
                <c:pt idx="437">
                  <c:v>0.67671512145500001</c:v>
                </c:pt>
                <c:pt idx="438">
                  <c:v>0.64720125949400009</c:v>
                </c:pt>
                <c:pt idx="439">
                  <c:v>0.618438569243</c:v>
                </c:pt>
                <c:pt idx="440">
                  <c:v>0.59051515097100005</c:v>
                </c:pt>
                <c:pt idx="441">
                  <c:v>0.56344157847700005</c:v>
                </c:pt>
                <c:pt idx="442">
                  <c:v>0.53730421988299992</c:v>
                </c:pt>
                <c:pt idx="443">
                  <c:v>0.51205814158700003</c:v>
                </c:pt>
                <c:pt idx="444">
                  <c:v>0.48764469778500003</c:v>
                </c:pt>
                <c:pt idx="445">
                  <c:v>0.46414105800099997</c:v>
                </c:pt>
                <c:pt idx="446">
                  <c:v>0.44184140643699998</c:v>
                </c:pt>
                <c:pt idx="447">
                  <c:v>0.42015237804200001</c:v>
                </c:pt>
                <c:pt idx="448">
                  <c:v>0.39945589797100001</c:v>
                </c:pt>
                <c:pt idx="449">
                  <c:v>0.37989639743599996</c:v>
                </c:pt>
                <c:pt idx="450">
                  <c:v>0.36115575524399995</c:v>
                </c:pt>
                <c:pt idx="451">
                  <c:v>0.34323701962799996</c:v>
                </c:pt>
                <c:pt idx="452">
                  <c:v>0.32617423500899995</c:v>
                </c:pt>
                <c:pt idx="453">
                  <c:v>0.30993924586999999</c:v>
                </c:pt>
                <c:pt idx="454">
                  <c:v>0.29452439815100001</c:v>
                </c:pt>
                <c:pt idx="455">
                  <c:v>0.27994877909100002</c:v>
                </c:pt>
                <c:pt idx="456">
                  <c:v>0.266167421741</c:v>
                </c:pt>
                <c:pt idx="457">
                  <c:v>0.25306532063699999</c:v>
                </c:pt>
                <c:pt idx="458">
                  <c:v>0.24059997307600001</c:v>
                </c:pt>
                <c:pt idx="459">
                  <c:v>0.228733779454</c:v>
                </c:pt>
                <c:pt idx="460">
                  <c:v>0.217737787047</c:v>
                </c:pt>
                <c:pt idx="461">
                  <c:v>0.207276755329</c:v>
                </c:pt>
                <c:pt idx="462">
                  <c:v>0.197376553037</c:v>
                </c:pt>
                <c:pt idx="463">
                  <c:v>0.18796387941599998</c:v>
                </c:pt>
                <c:pt idx="464">
                  <c:v>0.17917098132600001</c:v>
                </c:pt>
                <c:pt idx="465">
                  <c:v>0.17089311993100001</c:v>
                </c:pt>
                <c:pt idx="466">
                  <c:v>0.16302069081699999</c:v>
                </c:pt>
                <c:pt idx="467">
                  <c:v>0.15562551763999999</c:v>
                </c:pt>
                <c:pt idx="468">
                  <c:v>0.14866294354999998</c:v>
                </c:pt>
                <c:pt idx="469">
                  <c:v>0.14212781661400001</c:v>
                </c:pt>
                <c:pt idx="470">
                  <c:v>0.13592373492100002</c:v>
                </c:pt>
                <c:pt idx="471">
                  <c:v>0.13014876251900001</c:v>
                </c:pt>
                <c:pt idx="472">
                  <c:v>0.12467068054899999</c:v>
                </c:pt>
                <c:pt idx="473">
                  <c:v>0.119516463574</c:v>
                </c:pt>
                <c:pt idx="474">
                  <c:v>0.114648787608</c:v>
                </c:pt>
                <c:pt idx="475">
                  <c:v>0.11007057810099999</c:v>
                </c:pt>
                <c:pt idx="476">
                  <c:v>0.105765092408</c:v>
                </c:pt>
                <c:pt idx="477">
                  <c:v>0.10170458085999999</c:v>
                </c:pt>
                <c:pt idx="478">
                  <c:v>9.7874842687100005E-2</c:v>
                </c:pt>
                <c:pt idx="479">
                  <c:v>9.4275340141499991E-2</c:v>
                </c:pt>
                <c:pt idx="480">
                  <c:v>9.0882465125199999E-2</c:v>
                </c:pt>
                <c:pt idx="481">
                  <c:v>8.7681470330399996E-2</c:v>
                </c:pt>
                <c:pt idx="482">
                  <c:v>8.4689703074199998E-2</c:v>
                </c:pt>
                <c:pt idx="483">
                  <c:v>8.1886838567700002E-2</c:v>
                </c:pt>
                <c:pt idx="484">
                  <c:v>7.9235613862399995E-2</c:v>
                </c:pt>
                <c:pt idx="485">
                  <c:v>7.6738887190300004E-2</c:v>
                </c:pt>
                <c:pt idx="486">
                  <c:v>7.4376204376399996E-2</c:v>
                </c:pt>
                <c:pt idx="487">
                  <c:v>7.2187676838200002E-2</c:v>
                </c:pt>
                <c:pt idx="488">
                  <c:v>7.0119760091400002E-2</c:v>
                </c:pt>
                <c:pt idx="489">
                  <c:v>6.8181654631499999E-2</c:v>
                </c:pt>
                <c:pt idx="490">
                  <c:v>6.6362078263699997E-2</c:v>
                </c:pt>
                <c:pt idx="491">
                  <c:v>6.466218971889999E-2</c:v>
                </c:pt>
                <c:pt idx="492">
                  <c:v>6.3066332672199993E-2</c:v>
                </c:pt>
                <c:pt idx="493">
                  <c:v>6.1562867233900004E-2</c:v>
                </c:pt>
                <c:pt idx="494">
                  <c:v>6.01589572467E-2</c:v>
                </c:pt>
                <c:pt idx="495">
                  <c:v>5.8867147331300003E-2</c:v>
                </c:pt>
                <c:pt idx="496">
                  <c:v>5.7663670527399999E-2</c:v>
                </c:pt>
                <c:pt idx="497">
                  <c:v>5.6544266923999997E-2</c:v>
                </c:pt>
                <c:pt idx="498">
                  <c:v>5.5507915224199997E-2</c:v>
                </c:pt>
                <c:pt idx="499">
                  <c:v>5.4551267879599998E-2</c:v>
                </c:pt>
                <c:pt idx="500">
                  <c:v>5.3678960760999997E-2</c:v>
                </c:pt>
                <c:pt idx="501">
                  <c:v>5.28847141274E-2</c:v>
                </c:pt>
                <c:pt idx="502">
                  <c:v>5.2164319128799999E-2</c:v>
                </c:pt>
                <c:pt idx="503">
                  <c:v>5.1515399715100003E-2</c:v>
                </c:pt>
                <c:pt idx="504">
                  <c:v>5.09360531055E-2</c:v>
                </c:pt>
                <c:pt idx="505">
                  <c:v>5.0426013840999998E-2</c:v>
                </c:pt>
                <c:pt idx="506">
                  <c:v>4.9986490510200002E-2</c:v>
                </c:pt>
                <c:pt idx="507">
                  <c:v>4.96150143766E-2</c:v>
                </c:pt>
                <c:pt idx="508">
                  <c:v>4.9311029227099998E-2</c:v>
                </c:pt>
                <c:pt idx="509">
                  <c:v>4.9074796942600002E-2</c:v>
                </c:pt>
                <c:pt idx="510">
                  <c:v>4.8908388377800004E-2</c:v>
                </c:pt>
                <c:pt idx="511">
                  <c:v>4.8806346803099997E-2</c:v>
                </c:pt>
                <c:pt idx="512">
                  <c:v>4.8770405966799997E-2</c:v>
                </c:pt>
                <c:pt idx="513">
                  <c:v>4.8803880696900004E-2</c:v>
                </c:pt>
                <c:pt idx="514">
                  <c:v>4.8905661098700003E-2</c:v>
                </c:pt>
                <c:pt idx="515">
                  <c:v>4.9076037529599999E-2</c:v>
                </c:pt>
                <c:pt idx="516">
                  <c:v>4.93207749182E-2</c:v>
                </c:pt>
                <c:pt idx="517">
                  <c:v>4.964109002E-2</c:v>
                </c:pt>
                <c:pt idx="518">
                  <c:v>5.0039713008600002E-2</c:v>
                </c:pt>
                <c:pt idx="519">
                  <c:v>5.0513502054100004E-2</c:v>
                </c:pt>
                <c:pt idx="520">
                  <c:v>5.10614956422E-2</c:v>
                </c:pt>
                <c:pt idx="521">
                  <c:v>5.1690413800400001E-2</c:v>
                </c:pt>
                <c:pt idx="522">
                  <c:v>5.24110901041E-2</c:v>
                </c:pt>
                <c:pt idx="523">
                  <c:v>5.3217137422299998E-2</c:v>
                </c:pt>
                <c:pt idx="524">
                  <c:v>5.4105309159100001E-2</c:v>
                </c:pt>
                <c:pt idx="525">
                  <c:v>5.5104267217E-2</c:v>
                </c:pt>
                <c:pt idx="526">
                  <c:v>5.62079893134E-2</c:v>
                </c:pt>
                <c:pt idx="527">
                  <c:v>5.7418719205099999E-2</c:v>
                </c:pt>
                <c:pt idx="528">
                  <c:v>5.8732530992100004E-2</c:v>
                </c:pt>
                <c:pt idx="529">
                  <c:v>6.0147682780499999E-2</c:v>
                </c:pt>
                <c:pt idx="530">
                  <c:v>6.1689690775E-2</c:v>
                </c:pt>
                <c:pt idx="531">
                  <c:v>6.33604494913E-2</c:v>
                </c:pt>
                <c:pt idx="532">
                  <c:v>6.519290064979999E-2</c:v>
                </c:pt>
                <c:pt idx="533">
                  <c:v>6.7156225623500002E-2</c:v>
                </c:pt>
                <c:pt idx="534">
                  <c:v>6.9244809484399997E-2</c:v>
                </c:pt>
                <c:pt idx="535">
                  <c:v>7.1468781072599991E-2</c:v>
                </c:pt>
                <c:pt idx="536">
                  <c:v>7.3876634305200001E-2</c:v>
                </c:pt>
                <c:pt idx="537">
                  <c:v>7.6469815968299992E-2</c:v>
                </c:pt>
                <c:pt idx="538">
                  <c:v>7.9238069325899996E-2</c:v>
                </c:pt>
                <c:pt idx="539">
                  <c:v>8.2175121775500001E-2</c:v>
                </c:pt>
                <c:pt idx="540">
                  <c:v>8.5317383609E-2</c:v>
                </c:pt>
                <c:pt idx="541">
                  <c:v>8.8663908413200002E-2</c:v>
                </c:pt>
                <c:pt idx="542">
                  <c:v>9.2237812926199994E-2</c:v>
                </c:pt>
                <c:pt idx="543">
                  <c:v>9.6033713534100007E-2</c:v>
                </c:pt>
                <c:pt idx="544">
                  <c:v>0.100047903701</c:v>
                </c:pt>
                <c:pt idx="545">
                  <c:v>0.104297994822</c:v>
                </c:pt>
                <c:pt idx="546">
                  <c:v>0.108809227134</c:v>
                </c:pt>
                <c:pt idx="547">
                  <c:v>0.11357746561199999</c:v>
                </c:pt>
                <c:pt idx="548">
                  <c:v>0.118612720366</c:v>
                </c:pt>
                <c:pt idx="549">
                  <c:v>0.12390547139000001</c:v>
                </c:pt>
                <c:pt idx="550">
                  <c:v>0.12944539884299999</c:v>
                </c:pt>
                <c:pt idx="551">
                  <c:v>0.13533313769499999</c:v>
                </c:pt>
                <c:pt idx="552">
                  <c:v>0.141524608632</c:v>
                </c:pt>
                <c:pt idx="553">
                  <c:v>0.14798724553000001</c:v>
                </c:pt>
                <c:pt idx="554">
                  <c:v>0.154740592575</c:v>
                </c:pt>
                <c:pt idx="555">
                  <c:v>0.16180067608600002</c:v>
                </c:pt>
                <c:pt idx="556">
                  <c:v>0.169151405398</c:v>
                </c:pt>
                <c:pt idx="557">
                  <c:v>0.17680197388799998</c:v>
                </c:pt>
                <c:pt idx="558">
                  <c:v>0.18475889481900001</c:v>
                </c:pt>
                <c:pt idx="559">
                  <c:v>0.19299056402700002</c:v>
                </c:pt>
                <c:pt idx="560">
                  <c:v>0.201499833372</c:v>
                </c:pt>
                <c:pt idx="561">
                  <c:v>0.21027507855200001</c:v>
                </c:pt>
                <c:pt idx="562">
                  <c:v>0.219320673306</c:v>
                </c:pt>
                <c:pt idx="563">
                  <c:v>0.22860670334200001</c:v>
                </c:pt>
                <c:pt idx="564">
                  <c:v>0.23809220859999999</c:v>
                </c:pt>
                <c:pt idx="565">
                  <c:v>0.24777861214300001</c:v>
                </c:pt>
                <c:pt idx="566">
                  <c:v>0.25766888728599996</c:v>
                </c:pt>
                <c:pt idx="567">
                  <c:v>0.26772130856699999</c:v>
                </c:pt>
                <c:pt idx="568">
                  <c:v>0.27790016665</c:v>
                </c:pt>
                <c:pt idx="569">
                  <c:v>0.28818517023500001</c:v>
                </c:pt>
                <c:pt idx="570">
                  <c:v>0.29855904541899997</c:v>
                </c:pt>
                <c:pt idx="571">
                  <c:v>0.30896733400699999</c:v>
                </c:pt>
                <c:pt idx="572">
                  <c:v>0.319401233502</c:v>
                </c:pt>
                <c:pt idx="573">
                  <c:v>0.32981713246400002</c:v>
                </c:pt>
                <c:pt idx="574">
                  <c:v>0.34018387241499998</c:v>
                </c:pt>
                <c:pt idx="575">
                  <c:v>0.35047187805300001</c:v>
                </c:pt>
                <c:pt idx="576">
                  <c:v>0.36066293600499999</c:v>
                </c:pt>
                <c:pt idx="577">
                  <c:v>0.37069760191199996</c:v>
                </c:pt>
                <c:pt idx="578">
                  <c:v>0.38057333125799997</c:v>
                </c:pt>
                <c:pt idx="579">
                  <c:v>0.39025107367299999</c:v>
                </c:pt>
                <c:pt idx="580">
                  <c:v>0.399728144635</c:v>
                </c:pt>
                <c:pt idx="581">
                  <c:v>0.40895532934599998</c:v>
                </c:pt>
                <c:pt idx="582">
                  <c:v>0.41792340333</c:v>
                </c:pt>
                <c:pt idx="583">
                  <c:v>0.42659773430799997</c:v>
                </c:pt>
                <c:pt idx="584">
                  <c:v>0.43496364656700004</c:v>
                </c:pt>
                <c:pt idx="585">
                  <c:v>0.443009676686</c:v>
                </c:pt>
                <c:pt idx="586">
                  <c:v>0.45074051081699995</c:v>
                </c:pt>
                <c:pt idx="587">
                  <c:v>0.45815894869500001</c:v>
                </c:pt>
                <c:pt idx="588">
                  <c:v>0.46520517096200004</c:v>
                </c:pt>
                <c:pt idx="589">
                  <c:v>0.471900229399</c:v>
                </c:pt>
                <c:pt idx="590">
                  <c:v>0.47828058924599998</c:v>
                </c:pt>
                <c:pt idx="591">
                  <c:v>0.48428357138700001</c:v>
                </c:pt>
                <c:pt idx="592">
                  <c:v>0.48995155755199998</c:v>
                </c:pt>
                <c:pt idx="593">
                  <c:v>0.49528043558899998</c:v>
                </c:pt>
                <c:pt idx="594">
                  <c:v>0.50026921126000001</c:v>
                </c:pt>
                <c:pt idx="595">
                  <c:v>0.50495268657600001</c:v>
                </c:pt>
                <c:pt idx="596">
                  <c:v>0.50935114141600002</c:v>
                </c:pt>
                <c:pt idx="597">
                  <c:v>0.51340075412800001</c:v>
                </c:pt>
                <c:pt idx="598">
                  <c:v>0.51715862123600009</c:v>
                </c:pt>
                <c:pt idx="599">
                  <c:v>0.52066650938799997</c:v>
                </c:pt>
                <c:pt idx="600">
                  <c:v>0.52390651804999999</c:v>
                </c:pt>
                <c:pt idx="601">
                  <c:v>0.52688673304800004</c:v>
                </c:pt>
                <c:pt idx="602">
                  <c:v>0.52962384645799998</c:v>
                </c:pt>
                <c:pt idx="603">
                  <c:v>0.53211778470499993</c:v>
                </c:pt>
                <c:pt idx="604">
                  <c:v>0.53441734730899992</c:v>
                </c:pt>
                <c:pt idx="605">
                  <c:v>0.536520239146</c:v>
                </c:pt>
                <c:pt idx="606">
                  <c:v>0.53845065122899993</c:v>
                </c:pt>
                <c:pt idx="607">
                  <c:v>0.54021304828500005</c:v>
                </c:pt>
                <c:pt idx="608">
                  <c:v>0.54183862293000007</c:v>
                </c:pt>
                <c:pt idx="609">
                  <c:v>0.54327732969700004</c:v>
                </c:pt>
                <c:pt idx="610">
                  <c:v>0.544579327537</c:v>
                </c:pt>
                <c:pt idx="611">
                  <c:v>0.54577603757899995</c:v>
                </c:pt>
                <c:pt idx="612">
                  <c:v>0.54684161928599995</c:v>
                </c:pt>
                <c:pt idx="613">
                  <c:v>0.54780256213900003</c:v>
                </c:pt>
                <c:pt idx="614">
                  <c:v>0.54866403677999998</c:v>
                </c:pt>
                <c:pt idx="615">
                  <c:v>0.54942640365100004</c:v>
                </c:pt>
                <c:pt idx="616">
                  <c:v>0.55010544051299992</c:v>
                </c:pt>
                <c:pt idx="617">
                  <c:v>0.55071004262300005</c:v>
                </c:pt>
                <c:pt idx="618">
                  <c:v>0.55124274773499993</c:v>
                </c:pt>
                <c:pt idx="619">
                  <c:v>0.55170026762400004</c:v>
                </c:pt>
                <c:pt idx="620">
                  <c:v>0.55208550850500004</c:v>
                </c:pt>
                <c:pt idx="621">
                  <c:v>0.55240902129400005</c:v>
                </c:pt>
                <c:pt idx="622">
                  <c:v>0.55266610457400001</c:v>
                </c:pt>
                <c:pt idx="623">
                  <c:v>0.55286832664099994</c:v>
                </c:pt>
                <c:pt idx="624">
                  <c:v>0.55300799172300008</c:v>
                </c:pt>
                <c:pt idx="625">
                  <c:v>0.55308429515600011</c:v>
                </c:pt>
                <c:pt idx="626">
                  <c:v>0.55309698947899999</c:v>
                </c:pt>
                <c:pt idx="627">
                  <c:v>0.55305622116100006</c:v>
                </c:pt>
                <c:pt idx="628">
                  <c:v>0.55296515702500004</c:v>
                </c:pt>
                <c:pt idx="629">
                  <c:v>0.55281876796399998</c:v>
                </c:pt>
                <c:pt idx="630">
                  <c:v>0.55260898291499994</c:v>
                </c:pt>
                <c:pt idx="631">
                  <c:v>0.55233569074</c:v>
                </c:pt>
                <c:pt idx="632">
                  <c:v>0.55200636948699999</c:v>
                </c:pt>
                <c:pt idx="633">
                  <c:v>0.55162190914200004</c:v>
                </c:pt>
                <c:pt idx="634">
                  <c:v>0.55118062852800009</c:v>
                </c:pt>
                <c:pt idx="635">
                  <c:v>0.5506759541709999</c:v>
                </c:pt>
                <c:pt idx="636">
                  <c:v>0.55010786501999998</c:v>
                </c:pt>
                <c:pt idx="637">
                  <c:v>0.549473623769</c:v>
                </c:pt>
                <c:pt idx="638">
                  <c:v>0.54879035130499998</c:v>
                </c:pt>
                <c:pt idx="639">
                  <c:v>0.54805254416299998</c:v>
                </c:pt>
                <c:pt idx="640">
                  <c:v>0.54725409413900006</c:v>
                </c:pt>
                <c:pt idx="641">
                  <c:v>0.54638547923800007</c:v>
                </c:pt>
                <c:pt idx="642">
                  <c:v>0.54546410029100001</c:v>
                </c:pt>
                <c:pt idx="643">
                  <c:v>0.54448305424600008</c:v>
                </c:pt>
                <c:pt idx="644">
                  <c:v>0.5434393344059999</c:v>
                </c:pt>
                <c:pt idx="645">
                  <c:v>0.54234491035099996</c:v>
                </c:pt>
                <c:pt idx="646">
                  <c:v>0.54119481148199999</c:v>
                </c:pt>
                <c:pt idx="647">
                  <c:v>0.53999086079999992</c:v>
                </c:pt>
                <c:pt idx="648">
                  <c:v>0.53872502357999996</c:v>
                </c:pt>
                <c:pt idx="649">
                  <c:v>0.53740364913400007</c:v>
                </c:pt>
                <c:pt idx="650">
                  <c:v>0.53603966177700002</c:v>
                </c:pt>
                <c:pt idx="651">
                  <c:v>0.53462181247100005</c:v>
                </c:pt>
                <c:pt idx="652">
                  <c:v>0.53315177824600002</c:v>
                </c:pt>
                <c:pt idx="653">
                  <c:v>0.531634444539</c:v>
                </c:pt>
                <c:pt idx="654">
                  <c:v>0.53007380750400002</c:v>
                </c:pt>
                <c:pt idx="655">
                  <c:v>0.528470385441</c:v>
                </c:pt>
                <c:pt idx="656">
                  <c:v>0.52682695991200001</c:v>
                </c:pt>
                <c:pt idx="657">
                  <c:v>0.52514226115199991</c:v>
                </c:pt>
                <c:pt idx="658">
                  <c:v>0.52337799912599992</c:v>
                </c:pt>
                <c:pt idx="659">
                  <c:v>0.52159097993100001</c:v>
                </c:pt>
                <c:pt idx="660">
                  <c:v>0.51981299386600011</c:v>
                </c:pt>
                <c:pt idx="661">
                  <c:v>0.51798796915900003</c:v>
                </c:pt>
                <c:pt idx="662">
                  <c:v>0.516112508079</c:v>
                </c:pt>
                <c:pt idx="663">
                  <c:v>0.51420475121100007</c:v>
                </c:pt>
                <c:pt idx="664">
                  <c:v>0.51227604169300001</c:v>
                </c:pt>
                <c:pt idx="665">
                  <c:v>0.51031031631799995</c:v>
                </c:pt>
                <c:pt idx="666">
                  <c:v>0.50831757292000002</c:v>
                </c:pt>
                <c:pt idx="667">
                  <c:v>0.50630170134000008</c:v>
                </c:pt>
                <c:pt idx="668">
                  <c:v>0.50426198951000001</c:v>
                </c:pt>
                <c:pt idx="669">
                  <c:v>0.50219728339199998</c:v>
                </c:pt>
                <c:pt idx="670">
                  <c:v>0.50011258780900003</c:v>
                </c:pt>
                <c:pt idx="671">
                  <c:v>0.49800965867300001</c:v>
                </c:pt>
                <c:pt idx="672">
                  <c:v>0.49588630045999998</c:v>
                </c:pt>
                <c:pt idx="673">
                  <c:v>0.49374575281599997</c:v>
                </c:pt>
                <c:pt idx="674">
                  <c:v>0.491589624798</c:v>
                </c:pt>
                <c:pt idx="675">
                  <c:v>0.48941749218699998</c:v>
                </c:pt>
                <c:pt idx="676">
                  <c:v>0.48723160382800001</c:v>
                </c:pt>
                <c:pt idx="677">
                  <c:v>0.48503435901000003</c:v>
                </c:pt>
                <c:pt idx="678">
                  <c:v>0.48282566826099999</c:v>
                </c:pt>
                <c:pt idx="679">
                  <c:v>0.48060925725499998</c:v>
                </c:pt>
                <c:pt idx="680">
                  <c:v>0.47838297194900004</c:v>
                </c:pt>
                <c:pt idx="681">
                  <c:v>0.47614710756699996</c:v>
                </c:pt>
                <c:pt idx="682">
                  <c:v>0.47390647991399998</c:v>
                </c:pt>
                <c:pt idx="683">
                  <c:v>0.471660348836</c:v>
                </c:pt>
                <c:pt idx="684">
                  <c:v>0.46940743135700003</c:v>
                </c:pt>
                <c:pt idx="685">
                  <c:v>0.467150651528</c:v>
                </c:pt>
                <c:pt idx="686">
                  <c:v>0.46489062777399998</c:v>
                </c:pt>
                <c:pt idx="687">
                  <c:v>0.46262856073199998</c:v>
                </c:pt>
                <c:pt idx="688">
                  <c:v>0.46036441468900002</c:v>
                </c:pt>
                <c:pt idx="689">
                  <c:v>0.45809826685100002</c:v>
                </c:pt>
                <c:pt idx="690">
                  <c:v>0.455832507454</c:v>
                </c:pt>
                <c:pt idx="691">
                  <c:v>0.453566741233</c:v>
                </c:pt>
                <c:pt idx="692">
                  <c:v>0.45130163040900001</c:v>
                </c:pt>
                <c:pt idx="693">
                  <c:v>0.44903828498299997</c:v>
                </c:pt>
                <c:pt idx="694">
                  <c:v>0.44677766150500003</c:v>
                </c:pt>
                <c:pt idx="695">
                  <c:v>0.44451951526200001</c:v>
                </c:pt>
                <c:pt idx="696">
                  <c:v>0.44226461425399999</c:v>
                </c:pt>
                <c:pt idx="697">
                  <c:v>0.440013589117</c:v>
                </c:pt>
                <c:pt idx="698">
                  <c:v>0.43776670556399999</c:v>
                </c:pt>
                <c:pt idx="699">
                  <c:v>0.43552417554</c:v>
                </c:pt>
                <c:pt idx="700">
                  <c:v>0.43328727674500001</c:v>
                </c:pt>
                <c:pt idx="701">
                  <c:v>0.431055765732</c:v>
                </c:pt>
                <c:pt idx="702">
                  <c:v>0.428829903934</c:v>
                </c:pt>
                <c:pt idx="703">
                  <c:v>0.42661050790899996</c:v>
                </c:pt>
                <c:pt idx="704">
                  <c:v>0.42439793054000002</c:v>
                </c:pt>
                <c:pt idx="705">
                  <c:v>0.42219240424299997</c:v>
                </c:pt>
                <c:pt idx="706">
                  <c:v>0.41999417881400003</c:v>
                </c:pt>
                <c:pt idx="707">
                  <c:v>0.417803653833</c:v>
                </c:pt>
                <c:pt idx="708">
                  <c:v>0.41562113279500001</c:v>
                </c:pt>
                <c:pt idx="709">
                  <c:v>0.413446774628</c:v>
                </c:pt>
                <c:pt idx="710">
                  <c:v>0.41128091473599998</c:v>
                </c:pt>
                <c:pt idx="711">
                  <c:v>0.40912385074999996</c:v>
                </c:pt>
                <c:pt idx="712">
                  <c:v>0.406975670136</c:v>
                </c:pt>
                <c:pt idx="713">
                  <c:v>0.40483660979799996</c:v>
                </c:pt>
                <c:pt idx="714">
                  <c:v>0.40270701582399998</c:v>
                </c:pt>
                <c:pt idx="715">
                  <c:v>0.40058688460299996</c:v>
                </c:pt>
                <c:pt idx="716">
                  <c:v>0.39847668374800005</c:v>
                </c:pt>
                <c:pt idx="717">
                  <c:v>0.39637630145300001</c:v>
                </c:pt>
                <c:pt idx="718">
                  <c:v>0.39428593115799998</c:v>
                </c:pt>
                <c:pt idx="719">
                  <c:v>0.392205988527</c:v>
                </c:pt>
                <c:pt idx="720">
                  <c:v>0.39013635841600003</c:v>
                </c:pt>
                <c:pt idx="721">
                  <c:v>0.38807712883099998</c:v>
                </c:pt>
                <c:pt idx="722">
                  <c:v>0.38602820495200002</c:v>
                </c:pt>
                <c:pt idx="723">
                  <c:v>0.38399029989100003</c:v>
                </c:pt>
                <c:pt idx="724">
                  <c:v>0.38196331515000004</c:v>
                </c:pt>
                <c:pt idx="725">
                  <c:v>0.37994693379200001</c:v>
                </c:pt>
                <c:pt idx="726">
                  <c:v>0.37794111749799997</c:v>
                </c:pt>
                <c:pt idx="727">
                  <c:v>0.37594687962500001</c:v>
                </c:pt>
                <c:pt idx="728">
                  <c:v>0.37396350920900001</c:v>
                </c:pt>
                <c:pt idx="729">
                  <c:v>0.37199123558800001</c:v>
                </c:pt>
                <c:pt idx="730">
                  <c:v>0.37003013666000001</c:v>
                </c:pt>
                <c:pt idx="731">
                  <c:v>0.368081058244</c:v>
                </c:pt>
                <c:pt idx="732">
                  <c:v>0.36614343944099997</c:v>
                </c:pt>
                <c:pt idx="733">
                  <c:v>0.36421692876700001</c:v>
                </c:pt>
                <c:pt idx="734">
                  <c:v>0.362301343567</c:v>
                </c:pt>
                <c:pt idx="735">
                  <c:v>0.36039739441799995</c:v>
                </c:pt>
                <c:pt idx="736">
                  <c:v>0.35850528211400001</c:v>
                </c:pt>
                <c:pt idx="737">
                  <c:v>0.35662434399499998</c:v>
                </c:pt>
                <c:pt idx="738">
                  <c:v>0.354754589505</c:v>
                </c:pt>
                <c:pt idx="739">
                  <c:v>0.35289671937399997</c:v>
                </c:pt>
                <c:pt idx="740">
                  <c:v>0.35105067680199997</c:v>
                </c:pt>
                <c:pt idx="741">
                  <c:v>0.34921561040300003</c:v>
                </c:pt>
                <c:pt idx="742">
                  <c:v>0.34739195824199998</c:v>
                </c:pt>
                <c:pt idx="743">
                  <c:v>0.34557965844300004</c:v>
                </c:pt>
                <c:pt idx="744">
                  <c:v>0.34377900064800004</c:v>
                </c:pt>
                <c:pt idx="745">
                  <c:v>0.34199011304300003</c:v>
                </c:pt>
                <c:pt idx="746">
                  <c:v>0.34021319829800001</c:v>
                </c:pt>
                <c:pt idx="747">
                  <c:v>0.33844770904600002</c:v>
                </c:pt>
                <c:pt idx="748">
                  <c:v>0.33669324660299998</c:v>
                </c:pt>
                <c:pt idx="749">
                  <c:v>0.33494982059400003</c:v>
                </c:pt>
                <c:pt idx="750">
                  <c:v>0.33321786229700001</c:v>
                </c:pt>
                <c:pt idx="751">
                  <c:v>0.33149799742699998</c:v>
                </c:pt>
                <c:pt idx="752">
                  <c:v>0.32978946084999999</c:v>
                </c:pt>
                <c:pt idx="753">
                  <c:v>0.328092416592</c:v>
                </c:pt>
                <c:pt idx="754">
                  <c:v>0.32640628453800002</c:v>
                </c:pt>
                <c:pt idx="755">
                  <c:v>0.32473116358099996</c:v>
                </c:pt>
                <c:pt idx="756">
                  <c:v>0.323067330348</c:v>
                </c:pt>
                <c:pt idx="757">
                  <c:v>0.32141507729699997</c:v>
                </c:pt>
                <c:pt idx="758">
                  <c:v>0.31977387005000002</c:v>
                </c:pt>
                <c:pt idx="759">
                  <c:v>0.31814395736400003</c:v>
                </c:pt>
                <c:pt idx="760">
                  <c:v>0.31652548774299999</c:v>
                </c:pt>
                <c:pt idx="761">
                  <c:v>0.31491700770800002</c:v>
                </c:pt>
                <c:pt idx="762">
                  <c:v>0.31331966529900002</c:v>
                </c:pt>
                <c:pt idx="763">
                  <c:v>0.31173399886800002</c:v>
                </c:pt>
                <c:pt idx="764">
                  <c:v>0.31015906422</c:v>
                </c:pt>
                <c:pt idx="765">
                  <c:v>0.30859501154800001</c:v>
                </c:pt>
                <c:pt idx="766">
                  <c:v>0.30704188272300004</c:v>
                </c:pt>
                <c:pt idx="767">
                  <c:v>0.30549921114400003</c:v>
                </c:pt>
                <c:pt idx="768">
                  <c:v>0.30396732121600001</c:v>
                </c:pt>
                <c:pt idx="769">
                  <c:v>0.30244634625200001</c:v>
                </c:pt>
                <c:pt idx="770">
                  <c:v>0.300936588452</c:v>
                </c:pt>
                <c:pt idx="771">
                  <c:v>0.29943639832899999</c:v>
                </c:pt>
                <c:pt idx="772">
                  <c:v>0.29794666267699998</c:v>
                </c:pt>
                <c:pt idx="773">
                  <c:v>0.29646788734099999</c:v>
                </c:pt>
                <c:pt idx="774">
                  <c:v>0.29499966291800001</c:v>
                </c:pt>
                <c:pt idx="775">
                  <c:v>0.29354200315700002</c:v>
                </c:pt>
                <c:pt idx="776">
                  <c:v>0.29209441665399999</c:v>
                </c:pt>
                <c:pt idx="777">
                  <c:v>0.29065653043100004</c:v>
                </c:pt>
                <c:pt idx="778">
                  <c:v>0.28922900073300001</c:v>
                </c:pt>
                <c:pt idx="779">
                  <c:v>0.28781241065199997</c:v>
                </c:pt>
                <c:pt idx="780">
                  <c:v>0.286405600963</c:v>
                </c:pt>
                <c:pt idx="781">
                  <c:v>0.28500883247500003</c:v>
                </c:pt>
                <c:pt idx="782">
                  <c:v>0.28362226523900003</c:v>
                </c:pt>
                <c:pt idx="783">
                  <c:v>0.28224519190900005</c:v>
                </c:pt>
                <c:pt idx="784">
                  <c:v>0.28087820463899998</c:v>
                </c:pt>
                <c:pt idx="785">
                  <c:v>0.27952155908199999</c:v>
                </c:pt>
                <c:pt idx="786">
                  <c:v>0.27817444400300001</c:v>
                </c:pt>
                <c:pt idx="787">
                  <c:v>0.27683682996300002</c:v>
                </c:pt>
                <c:pt idx="788">
                  <c:v>0.27550930752500002</c:v>
                </c:pt>
                <c:pt idx="789">
                  <c:v>0.27419130661300001</c:v>
                </c:pt>
                <c:pt idx="790">
                  <c:v>0.27288236613299999</c:v>
                </c:pt>
                <c:pt idx="791">
                  <c:v>0.27158235741200004</c:v>
                </c:pt>
                <c:pt idx="792">
                  <c:v>0.27029308471800001</c:v>
                </c:pt>
                <c:pt idx="793">
                  <c:v>0.26901307890800003</c:v>
                </c:pt>
                <c:pt idx="794">
                  <c:v>0.26774228920399995</c:v>
                </c:pt>
                <c:pt idx="795">
                  <c:v>0.26648051535299999</c:v>
                </c:pt>
                <c:pt idx="796">
                  <c:v>0.26522802880900004</c:v>
                </c:pt>
                <c:pt idx="797">
                  <c:v>0.26398490371700001</c:v>
                </c:pt>
                <c:pt idx="798">
                  <c:v>0.26275104215</c:v>
                </c:pt>
                <c:pt idx="799">
                  <c:v>0.261525908014</c:v>
                </c:pt>
                <c:pt idx="800">
                  <c:v>0.260309770454</c:v>
                </c:pt>
                <c:pt idx="801">
                  <c:v>0.259102506377</c:v>
                </c:pt>
                <c:pt idx="802">
                  <c:v>0.257904408094</c:v>
                </c:pt>
                <c:pt idx="803">
                  <c:v>0.25671531585000001</c:v>
                </c:pt>
                <c:pt idx="804">
                  <c:v>0.25553490183900002</c:v>
                </c:pt>
                <c:pt idx="805">
                  <c:v>0.25436322661599997</c:v>
                </c:pt>
                <c:pt idx="806">
                  <c:v>0.25320025776400001</c:v>
                </c:pt>
                <c:pt idx="807">
                  <c:v>0.25204601062900001</c:v>
                </c:pt>
                <c:pt idx="808">
                  <c:v>0.25090036781300001</c:v>
                </c:pt>
                <c:pt idx="809">
                  <c:v>0.24976335244600001</c:v>
                </c:pt>
                <c:pt idx="810">
                  <c:v>0.24863478063400002</c:v>
                </c:pt>
                <c:pt idx="811">
                  <c:v>0.24751487865399999</c:v>
                </c:pt>
                <c:pt idx="812">
                  <c:v>0.246403376999</c:v>
                </c:pt>
                <c:pt idx="813">
                  <c:v>0.245300142005</c:v>
                </c:pt>
                <c:pt idx="814">
                  <c:v>0.24420495264300002</c:v>
                </c:pt>
                <c:pt idx="815">
                  <c:v>0.24311824173299998</c:v>
                </c:pt>
                <c:pt idx="816">
                  <c:v>0.24203860171299998</c:v>
                </c:pt>
                <c:pt idx="817">
                  <c:v>0.24096876657900002</c:v>
                </c:pt>
                <c:pt idx="818">
                  <c:v>0.239906707468</c:v>
                </c:pt>
                <c:pt idx="819">
                  <c:v>0.23885252236100002</c:v>
                </c:pt>
                <c:pt idx="820">
                  <c:v>0.23780608055799998</c:v>
                </c:pt>
                <c:pt idx="821">
                  <c:v>0.236767473034</c:v>
                </c:pt>
                <c:pt idx="822">
                  <c:v>0.23573738899800001</c:v>
                </c:pt>
                <c:pt idx="823">
                  <c:v>0.23471541214700001</c:v>
                </c:pt>
                <c:pt idx="824">
                  <c:v>0.23370081250000002</c:v>
                </c:pt>
                <c:pt idx="825">
                  <c:v>0.232693583663</c:v>
                </c:pt>
                <c:pt idx="826">
                  <c:v>0.23169433910999998</c:v>
                </c:pt>
                <c:pt idx="827">
                  <c:v>0.23070292781000001</c:v>
                </c:pt>
                <c:pt idx="828">
                  <c:v>0.229719368753</c:v>
                </c:pt>
                <c:pt idx="829">
                  <c:v>0.22874329396300003</c:v>
                </c:pt>
                <c:pt idx="830">
                  <c:v>0.227774777333</c:v>
                </c:pt>
                <c:pt idx="831">
                  <c:v>0.22681396992399999</c:v>
                </c:pt>
                <c:pt idx="832">
                  <c:v>0.22586123174900002</c:v>
                </c:pt>
                <c:pt idx="833">
                  <c:v>0.22491483677400001</c:v>
                </c:pt>
                <c:pt idx="834">
                  <c:v>0.22397547194099998</c:v>
                </c:pt>
                <c:pt idx="835">
                  <c:v>0.223044308109</c:v>
                </c:pt>
                <c:pt idx="836">
                  <c:v>0.222119688531</c:v>
                </c:pt>
                <c:pt idx="837">
                  <c:v>0.221204580973</c:v>
                </c:pt>
                <c:pt idx="838">
                  <c:v>0.22029558444</c:v>
                </c:pt>
                <c:pt idx="839">
                  <c:v>0.21939284150800001</c:v>
                </c:pt>
                <c:pt idx="840">
                  <c:v>0.218497773718</c:v>
                </c:pt>
                <c:pt idx="841">
                  <c:v>0.217610429296</c:v>
                </c:pt>
                <c:pt idx="842">
                  <c:v>0.216729754277</c:v>
                </c:pt>
                <c:pt idx="843">
                  <c:v>0.21585622578700001</c:v>
                </c:pt>
                <c:pt idx="844">
                  <c:v>0.21499012347900001</c:v>
                </c:pt>
                <c:pt idx="845">
                  <c:v>0.21413057816599998</c:v>
                </c:pt>
                <c:pt idx="846">
                  <c:v>0.213277847681</c:v>
                </c:pt>
                <c:pt idx="847">
                  <c:v>0.21243206819900001</c:v>
                </c:pt>
                <c:pt idx="848">
                  <c:v>0.211593563426</c:v>
                </c:pt>
                <c:pt idx="849">
                  <c:v>0.21076192155499998</c:v>
                </c:pt>
                <c:pt idx="850">
                  <c:v>0.20993693608800001</c:v>
                </c:pt>
                <c:pt idx="851">
                  <c:v>0.209118622985</c:v>
                </c:pt>
                <c:pt idx="852">
                  <c:v>0.208307022851</c:v>
                </c:pt>
                <c:pt idx="853">
                  <c:v>0.207502495319</c:v>
                </c:pt>
                <c:pt idx="854">
                  <c:v>0.20670467201599999</c:v>
                </c:pt>
                <c:pt idx="855">
                  <c:v>0.20591352389100001</c:v>
                </c:pt>
                <c:pt idx="856">
                  <c:v>0.20512885927400001</c:v>
                </c:pt>
                <c:pt idx="857">
                  <c:v>0.20435041219199998</c:v>
                </c:pt>
                <c:pt idx="858">
                  <c:v>0.20357871917799999</c:v>
                </c:pt>
                <c:pt idx="859">
                  <c:v>0.202813709018</c:v>
                </c:pt>
                <c:pt idx="860">
                  <c:v>0.20205530624500001</c:v>
                </c:pt>
                <c:pt idx="861">
                  <c:v>0.20130338228700001</c:v>
                </c:pt>
                <c:pt idx="862">
                  <c:v>0.200557663547</c:v>
                </c:pt>
                <c:pt idx="863">
                  <c:v>0.19981826894400001</c:v>
                </c:pt>
                <c:pt idx="864">
                  <c:v>0.19908550711299999</c:v>
                </c:pt>
                <c:pt idx="865">
                  <c:v>0.198359172305</c:v>
                </c:pt>
                <c:pt idx="866">
                  <c:v>0.19763889243499999</c:v>
                </c:pt>
                <c:pt idx="867">
                  <c:v>0.19692501018399999</c:v>
                </c:pt>
                <c:pt idx="868">
                  <c:v>0.19621765073</c:v>
                </c:pt>
                <c:pt idx="869">
                  <c:v>0.19551616190099999</c:v>
                </c:pt>
                <c:pt idx="870">
                  <c:v>0.19482073470299999</c:v>
                </c:pt>
                <c:pt idx="871">
                  <c:v>0.19413149518700001</c:v>
                </c:pt>
                <c:pt idx="872">
                  <c:v>0.193448381181</c:v>
                </c:pt>
                <c:pt idx="873">
                  <c:v>0.19277144754200001</c:v>
                </c:pt>
                <c:pt idx="874">
                  <c:v>0.19210086908599999</c:v>
                </c:pt>
                <c:pt idx="875">
                  <c:v>0.191436085082</c:v>
                </c:pt>
                <c:pt idx="876">
                  <c:v>0.19077689563199998</c:v>
                </c:pt>
                <c:pt idx="877">
                  <c:v>0.19012367682199999</c:v>
                </c:pt>
                <c:pt idx="878">
                  <c:v>0.18947684865799999</c:v>
                </c:pt>
                <c:pt idx="879">
                  <c:v>0.18883595857500002</c:v>
                </c:pt>
                <c:pt idx="880">
                  <c:v>0.18820075333899999</c:v>
                </c:pt>
                <c:pt idx="881">
                  <c:v>0.18757142150100001</c:v>
                </c:pt>
                <c:pt idx="882">
                  <c:v>0.18694803378200001</c:v>
                </c:pt>
                <c:pt idx="883">
                  <c:v>0.18633019261600001</c:v>
                </c:pt>
                <c:pt idx="884">
                  <c:v>0.185717948928</c:v>
                </c:pt>
                <c:pt idx="885">
                  <c:v>0.18511153309200001</c:v>
                </c:pt>
                <c:pt idx="886">
                  <c:v>0.18451100318799998</c:v>
                </c:pt>
                <c:pt idx="887">
                  <c:v>0.1839161087</c:v>
                </c:pt>
                <c:pt idx="888">
                  <c:v>0.183327021333</c:v>
                </c:pt>
                <c:pt idx="889">
                  <c:v>0.18274350342700002</c:v>
                </c:pt>
                <c:pt idx="890">
                  <c:v>0.18216546495800001</c:v>
                </c:pt>
                <c:pt idx="891">
                  <c:v>0.181592742064</c:v>
                </c:pt>
                <c:pt idx="892">
                  <c:v>0.181025850854</c:v>
                </c:pt>
                <c:pt idx="893">
                  <c:v>0.18046444416099999</c:v>
                </c:pt>
                <c:pt idx="894">
                  <c:v>0.17990815622100001</c:v>
                </c:pt>
                <c:pt idx="895">
                  <c:v>0.17935735153400001</c:v>
                </c:pt>
                <c:pt idx="896">
                  <c:v>0.178812141043</c:v>
                </c:pt>
                <c:pt idx="897">
                  <c:v>0.17827234572099998</c:v>
                </c:pt>
                <c:pt idx="898">
                  <c:v>0.17773776805700001</c:v>
                </c:pt>
                <c:pt idx="899">
                  <c:v>0.17720812340200001</c:v>
                </c:pt>
                <c:pt idx="900">
                  <c:v>0.1766831307</c:v>
                </c:pt>
                <c:pt idx="901">
                  <c:v>0.17616506871799997</c:v>
                </c:pt>
                <c:pt idx="902">
                  <c:v>0.175651526172</c:v>
                </c:pt>
                <c:pt idx="903">
                  <c:v>0.175142618725</c:v>
                </c:pt>
                <c:pt idx="904">
                  <c:v>0.17463917836199999</c:v>
                </c:pt>
                <c:pt idx="905">
                  <c:v>0.17414100964400001</c:v>
                </c:pt>
                <c:pt idx="906">
                  <c:v>0.173647502733</c:v>
                </c:pt>
                <c:pt idx="907">
                  <c:v>0.17315873403699999</c:v>
                </c:pt>
                <c:pt idx="908">
                  <c:v>0.17267514284300001</c:v>
                </c:pt>
                <c:pt idx="909">
                  <c:v>0.17219644904699999</c:v>
                </c:pt>
                <c:pt idx="910">
                  <c:v>0.17172250785500001</c:v>
                </c:pt>
                <c:pt idx="911">
                  <c:v>0.171253554428</c:v>
                </c:pt>
                <c:pt idx="912">
                  <c:v>0.17078919263700001</c:v>
                </c:pt>
                <c:pt idx="913">
                  <c:v>0.170329557735</c:v>
                </c:pt>
                <c:pt idx="914">
                  <c:v>0.16987452332</c:v>
                </c:pt>
                <c:pt idx="915">
                  <c:v>0.16942420462300001</c:v>
                </c:pt>
                <c:pt idx="916">
                  <c:v>0.16897856611099998</c:v>
                </c:pt>
                <c:pt idx="917">
                  <c:v>0.16853735894499999</c:v>
                </c:pt>
                <c:pt idx="918">
                  <c:v>0.16810087414399999</c:v>
                </c:pt>
                <c:pt idx="919">
                  <c:v>0.16766791403299999</c:v>
                </c:pt>
                <c:pt idx="920">
                  <c:v>0.16723879244200002</c:v>
                </c:pt>
                <c:pt idx="921">
                  <c:v>0.16681506248799999</c:v>
                </c:pt>
                <c:pt idx="922">
                  <c:v>0.16639526328699999</c:v>
                </c:pt>
                <c:pt idx="923">
                  <c:v>0.165979617243</c:v>
                </c:pt>
                <c:pt idx="924">
                  <c:v>0.16556789618100001</c:v>
                </c:pt>
                <c:pt idx="925">
                  <c:v>0.165159875904</c:v>
                </c:pt>
                <c:pt idx="926">
                  <c:v>0.16475577105200001</c:v>
                </c:pt>
                <c:pt idx="927">
                  <c:v>0.16435570721199999</c:v>
                </c:pt>
                <c:pt idx="928">
                  <c:v>0.163959415942</c:v>
                </c:pt>
                <c:pt idx="929">
                  <c:v>0.16356659993400002</c:v>
                </c:pt>
                <c:pt idx="930">
                  <c:v>0.16317724404799999</c:v>
                </c:pt>
                <c:pt idx="931">
                  <c:v>0.162791373239</c:v>
                </c:pt>
                <c:pt idx="932">
                  <c:v>0.162408973979</c:v>
                </c:pt>
                <c:pt idx="933">
                  <c:v>0.16202988213</c:v>
                </c:pt>
                <c:pt idx="934">
                  <c:v>0.16165385953899999</c:v>
                </c:pt>
                <c:pt idx="935">
                  <c:v>0.16128079279499999</c:v>
                </c:pt>
                <c:pt idx="936">
                  <c:v>0.16091058925400001</c:v>
                </c:pt>
                <c:pt idx="937">
                  <c:v>0.16054331252200002</c:v>
                </c:pt>
                <c:pt idx="938">
                  <c:v>0.160178663005</c:v>
                </c:pt>
                <c:pt idx="939">
                  <c:v>0.15981644881099999</c:v>
                </c:pt>
                <c:pt idx="940">
                  <c:v>0.159456691299</c:v>
                </c:pt>
                <c:pt idx="941">
                  <c:v>0.159099184112</c:v>
                </c:pt>
                <c:pt idx="942">
                  <c:v>0.15874372232600001</c:v>
                </c:pt>
                <c:pt idx="943">
                  <c:v>0.15839021976199999</c:v>
                </c:pt>
                <c:pt idx="944">
                  <c:v>0.15803845175100001</c:v>
                </c:pt>
                <c:pt idx="945">
                  <c:v>0.157688266711</c:v>
                </c:pt>
                <c:pt idx="946">
                  <c:v>0.157339431861</c:v>
                </c:pt>
                <c:pt idx="947">
                  <c:v>0.15699169221000001</c:v>
                </c:pt>
                <c:pt idx="948">
                  <c:v>0.156645046541</c:v>
                </c:pt>
                <c:pt idx="949">
                  <c:v>0.15629916254199999</c:v>
                </c:pt>
                <c:pt idx="950">
                  <c:v>0.15595374527399999</c:v>
                </c:pt>
                <c:pt idx="951">
                  <c:v>0.15560867813600002</c:v>
                </c:pt>
                <c:pt idx="952">
                  <c:v>0.15526404220099999</c:v>
                </c:pt>
                <c:pt idx="953">
                  <c:v>0.154918481907</c:v>
                </c:pt>
                <c:pt idx="954">
                  <c:v>0.15457224910100001</c:v>
                </c:pt>
                <c:pt idx="955">
                  <c:v>0.15422587348299999</c:v>
                </c:pt>
                <c:pt idx="956">
                  <c:v>0.15387769394599998</c:v>
                </c:pt>
                <c:pt idx="957">
                  <c:v>0.15352817394900001</c:v>
                </c:pt>
                <c:pt idx="958">
                  <c:v>0.15317709027400001</c:v>
                </c:pt>
                <c:pt idx="959">
                  <c:v>0.15282323696899999</c:v>
                </c:pt>
                <c:pt idx="960">
                  <c:v>0.15246806942500002</c:v>
                </c:pt>
                <c:pt idx="961">
                  <c:v>0.15210971685999999</c:v>
                </c:pt>
                <c:pt idx="962">
                  <c:v>0.151747377189</c:v>
                </c:pt>
                <c:pt idx="963">
                  <c:v>0.151381213578</c:v>
                </c:pt>
                <c:pt idx="964">
                  <c:v>0.15101070852500001</c:v>
                </c:pt>
                <c:pt idx="965">
                  <c:v>0.15063599378200002</c:v>
                </c:pt>
                <c:pt idx="966">
                  <c:v>0.15025462601999998</c:v>
                </c:pt>
                <c:pt idx="967">
                  <c:v>0.14986772602699999</c:v>
                </c:pt>
                <c:pt idx="968">
                  <c:v>0.14947498267000001</c:v>
                </c:pt>
                <c:pt idx="969">
                  <c:v>0.14907472054699999</c:v>
                </c:pt>
                <c:pt idx="970">
                  <c:v>0.14866621016500001</c:v>
                </c:pt>
                <c:pt idx="971">
                  <c:v>0.14824910263000002</c:v>
                </c:pt>
                <c:pt idx="972">
                  <c:v>0.14782286027899999</c:v>
                </c:pt>
                <c:pt idx="973">
                  <c:v>0.147387320564</c:v>
                </c:pt>
                <c:pt idx="974">
                  <c:v>0.14694040596799998</c:v>
                </c:pt>
                <c:pt idx="975">
                  <c:v>0.14648192727200002</c:v>
                </c:pt>
                <c:pt idx="976">
                  <c:v>0.14601128739200001</c:v>
                </c:pt>
                <c:pt idx="977">
                  <c:v>0.145527216219</c:v>
                </c:pt>
                <c:pt idx="978">
                  <c:v>0.145027064624</c:v>
                </c:pt>
                <c:pt idx="979">
                  <c:v>0.14451041614499999</c:v>
                </c:pt>
                <c:pt idx="980">
                  <c:v>0.14397822538800001</c:v>
                </c:pt>
                <c:pt idx="981">
                  <c:v>0.14342838086200002</c:v>
                </c:pt>
                <c:pt idx="982">
                  <c:v>0.14285888423000001</c:v>
                </c:pt>
                <c:pt idx="983">
                  <c:v>0.14226852446800001</c:v>
                </c:pt>
                <c:pt idx="984">
                  <c:v>0.14165597697900001</c:v>
                </c:pt>
                <c:pt idx="985">
                  <c:v>0.14102000393899999</c:v>
                </c:pt>
                <c:pt idx="986">
                  <c:v>0.14036130703699998</c:v>
                </c:pt>
                <c:pt idx="987">
                  <c:v>0.1396746536</c:v>
                </c:pt>
                <c:pt idx="988">
                  <c:v>0.13895861256399999</c:v>
                </c:pt>
                <c:pt idx="989">
                  <c:v>0.13821170736799998</c:v>
                </c:pt>
                <c:pt idx="990">
                  <c:v>0.13743453612500001</c:v>
                </c:pt>
                <c:pt idx="991">
                  <c:v>0.13662690030300001</c:v>
                </c:pt>
                <c:pt idx="992">
                  <c:v>0.135782499611</c:v>
                </c:pt>
                <c:pt idx="993">
                  <c:v>0.134897687406</c:v>
                </c:pt>
                <c:pt idx="994">
                  <c:v>0.13397765615000001</c:v>
                </c:pt>
                <c:pt idx="995">
                  <c:v>0.133016400442</c:v>
                </c:pt>
                <c:pt idx="996">
                  <c:v>0.13201362921699999</c:v>
                </c:pt>
                <c:pt idx="997">
                  <c:v>0.130962913446</c:v>
                </c:pt>
                <c:pt idx="998">
                  <c:v>0.12986578103400001</c:v>
                </c:pt>
                <c:pt idx="999">
                  <c:v>0.128726794097</c:v>
                </c:pt>
                <c:pt idx="1000">
                  <c:v>0.12750856245200001</c:v>
                </c:pt>
                <c:pt idx="1001">
                  <c:v>0.12625319659799999</c:v>
                </c:pt>
                <c:pt idx="1002">
                  <c:v>0.124947537985</c:v>
                </c:pt>
                <c:pt idx="1003">
                  <c:v>0.12358465183100001</c:v>
                </c:pt>
                <c:pt idx="1004">
                  <c:v>0.12215713805599999</c:v>
                </c:pt>
                <c:pt idx="1005">
                  <c:v>0.12067269975600001</c:v>
                </c:pt>
                <c:pt idx="1006">
                  <c:v>0.119136025122</c:v>
                </c:pt>
                <c:pt idx="1007">
                  <c:v>0.11752781299000001</c:v>
                </c:pt>
                <c:pt idx="1008">
                  <c:v>0.115853819486</c:v>
                </c:pt>
                <c:pt idx="1009">
                  <c:v>0.114115450694</c:v>
                </c:pt>
                <c:pt idx="1010">
                  <c:v>0.112318413974</c:v>
                </c:pt>
                <c:pt idx="1011">
                  <c:v>0.11045816703399999</c:v>
                </c:pt>
                <c:pt idx="1012">
                  <c:v>0.108529340726</c:v>
                </c:pt>
                <c:pt idx="1013">
                  <c:v>0.106537766467</c:v>
                </c:pt>
                <c:pt idx="1014">
                  <c:v>0.10448378636299999</c:v>
                </c:pt>
                <c:pt idx="1015">
                  <c:v>0.10237173894599999</c:v>
                </c:pt>
                <c:pt idx="1016">
                  <c:v>0.10020038897400001</c:v>
                </c:pt>
                <c:pt idx="1017">
                  <c:v>9.7973916251300003E-2</c:v>
                </c:pt>
                <c:pt idx="1018">
                  <c:v>9.5698976959099999E-2</c:v>
                </c:pt>
                <c:pt idx="1019">
                  <c:v>9.3376274582900001E-2</c:v>
                </c:pt>
                <c:pt idx="1020">
                  <c:v>9.1010707407200006E-2</c:v>
                </c:pt>
                <c:pt idx="1021">
                  <c:v>8.8609973230700009E-2</c:v>
                </c:pt>
                <c:pt idx="1022">
                  <c:v>8.6170080133200003E-2</c:v>
                </c:pt>
                <c:pt idx="1023">
                  <c:v>8.3702265611399998E-2</c:v>
                </c:pt>
                <c:pt idx="1024">
                  <c:v>8.1214271005100008E-2</c:v>
                </c:pt>
                <c:pt idx="1025">
                  <c:v>7.8705942485700009E-2</c:v>
                </c:pt>
                <c:pt idx="1026">
                  <c:v>7.6187489179099996E-2</c:v>
                </c:pt>
                <c:pt idx="1027">
                  <c:v>7.3661962385199994E-2</c:v>
                </c:pt>
                <c:pt idx="1028">
                  <c:v>7.1140126591899999E-2</c:v>
                </c:pt>
                <c:pt idx="1029">
                  <c:v>6.8628026592599992E-2</c:v>
                </c:pt>
                <c:pt idx="1030">
                  <c:v>6.61290069097E-2</c:v>
                </c:pt>
                <c:pt idx="1031">
                  <c:v>6.3650611866000004E-2</c:v>
                </c:pt>
                <c:pt idx="1032">
                  <c:v>6.1199108844900006E-2</c:v>
                </c:pt>
                <c:pt idx="1033">
                  <c:v>5.8778313268700005E-2</c:v>
                </c:pt>
                <c:pt idx="1034">
                  <c:v>5.63988056595E-2</c:v>
                </c:pt>
                <c:pt idx="1035">
                  <c:v>5.4060934582100005E-2</c:v>
                </c:pt>
                <c:pt idx="1036">
                  <c:v>5.1768670000199996E-2</c:v>
                </c:pt>
                <c:pt idx="1037">
                  <c:v>4.9531250405500001E-2</c:v>
                </c:pt>
                <c:pt idx="1038">
                  <c:v>4.7350434088999999E-2</c:v>
                </c:pt>
                <c:pt idx="1039">
                  <c:v>4.5227934961499995E-2</c:v>
                </c:pt>
                <c:pt idx="1040">
                  <c:v>4.3162098555799999E-2</c:v>
                </c:pt>
                <c:pt idx="1041">
                  <c:v>4.1163200087500004E-2</c:v>
                </c:pt>
                <c:pt idx="1042">
                  <c:v>3.9231153452500001E-2</c:v>
                </c:pt>
                <c:pt idx="1043">
                  <c:v>3.7363818912499999E-2</c:v>
                </c:pt>
                <c:pt idx="1044">
                  <c:v>3.5572401197899998E-2</c:v>
                </c:pt>
                <c:pt idx="1045">
                  <c:v>3.3851275297400001E-2</c:v>
                </c:pt>
                <c:pt idx="1046">
                  <c:v>3.21985533122E-2</c:v>
                </c:pt>
                <c:pt idx="1047">
                  <c:v>3.06126889752E-2</c:v>
                </c:pt>
                <c:pt idx="1048">
                  <c:v>2.9088058355600001E-2</c:v>
                </c:pt>
                <c:pt idx="1049">
                  <c:v>2.7641115512999997E-2</c:v>
                </c:pt>
                <c:pt idx="1050">
                  <c:v>2.6264813690899998E-2</c:v>
                </c:pt>
                <c:pt idx="1051">
                  <c:v>2.4947339841200001E-2</c:v>
                </c:pt>
                <c:pt idx="1052">
                  <c:v>2.3692643133800002E-2</c:v>
                </c:pt>
                <c:pt idx="1053">
                  <c:v>2.2499562247299997E-2</c:v>
                </c:pt>
                <c:pt idx="1054">
                  <c:v>2.13685471684E-2</c:v>
                </c:pt>
                <c:pt idx="1055">
                  <c:v>2.0296016793900001E-2</c:v>
                </c:pt>
                <c:pt idx="1056">
                  <c:v>1.9281022172899998E-2</c:v>
                </c:pt>
                <c:pt idx="1057">
                  <c:v>1.8316387663800001E-2</c:v>
                </c:pt>
                <c:pt idx="1058">
                  <c:v>1.7396141424900001E-2</c:v>
                </c:pt>
                <c:pt idx="1059">
                  <c:v>1.65405087677E-2</c:v>
                </c:pt>
                <c:pt idx="1060">
                  <c:v>1.5725439322699999E-2</c:v>
                </c:pt>
                <c:pt idx="1061">
                  <c:v>1.49580026272E-2</c:v>
                </c:pt>
                <c:pt idx="1062">
                  <c:v>1.42358668014E-2</c:v>
                </c:pt>
                <c:pt idx="1063">
                  <c:v>1.3551445525899999E-2</c:v>
                </c:pt>
                <c:pt idx="1064">
                  <c:v>1.2904118615700001E-2</c:v>
                </c:pt>
                <c:pt idx="1065">
                  <c:v>1.2291315210900001E-2</c:v>
                </c:pt>
                <c:pt idx="1066">
                  <c:v>1.17246931807E-2</c:v>
                </c:pt>
                <c:pt idx="1067">
                  <c:v>1.11877105954E-2</c:v>
                </c:pt>
                <c:pt idx="1068">
                  <c:v>1.06777547758E-2</c:v>
                </c:pt>
                <c:pt idx="1069">
                  <c:v>1.0199785002E-2</c:v>
                </c:pt>
                <c:pt idx="1070">
                  <c:v>9.7525409693899993E-3</c:v>
                </c:pt>
                <c:pt idx="1071">
                  <c:v>9.3305186302699988E-3</c:v>
                </c:pt>
                <c:pt idx="1072">
                  <c:v>8.9306218429600001E-3</c:v>
                </c:pt>
                <c:pt idx="1073">
                  <c:v>8.5558659642099993E-3</c:v>
                </c:pt>
                <c:pt idx="1074">
                  <c:v>8.2058349759400011E-3</c:v>
                </c:pt>
                <c:pt idx="1075">
                  <c:v>7.8768323760300008E-3</c:v>
                </c:pt>
                <c:pt idx="1076">
                  <c:v>7.5656702244100002E-3</c:v>
                </c:pt>
                <c:pt idx="1077">
                  <c:v>7.2744382685900003E-3</c:v>
                </c:pt>
                <c:pt idx="1078">
                  <c:v>7.0002865360299996E-3</c:v>
                </c:pt>
                <c:pt idx="1079">
                  <c:v>6.74172084836E-3</c:v>
                </c:pt>
                <c:pt idx="1080">
                  <c:v>6.4991818846399999E-3</c:v>
                </c:pt>
                <c:pt idx="1081">
                  <c:v>6.2749269303500003E-3</c:v>
                </c:pt>
                <c:pt idx="1082">
                  <c:v>6.0646841271399998E-3</c:v>
                </c:pt>
                <c:pt idx="1083">
                  <c:v>5.8615003987499996E-3</c:v>
                </c:pt>
                <c:pt idx="1084">
                  <c:v>5.6770969123099996E-3</c:v>
                </c:pt>
                <c:pt idx="1085">
                  <c:v>5.5022679041799999E-3</c:v>
                </c:pt>
                <c:pt idx="1086">
                  <c:v>5.3409190632300006E-3</c:v>
                </c:pt>
                <c:pt idx="1087">
                  <c:v>5.18870445998E-3</c:v>
                </c:pt>
                <c:pt idx="1088">
                  <c:v>5.0472980561599998E-3</c:v>
                </c:pt>
                <c:pt idx="1089">
                  <c:v>4.9151445381299995E-3</c:v>
                </c:pt>
                <c:pt idx="1090">
                  <c:v>4.79329253097E-3</c:v>
                </c:pt>
                <c:pt idx="1091">
                  <c:v>4.6796849901199998E-3</c:v>
                </c:pt>
                <c:pt idx="1092">
                  <c:v>4.5739136358200006E-3</c:v>
                </c:pt>
                <c:pt idx="1093">
                  <c:v>4.47655631921E-3</c:v>
                </c:pt>
                <c:pt idx="1094">
                  <c:v>4.3872012952500001E-3</c:v>
                </c:pt>
                <c:pt idx="1095">
                  <c:v>4.3055658792799994E-3</c:v>
                </c:pt>
                <c:pt idx="1096">
                  <c:v>4.2315809828399999E-3</c:v>
                </c:pt>
                <c:pt idx="1097">
                  <c:v>4.1643939229300004E-3</c:v>
                </c:pt>
                <c:pt idx="1098">
                  <c:v>4.1033219540100004E-3</c:v>
                </c:pt>
                <c:pt idx="1099">
                  <c:v>4.0505405407900005E-3</c:v>
                </c:pt>
                <c:pt idx="1100">
                  <c:v>4.0042247945199999E-3</c:v>
                </c:pt>
                <c:pt idx="1101">
                  <c:v>3.9628519171999999E-3</c:v>
                </c:pt>
                <c:pt idx="1102">
                  <c:v>3.92831985942E-3</c:v>
                </c:pt>
                <c:pt idx="1103">
                  <c:v>3.8995972744100002E-3</c:v>
                </c:pt>
                <c:pt idx="1104">
                  <c:v>3.87748195514E-3</c:v>
                </c:pt>
                <c:pt idx="1105">
                  <c:v>3.8615385645200001E-3</c:v>
                </c:pt>
                <c:pt idx="1106">
                  <c:v>3.8512446595099998E-3</c:v>
                </c:pt>
                <c:pt idx="1107">
                  <c:v>3.8470180521500003E-3</c:v>
                </c:pt>
                <c:pt idx="1108">
                  <c:v>3.8491344723999999E-3</c:v>
                </c:pt>
                <c:pt idx="1109">
                  <c:v>3.8572844891400001E-3</c:v>
                </c:pt>
                <c:pt idx="1110">
                  <c:v>3.8713831714900001E-3</c:v>
                </c:pt>
                <c:pt idx="1111">
                  <c:v>3.8916201447800002E-3</c:v>
                </c:pt>
                <c:pt idx="1112">
                  <c:v>3.9186845821100004E-3</c:v>
                </c:pt>
                <c:pt idx="1113">
                  <c:v>3.9519630506999999E-3</c:v>
                </c:pt>
                <c:pt idx="1114">
                  <c:v>3.9919053065100001E-3</c:v>
                </c:pt>
                <c:pt idx="1115">
                  <c:v>4.0386992856599998E-3</c:v>
                </c:pt>
                <c:pt idx="1116">
                  <c:v>4.0924497902300001E-3</c:v>
                </c:pt>
                <c:pt idx="1117">
                  <c:v>4.1530491246399995E-3</c:v>
                </c:pt>
                <c:pt idx="1118">
                  <c:v>4.2218525600199999E-3</c:v>
                </c:pt>
                <c:pt idx="1119">
                  <c:v>4.2990718878200005E-3</c:v>
                </c:pt>
                <c:pt idx="1120">
                  <c:v>4.3838442651099995E-3</c:v>
                </c:pt>
                <c:pt idx="1121">
                  <c:v>4.4755037403899998E-3</c:v>
                </c:pt>
                <c:pt idx="1122">
                  <c:v>4.5765586887699999E-3</c:v>
                </c:pt>
                <c:pt idx="1123">
                  <c:v>4.6895920633700005E-3</c:v>
                </c:pt>
                <c:pt idx="1124">
                  <c:v>4.8096663342800001E-3</c:v>
                </c:pt>
                <c:pt idx="1125">
                  <c:v>4.9400669356800004E-3</c:v>
                </c:pt>
                <c:pt idx="1126">
                  <c:v>5.0816490598100004E-3</c:v>
                </c:pt>
                <c:pt idx="1127">
                  <c:v>5.2343543437599997E-3</c:v>
                </c:pt>
                <c:pt idx="1128">
                  <c:v>5.3981580487599996E-3</c:v>
                </c:pt>
                <c:pt idx="1129">
                  <c:v>5.57493924907E-3</c:v>
                </c:pt>
                <c:pt idx="1130">
                  <c:v>5.7645946121700001E-3</c:v>
                </c:pt>
                <c:pt idx="1131">
                  <c:v>5.9681378930999994E-3</c:v>
                </c:pt>
                <c:pt idx="1132">
                  <c:v>6.18704855633E-3</c:v>
                </c:pt>
                <c:pt idx="1133">
                  <c:v>6.4210742369599999E-3</c:v>
                </c:pt>
                <c:pt idx="1134">
                  <c:v>6.6698547502799998E-3</c:v>
                </c:pt>
                <c:pt idx="1135">
                  <c:v>6.9366456689600002E-3</c:v>
                </c:pt>
                <c:pt idx="1136">
                  <c:v>7.2208076303200003E-3</c:v>
                </c:pt>
                <c:pt idx="1137">
                  <c:v>7.5231415844699999E-3</c:v>
                </c:pt>
                <c:pt idx="1138">
                  <c:v>7.8463561833500006E-3</c:v>
                </c:pt>
                <c:pt idx="1139">
                  <c:v>8.1893572559399996E-3</c:v>
                </c:pt>
                <c:pt idx="1140">
                  <c:v>8.5531084502300011E-3</c:v>
                </c:pt>
                <c:pt idx="1141">
                  <c:v>8.9396924475400007E-3</c:v>
                </c:pt>
                <c:pt idx="1142">
                  <c:v>9.3522330895299995E-3</c:v>
                </c:pt>
                <c:pt idx="1143">
                  <c:v>9.7890237966800006E-3</c:v>
                </c:pt>
                <c:pt idx="1144">
                  <c:v>1.0249424980600001E-2</c:v>
                </c:pt>
                <c:pt idx="1145">
                  <c:v>1.0738308465799999E-2</c:v>
                </c:pt>
                <c:pt idx="1146">
                  <c:v>1.1253489430100001E-2</c:v>
                </c:pt>
                <c:pt idx="1147">
                  <c:v>1.1797174530399999E-2</c:v>
                </c:pt>
                <c:pt idx="1148">
                  <c:v>1.2372515123399999E-2</c:v>
                </c:pt>
                <c:pt idx="1149">
                  <c:v>1.2976464960399999E-2</c:v>
                </c:pt>
                <c:pt idx="1150">
                  <c:v>1.3610377089E-2</c:v>
                </c:pt>
                <c:pt idx="1151">
                  <c:v>1.4278933212E-2</c:v>
                </c:pt>
                <c:pt idx="1152">
                  <c:v>1.4978310182499999E-2</c:v>
                </c:pt>
                <c:pt idx="1153">
                  <c:v>1.57132077896E-2</c:v>
                </c:pt>
                <c:pt idx="1154">
                  <c:v>1.64767631507E-2</c:v>
                </c:pt>
                <c:pt idx="1155">
                  <c:v>1.7273642804000001E-2</c:v>
                </c:pt>
                <c:pt idx="1156">
                  <c:v>1.81066609463E-2</c:v>
                </c:pt>
                <c:pt idx="1157">
                  <c:v>1.8974118677300002E-2</c:v>
                </c:pt>
                <c:pt idx="1158">
                  <c:v>1.9871896345200001E-2</c:v>
                </c:pt>
                <c:pt idx="1159">
                  <c:v>2.0799916850799998E-2</c:v>
                </c:pt>
                <c:pt idx="1160">
                  <c:v>2.17607659525E-2</c:v>
                </c:pt>
                <c:pt idx="1161">
                  <c:v>2.2752135897100002E-2</c:v>
                </c:pt>
                <c:pt idx="1162">
                  <c:v>2.3772957635200001E-2</c:v>
                </c:pt>
                <c:pt idx="1163">
                  <c:v>2.4815740196E-2</c:v>
                </c:pt>
                <c:pt idx="1164">
                  <c:v>2.5887033803800003E-2</c:v>
                </c:pt>
                <c:pt idx="1165">
                  <c:v>2.6984737797200002E-2</c:v>
                </c:pt>
                <c:pt idx="1166">
                  <c:v>2.81005065058E-2</c:v>
                </c:pt>
                <c:pt idx="1167">
                  <c:v>2.9234465227299999E-2</c:v>
                </c:pt>
                <c:pt idx="1168">
                  <c:v>3.0384048202999999E-2</c:v>
                </c:pt>
                <c:pt idx="1169">
                  <c:v>3.1546138201499999E-2</c:v>
                </c:pt>
                <c:pt idx="1170">
                  <c:v>3.27174883586E-2</c:v>
                </c:pt>
                <c:pt idx="1171">
                  <c:v>3.3895713852500002E-2</c:v>
                </c:pt>
                <c:pt idx="1172">
                  <c:v>3.5077312144999998E-2</c:v>
                </c:pt>
                <c:pt idx="1173">
                  <c:v>3.6259321804899998E-2</c:v>
                </c:pt>
                <c:pt idx="1174">
                  <c:v>3.7438561282200002E-2</c:v>
                </c:pt>
                <c:pt idx="1175">
                  <c:v>3.8609299549500001E-2</c:v>
                </c:pt>
                <c:pt idx="1176">
                  <c:v>3.9770631251300002E-2</c:v>
                </c:pt>
                <c:pt idx="1177">
                  <c:v>4.0919768602000001E-2</c:v>
                </c:pt>
                <c:pt idx="1178">
                  <c:v>4.2053606503200003E-2</c:v>
                </c:pt>
                <c:pt idx="1179">
                  <c:v>4.3168814961700004E-2</c:v>
                </c:pt>
                <c:pt idx="1180">
                  <c:v>4.4262056209700001E-2</c:v>
                </c:pt>
                <c:pt idx="1181">
                  <c:v>4.5332377120399996E-2</c:v>
                </c:pt>
                <c:pt idx="1182">
                  <c:v>4.6377230991700005E-2</c:v>
                </c:pt>
                <c:pt idx="1183">
                  <c:v>4.7394233370400003E-2</c:v>
                </c:pt>
                <c:pt idx="1184">
                  <c:v>4.8381200259300004E-2</c:v>
                </c:pt>
                <c:pt idx="1185">
                  <c:v>4.9336966207000003E-2</c:v>
                </c:pt>
                <c:pt idx="1186">
                  <c:v>5.0265449567799998E-2</c:v>
                </c:pt>
                <c:pt idx="1187">
                  <c:v>5.1161172811500004E-2</c:v>
                </c:pt>
                <c:pt idx="1188">
                  <c:v>5.2024082883299995E-2</c:v>
                </c:pt>
                <c:pt idx="1189">
                  <c:v>5.2853930713700002E-2</c:v>
                </c:pt>
                <c:pt idx="1190">
                  <c:v>5.3656570526700004E-2</c:v>
                </c:pt>
                <c:pt idx="1191">
                  <c:v>5.4410353605499999E-2</c:v>
                </c:pt>
                <c:pt idx="1192">
                  <c:v>5.5142358463100005E-2</c:v>
                </c:pt>
                <c:pt idx="1193">
                  <c:v>5.5840837638599997E-2</c:v>
                </c:pt>
                <c:pt idx="1194">
                  <c:v>5.6510281712900005E-2</c:v>
                </c:pt>
                <c:pt idx="1195">
                  <c:v>5.71473303428E-2</c:v>
                </c:pt>
                <c:pt idx="1196">
                  <c:v>5.7755000478000001E-2</c:v>
                </c:pt>
                <c:pt idx="1197">
                  <c:v>5.8333422607899997E-2</c:v>
                </c:pt>
                <c:pt idx="1198">
                  <c:v>5.8886474419499998E-2</c:v>
                </c:pt>
                <c:pt idx="1199">
                  <c:v>5.9412360826499998E-2</c:v>
                </c:pt>
                <c:pt idx="1200">
                  <c:v>5.9911256046200005E-2</c:v>
                </c:pt>
                <c:pt idx="1201">
                  <c:v>6.0386864260800005E-2</c:v>
                </c:pt>
                <c:pt idx="1202">
                  <c:v>6.0839954362400001E-2</c:v>
                </c:pt>
                <c:pt idx="1203">
                  <c:v>6.1271551692099996E-2</c:v>
                </c:pt>
                <c:pt idx="1204">
                  <c:v>6.1682235829400002E-2</c:v>
                </c:pt>
                <c:pt idx="1205">
                  <c:v>6.2071215590900002E-2</c:v>
                </c:pt>
                <c:pt idx="1206">
                  <c:v>6.2439137395199996E-2</c:v>
                </c:pt>
                <c:pt idx="1207">
                  <c:v>6.2788544747300001E-2</c:v>
                </c:pt>
                <c:pt idx="1208">
                  <c:v>6.3122186113499998E-2</c:v>
                </c:pt>
                <c:pt idx="1209">
                  <c:v>6.3439672907499994E-2</c:v>
                </c:pt>
                <c:pt idx="1210">
                  <c:v>6.3739255717399995E-2</c:v>
                </c:pt>
                <c:pt idx="1211">
                  <c:v>6.4022323889199997E-2</c:v>
                </c:pt>
                <c:pt idx="1212">
                  <c:v>6.429078277780001E-2</c:v>
                </c:pt>
                <c:pt idx="1213">
                  <c:v>6.45451051341E-2</c:v>
                </c:pt>
                <c:pt idx="1214">
                  <c:v>6.4784888390899992E-2</c:v>
                </c:pt>
                <c:pt idx="1215">
                  <c:v>6.5010087461699992E-2</c:v>
                </c:pt>
                <c:pt idx="1216">
                  <c:v>6.5220911467500003E-2</c:v>
                </c:pt>
                <c:pt idx="1217">
                  <c:v>6.5418335891099993E-2</c:v>
                </c:pt>
                <c:pt idx="1218">
                  <c:v>6.5602758754900001E-2</c:v>
                </c:pt>
                <c:pt idx="1219">
                  <c:v>6.5773938206100002E-2</c:v>
                </c:pt>
                <c:pt idx="1220">
                  <c:v>6.5931635751300011E-2</c:v>
                </c:pt>
                <c:pt idx="1221">
                  <c:v>6.6077172146400007E-2</c:v>
                </c:pt>
                <c:pt idx="1222">
                  <c:v>6.6210961892200007E-2</c:v>
                </c:pt>
                <c:pt idx="1223">
                  <c:v>6.6331672250000001E-2</c:v>
                </c:pt>
                <c:pt idx="1224">
                  <c:v>6.6441192306299995E-2</c:v>
                </c:pt>
                <c:pt idx="1225">
                  <c:v>6.6538239563000007E-2</c:v>
                </c:pt>
                <c:pt idx="1226">
                  <c:v>6.6624147534700001E-2</c:v>
                </c:pt>
                <c:pt idx="1227">
                  <c:v>6.6699375284600002E-2</c:v>
                </c:pt>
                <c:pt idx="1228">
                  <c:v>6.6762159016799993E-2</c:v>
                </c:pt>
                <c:pt idx="1229">
                  <c:v>6.6814001772099993E-2</c:v>
                </c:pt>
                <c:pt idx="1230">
                  <c:v>6.6856165598999998E-2</c:v>
                </c:pt>
                <c:pt idx="1231">
                  <c:v>6.6888510621799999E-2</c:v>
                </c:pt>
                <c:pt idx="1232">
                  <c:v>6.6908308211399994E-2</c:v>
                </c:pt>
                <c:pt idx="1233">
                  <c:v>6.6918360815099998E-2</c:v>
                </c:pt>
                <c:pt idx="1234">
                  <c:v>6.6918596565599994E-2</c:v>
                </c:pt>
                <c:pt idx="1235">
                  <c:v>6.6908585937200005E-2</c:v>
                </c:pt>
                <c:pt idx="1236">
                  <c:v>6.68885938318E-2</c:v>
                </c:pt>
                <c:pt idx="1237">
                  <c:v>6.6860650056500007E-2</c:v>
                </c:pt>
                <c:pt idx="1238">
                  <c:v>6.6823231567299995E-2</c:v>
                </c:pt>
                <c:pt idx="1239">
                  <c:v>6.6778013724700006E-2</c:v>
                </c:pt>
                <c:pt idx="1240">
                  <c:v>6.6722861208699996E-2</c:v>
                </c:pt>
                <c:pt idx="1241">
                  <c:v>6.6658940687200005E-2</c:v>
                </c:pt>
                <c:pt idx="1242">
                  <c:v>6.6588631036799989E-2</c:v>
                </c:pt>
                <c:pt idx="1243">
                  <c:v>6.6509985165800006E-2</c:v>
                </c:pt>
                <c:pt idx="1244">
                  <c:v>6.6423689039799991E-2</c:v>
                </c:pt>
                <c:pt idx="1245">
                  <c:v>6.6330114491600006E-2</c:v>
                </c:pt>
                <c:pt idx="1246">
                  <c:v>6.6230043766999994E-2</c:v>
                </c:pt>
                <c:pt idx="1247">
                  <c:v>6.6122557800600001E-2</c:v>
                </c:pt>
                <c:pt idx="1248">
                  <c:v>6.6009952213000003E-2</c:v>
                </c:pt>
                <c:pt idx="1249">
                  <c:v>6.5890489899399995E-2</c:v>
                </c:pt>
                <c:pt idx="1250">
                  <c:v>6.5765196805700005E-2</c:v>
                </c:pt>
                <c:pt idx="1251">
                  <c:v>6.5634733145599991E-2</c:v>
                </c:pt>
                <c:pt idx="1252">
                  <c:v>6.5497678042000004E-2</c:v>
                </c:pt>
                <c:pt idx="1253">
                  <c:v>6.5355640962100003E-2</c:v>
                </c:pt>
                <c:pt idx="1254">
                  <c:v>6.5209522592799996E-2</c:v>
                </c:pt>
                <c:pt idx="1255">
                  <c:v>6.5058681484900002E-2</c:v>
                </c:pt>
                <c:pt idx="1256">
                  <c:v>6.4903310269499997E-2</c:v>
                </c:pt>
                <c:pt idx="1257">
                  <c:v>6.4743282354300005E-2</c:v>
                </c:pt>
                <c:pt idx="1258">
                  <c:v>6.4579365211699991E-2</c:v>
                </c:pt>
                <c:pt idx="1259">
                  <c:v>6.4411837337799996E-2</c:v>
                </c:pt>
                <c:pt idx="1260">
                  <c:v>6.4240769488199997E-2</c:v>
                </c:pt>
                <c:pt idx="1261">
                  <c:v>6.40663618154E-2</c:v>
                </c:pt>
                <c:pt idx="1262">
                  <c:v>6.3888512236999997E-2</c:v>
                </c:pt>
                <c:pt idx="1263">
                  <c:v>6.3706899517899998E-2</c:v>
                </c:pt>
                <c:pt idx="1264">
                  <c:v>6.3522975841500004E-2</c:v>
                </c:pt>
                <c:pt idx="1265">
                  <c:v>6.3336263835000003E-2</c:v>
                </c:pt>
                <c:pt idx="1266">
                  <c:v>6.31466766771E-2</c:v>
                </c:pt>
                <c:pt idx="1267">
                  <c:v>6.2954717171799998E-2</c:v>
                </c:pt>
                <c:pt idx="1268">
                  <c:v>6.2760624307600002E-2</c:v>
                </c:pt>
                <c:pt idx="1269">
                  <c:v>6.2564225048700003E-2</c:v>
                </c:pt>
                <c:pt idx="1270">
                  <c:v>6.23658077065E-2</c:v>
                </c:pt>
                <c:pt idx="1271">
                  <c:v>6.2165645149200005E-2</c:v>
                </c:pt>
                <c:pt idx="1272">
                  <c:v>6.1963540496900005E-2</c:v>
                </c:pt>
                <c:pt idx="1273">
                  <c:v>6.1759604037299999E-2</c:v>
                </c:pt>
                <c:pt idx="1274">
                  <c:v>6.1554084431900004E-2</c:v>
                </c:pt>
                <c:pt idx="1275">
                  <c:v>6.1346930834499998E-2</c:v>
                </c:pt>
                <c:pt idx="1276">
                  <c:v>6.1138078611100002E-2</c:v>
                </c:pt>
                <c:pt idx="1277">
                  <c:v>6.0928028478500006E-2</c:v>
                </c:pt>
                <c:pt idx="1278">
                  <c:v>6.0717052052800001E-2</c:v>
                </c:pt>
                <c:pt idx="1279">
                  <c:v>6.0504565726199999E-2</c:v>
                </c:pt>
                <c:pt idx="1280">
                  <c:v>6.0290790458200003E-2</c:v>
                </c:pt>
                <c:pt idx="1281">
                  <c:v>6.0075771944499999E-2</c:v>
                </c:pt>
                <c:pt idx="1282">
                  <c:v>5.9859828907500003E-2</c:v>
                </c:pt>
                <c:pt idx="1283">
                  <c:v>5.9642733931899998E-2</c:v>
                </c:pt>
                <c:pt idx="1284">
                  <c:v>5.9424553460400001E-2</c:v>
                </c:pt>
                <c:pt idx="1285">
                  <c:v>5.9205569847300001E-2</c:v>
                </c:pt>
                <c:pt idx="1286">
                  <c:v>5.8985699937699997E-2</c:v>
                </c:pt>
                <c:pt idx="1287">
                  <c:v>5.8764871577399999E-2</c:v>
                </c:pt>
                <c:pt idx="1288">
                  <c:v>5.8542956201600001E-2</c:v>
                </c:pt>
                <c:pt idx="1289">
                  <c:v>5.8320011645500006E-2</c:v>
                </c:pt>
                <c:pt idx="1290">
                  <c:v>5.80964028525E-2</c:v>
                </c:pt>
                <c:pt idx="1291">
                  <c:v>5.7871874144200003E-2</c:v>
                </c:pt>
                <c:pt idx="1292">
                  <c:v>5.7646173069800001E-2</c:v>
                </c:pt>
                <c:pt idx="1293">
                  <c:v>5.7419581961600005E-2</c:v>
                </c:pt>
                <c:pt idx="1294">
                  <c:v>5.7192161267400003E-2</c:v>
                </c:pt>
                <c:pt idx="1295">
                  <c:v>5.69637174363E-2</c:v>
                </c:pt>
                <c:pt idx="1296">
                  <c:v>5.6734084663599998E-2</c:v>
                </c:pt>
                <c:pt idx="1297">
                  <c:v>5.6503551755099996E-2</c:v>
                </c:pt>
                <c:pt idx="1298">
                  <c:v>5.6272039796599997E-2</c:v>
                </c:pt>
                <c:pt idx="1299">
                  <c:v>5.6039279278200002E-2</c:v>
                </c:pt>
                <c:pt idx="1300">
                  <c:v>5.5805407341900003E-2</c:v>
                </c:pt>
                <c:pt idx="1301">
                  <c:v>5.5570574271399997E-2</c:v>
                </c:pt>
                <c:pt idx="1302">
                  <c:v>5.5334514775299999E-2</c:v>
                </c:pt>
                <c:pt idx="1303">
                  <c:v>5.5096954657999998E-2</c:v>
                </c:pt>
                <c:pt idx="1304">
                  <c:v>5.4858153758099999E-2</c:v>
                </c:pt>
                <c:pt idx="1305">
                  <c:v>5.4618197359200003E-2</c:v>
                </c:pt>
                <c:pt idx="1306">
                  <c:v>5.4376817386799996E-2</c:v>
                </c:pt>
                <c:pt idx="1307">
                  <c:v>5.4134099671999995E-2</c:v>
                </c:pt>
                <c:pt idx="1308">
                  <c:v>5.3889632985100001E-2</c:v>
                </c:pt>
                <c:pt idx="1309">
                  <c:v>5.3643907745999996E-2</c:v>
                </c:pt>
                <c:pt idx="1310">
                  <c:v>5.3396607978399999E-2</c:v>
                </c:pt>
                <c:pt idx="1311">
                  <c:v>5.31477182634E-2</c:v>
                </c:pt>
                <c:pt idx="1312">
                  <c:v>5.2897335230600001E-2</c:v>
                </c:pt>
                <c:pt idx="1313">
                  <c:v>5.2645583897800004E-2</c:v>
                </c:pt>
                <c:pt idx="1314">
                  <c:v>5.2392270674899995E-2</c:v>
                </c:pt>
                <c:pt idx="1315">
                  <c:v>5.2137224915899998E-2</c:v>
                </c:pt>
                <c:pt idx="1316">
                  <c:v>5.1880676262399998E-2</c:v>
                </c:pt>
                <c:pt idx="1317">
                  <c:v>5.1622649693399997E-2</c:v>
                </c:pt>
                <c:pt idx="1318">
                  <c:v>5.1363191464000001E-2</c:v>
                </c:pt>
                <c:pt idx="1319">
                  <c:v>5.1102333114699999E-2</c:v>
                </c:pt>
                <c:pt idx="1320">
                  <c:v>5.0840229526900003E-2</c:v>
                </c:pt>
                <c:pt idx="1321">
                  <c:v>5.05768288058E-2</c:v>
                </c:pt>
                <c:pt idx="1322">
                  <c:v>5.0312219899200004E-2</c:v>
                </c:pt>
                <c:pt idx="1323">
                  <c:v>5.0046741271400005E-2</c:v>
                </c:pt>
                <c:pt idx="1324">
                  <c:v>4.9780516502300004E-2</c:v>
                </c:pt>
                <c:pt idx="1325">
                  <c:v>4.9513510259300002E-2</c:v>
                </c:pt>
                <c:pt idx="1326">
                  <c:v>4.9245938504100001E-2</c:v>
                </c:pt>
                <c:pt idx="1327">
                  <c:v>4.8978087351899999E-2</c:v>
                </c:pt>
                <c:pt idx="1328">
                  <c:v>4.8710196236600001E-2</c:v>
                </c:pt>
                <c:pt idx="1329">
                  <c:v>4.8442405379100002E-2</c:v>
                </c:pt>
                <c:pt idx="1330">
                  <c:v>4.8175049783200002E-2</c:v>
                </c:pt>
                <c:pt idx="1331">
                  <c:v>4.7908319456399999E-2</c:v>
                </c:pt>
                <c:pt idx="1332">
                  <c:v>4.7642557184799997E-2</c:v>
                </c:pt>
                <c:pt idx="1333">
                  <c:v>4.7378102836399996E-2</c:v>
                </c:pt>
                <c:pt idx="1334">
                  <c:v>4.7115180540099999E-2</c:v>
                </c:pt>
                <c:pt idx="1335">
                  <c:v>4.6854238031000001E-2</c:v>
                </c:pt>
                <c:pt idx="1336">
                  <c:v>4.65957917636E-2</c:v>
                </c:pt>
                <c:pt idx="1337">
                  <c:v>4.6339961718600005E-2</c:v>
                </c:pt>
                <c:pt idx="1338">
                  <c:v>4.6086762468899999E-2</c:v>
                </c:pt>
                <c:pt idx="1339">
                  <c:v>4.58357786999E-2</c:v>
                </c:pt>
                <c:pt idx="1340">
                  <c:v>4.5588815298599997E-2</c:v>
                </c:pt>
                <c:pt idx="1341">
                  <c:v>4.5347561971600003E-2</c:v>
                </c:pt>
                <c:pt idx="1342">
                  <c:v>4.5109988628899998E-2</c:v>
                </c:pt>
                <c:pt idx="1343">
                  <c:v>4.4876963134999996E-2</c:v>
                </c:pt>
                <c:pt idx="1344">
                  <c:v>4.4648534642100002E-2</c:v>
                </c:pt>
                <c:pt idx="1345">
                  <c:v>4.4425168757500001E-2</c:v>
                </c:pt>
                <c:pt idx="1346">
                  <c:v>4.4206930664500002E-2</c:v>
                </c:pt>
                <c:pt idx="1347">
                  <c:v>4.3994458494699996E-2</c:v>
                </c:pt>
                <c:pt idx="1348">
                  <c:v>4.37884410248E-2</c:v>
                </c:pt>
                <c:pt idx="1349">
                  <c:v>4.3587767649799998E-2</c:v>
                </c:pt>
                <c:pt idx="1350">
                  <c:v>4.3393012531899998E-2</c:v>
                </c:pt>
                <c:pt idx="1351">
                  <c:v>4.3204227848200001E-2</c:v>
                </c:pt>
                <c:pt idx="1352">
                  <c:v>4.30218939695E-2</c:v>
                </c:pt>
                <c:pt idx="1353">
                  <c:v>4.2846512115999998E-2</c:v>
                </c:pt>
                <c:pt idx="1354">
                  <c:v>4.2676875573399997E-2</c:v>
                </c:pt>
                <c:pt idx="1355">
                  <c:v>4.25126457695E-2</c:v>
                </c:pt>
                <c:pt idx="1356">
                  <c:v>4.2354941312199995E-2</c:v>
                </c:pt>
                <c:pt idx="1357">
                  <c:v>4.2203511519099998E-2</c:v>
                </c:pt>
                <c:pt idx="1358">
                  <c:v>4.2058372274100003E-2</c:v>
                </c:pt>
                <c:pt idx="1359">
                  <c:v>4.1918651775800002E-2</c:v>
                </c:pt>
                <c:pt idx="1360">
                  <c:v>4.1783874990800003E-2</c:v>
                </c:pt>
                <c:pt idx="1361">
                  <c:v>4.1655052975799994E-2</c:v>
                </c:pt>
                <c:pt idx="1362">
                  <c:v>4.1530876252500001E-2</c:v>
                </c:pt>
                <c:pt idx="1363">
                  <c:v>4.1410922516899998E-2</c:v>
                </c:pt>
                <c:pt idx="1364">
                  <c:v>4.1295307956000005E-2</c:v>
                </c:pt>
                <c:pt idx="1365">
                  <c:v>4.1184065528200003E-2</c:v>
                </c:pt>
                <c:pt idx="1366">
                  <c:v>4.1077010705500003E-2</c:v>
                </c:pt>
                <c:pt idx="1367">
                  <c:v>4.0973027652500001E-2</c:v>
                </c:pt>
                <c:pt idx="1368">
                  <c:v>4.0872177508700001E-2</c:v>
                </c:pt>
                <c:pt idx="1369">
                  <c:v>4.0774654191099997E-2</c:v>
                </c:pt>
                <c:pt idx="1370">
                  <c:v>4.0679703352600002E-2</c:v>
                </c:pt>
                <c:pt idx="1371">
                  <c:v>4.0587143816199996E-2</c:v>
                </c:pt>
                <c:pt idx="1372">
                  <c:v>4.0496466771600001E-2</c:v>
                </c:pt>
                <c:pt idx="1373">
                  <c:v>4.0407559556300002E-2</c:v>
                </c:pt>
                <c:pt idx="1374">
                  <c:v>4.0320149011399999E-2</c:v>
                </c:pt>
                <c:pt idx="1375">
                  <c:v>4.0234016576000002E-2</c:v>
                </c:pt>
                <c:pt idx="1376">
                  <c:v>4.0148723618200002E-2</c:v>
                </c:pt>
                <c:pt idx="1377">
                  <c:v>4.0064358826099995E-2</c:v>
                </c:pt>
                <c:pt idx="1378">
                  <c:v>3.99805763515E-2</c:v>
                </c:pt>
                <c:pt idx="1379">
                  <c:v>3.9897168391799999E-2</c:v>
                </c:pt>
                <c:pt idx="1380">
                  <c:v>3.98138469967E-2</c:v>
                </c:pt>
                <c:pt idx="1381">
                  <c:v>3.9730699150299996E-2</c:v>
                </c:pt>
                <c:pt idx="1382">
                  <c:v>3.9647453709600003E-2</c:v>
                </c:pt>
                <c:pt idx="1383">
                  <c:v>3.9563945655600001E-2</c:v>
                </c:pt>
                <c:pt idx="1384">
                  <c:v>3.94800527591E-2</c:v>
                </c:pt>
                <c:pt idx="1385">
                  <c:v>3.93956672092E-2</c:v>
                </c:pt>
                <c:pt idx="1386">
                  <c:v>3.93107304457E-2</c:v>
                </c:pt>
                <c:pt idx="1387">
                  <c:v>3.9225101640600002E-2</c:v>
                </c:pt>
                <c:pt idx="1388">
                  <c:v>3.9138836358900003E-2</c:v>
                </c:pt>
                <c:pt idx="1389">
                  <c:v>3.9051792509899999E-2</c:v>
                </c:pt>
                <c:pt idx="1390">
                  <c:v>3.8963966796599997E-2</c:v>
                </c:pt>
                <c:pt idx="1391">
                  <c:v>3.8875204543600002E-2</c:v>
                </c:pt>
                <c:pt idx="1392">
                  <c:v>3.8785563631800003E-2</c:v>
                </c:pt>
                <c:pt idx="1393">
                  <c:v>3.8695045310200002E-2</c:v>
                </c:pt>
                <c:pt idx="1394">
                  <c:v>3.8603690139599994E-2</c:v>
                </c:pt>
                <c:pt idx="1395">
                  <c:v>3.85115210478E-2</c:v>
                </c:pt>
                <c:pt idx="1396">
                  <c:v>3.8418420746700002E-2</c:v>
                </c:pt>
                <c:pt idx="1397">
                  <c:v>3.8324443750500002E-2</c:v>
                </c:pt>
                <c:pt idx="1398">
                  <c:v>3.8229756545900002E-2</c:v>
                </c:pt>
                <c:pt idx="1399">
                  <c:v>3.8134164813399998E-2</c:v>
                </c:pt>
                <c:pt idx="1400">
                  <c:v>3.8037498702699998E-2</c:v>
                </c:pt>
                <c:pt idx="1401">
                  <c:v>3.7940143141299995E-2</c:v>
                </c:pt>
                <c:pt idx="1402">
                  <c:v>3.7842043328700004E-2</c:v>
                </c:pt>
                <c:pt idx="1403">
                  <c:v>3.7743265299400003E-2</c:v>
                </c:pt>
                <c:pt idx="1404">
                  <c:v>3.7643806871400003E-2</c:v>
                </c:pt>
                <c:pt idx="1405">
                  <c:v>3.75436754857E-2</c:v>
                </c:pt>
                <c:pt idx="1406">
                  <c:v>3.74429276284E-2</c:v>
                </c:pt>
                <c:pt idx="1407">
                  <c:v>3.7341593027199999E-2</c:v>
                </c:pt>
                <c:pt idx="1408">
                  <c:v>3.7239629981E-2</c:v>
                </c:pt>
                <c:pt idx="1409">
                  <c:v>3.7137202964399998E-2</c:v>
                </c:pt>
                <c:pt idx="1410">
                  <c:v>3.7034382237300004E-2</c:v>
                </c:pt>
                <c:pt idx="1411">
                  <c:v>3.6931068370299996E-2</c:v>
                </c:pt>
                <c:pt idx="1412">
                  <c:v>3.6827304335800004E-2</c:v>
                </c:pt>
                <c:pt idx="1413">
                  <c:v>3.6723231346499997E-2</c:v>
                </c:pt>
                <c:pt idx="1414">
                  <c:v>3.6618827869000004E-2</c:v>
                </c:pt>
                <c:pt idx="1415">
                  <c:v>3.6514104378399997E-2</c:v>
                </c:pt>
                <c:pt idx="1416">
                  <c:v>3.6409114061799995E-2</c:v>
                </c:pt>
                <c:pt idx="1417">
                  <c:v>3.6303923505800001E-2</c:v>
                </c:pt>
                <c:pt idx="1418">
                  <c:v>3.61985641747E-2</c:v>
                </c:pt>
                <c:pt idx="1419">
                  <c:v>3.6093044680100002E-2</c:v>
                </c:pt>
                <c:pt idx="1420">
                  <c:v>3.59873817727E-2</c:v>
                </c:pt>
                <c:pt idx="1421">
                  <c:v>3.58816253807E-2</c:v>
                </c:pt>
                <c:pt idx="1422">
                  <c:v>3.5775809080999997E-2</c:v>
                </c:pt>
                <c:pt idx="1423">
                  <c:v>3.5669968967999996E-2</c:v>
                </c:pt>
                <c:pt idx="1424">
                  <c:v>3.5564103959899999E-2</c:v>
                </c:pt>
                <c:pt idx="1425">
                  <c:v>3.5458257296400002E-2</c:v>
                </c:pt>
                <c:pt idx="1426">
                  <c:v>3.5352465773799996E-2</c:v>
                </c:pt>
                <c:pt idx="1427">
                  <c:v>3.52467554313E-2</c:v>
                </c:pt>
                <c:pt idx="1428">
                  <c:v>3.5141134997000001E-2</c:v>
                </c:pt>
                <c:pt idx="1429">
                  <c:v>3.50356376922E-2</c:v>
                </c:pt>
                <c:pt idx="1430">
                  <c:v>3.4930269767100001E-2</c:v>
                </c:pt>
                <c:pt idx="1431">
                  <c:v>3.4825051187699997E-2</c:v>
                </c:pt>
                <c:pt idx="1432">
                  <c:v>3.4720012005100005E-2</c:v>
                </c:pt>
                <c:pt idx="1433">
                  <c:v>3.4615165537400003E-2</c:v>
                </c:pt>
                <c:pt idx="1434">
                  <c:v>3.4510533637599997E-2</c:v>
                </c:pt>
                <c:pt idx="1435">
                  <c:v>3.4406135559399996E-2</c:v>
                </c:pt>
                <c:pt idx="1436">
                  <c:v>3.4301969272999999E-2</c:v>
                </c:pt>
                <c:pt idx="1437">
                  <c:v>3.4198058040799999E-2</c:v>
                </c:pt>
                <c:pt idx="1438">
                  <c:v>3.4094417508299994E-2</c:v>
                </c:pt>
                <c:pt idx="1439">
                  <c:v>3.3991068016299995E-2</c:v>
                </c:pt>
                <c:pt idx="1440">
                  <c:v>3.3888020996900005E-2</c:v>
                </c:pt>
                <c:pt idx="1441">
                  <c:v>3.3785278397200004E-2</c:v>
                </c:pt>
                <c:pt idx="1442">
                  <c:v>3.3682849575900002E-2</c:v>
                </c:pt>
                <c:pt idx="1443">
                  <c:v>3.3580747295400004E-2</c:v>
                </c:pt>
                <c:pt idx="1444">
                  <c:v>3.3478984699300003E-2</c:v>
                </c:pt>
                <c:pt idx="1445">
                  <c:v>3.3377561682300001E-2</c:v>
                </c:pt>
                <c:pt idx="1446">
                  <c:v>3.3276476875900005E-2</c:v>
                </c:pt>
                <c:pt idx="1447">
                  <c:v>3.3175764598699996E-2</c:v>
                </c:pt>
                <c:pt idx="1448">
                  <c:v>3.3075423184500005E-2</c:v>
                </c:pt>
                <c:pt idx="1449">
                  <c:v>3.2975458300699999E-2</c:v>
                </c:pt>
                <c:pt idx="1450">
                  <c:v>3.2875864941100001E-2</c:v>
                </c:pt>
                <c:pt idx="1451">
                  <c:v>3.2776644643300004E-2</c:v>
                </c:pt>
                <c:pt idx="1452">
                  <c:v>3.2677813755800006E-2</c:v>
                </c:pt>
                <c:pt idx="1453">
                  <c:v>3.2579383632400004E-2</c:v>
                </c:pt>
                <c:pt idx="1454">
                  <c:v>3.2481342885099997E-2</c:v>
                </c:pt>
                <c:pt idx="1455">
                  <c:v>3.2383701576300002E-2</c:v>
                </c:pt>
                <c:pt idx="1456">
                  <c:v>3.2286469893599998E-2</c:v>
                </c:pt>
                <c:pt idx="1457">
                  <c:v>3.21896405994E-2</c:v>
                </c:pt>
                <c:pt idx="1458">
                  <c:v>3.2093215350599995E-2</c:v>
                </c:pt>
                <c:pt idx="1459">
                  <c:v>3.1997212067399999E-2</c:v>
                </c:pt>
                <c:pt idx="1460">
                  <c:v>3.1901611619299997E-2</c:v>
                </c:pt>
                <c:pt idx="1461">
                  <c:v>3.1806427999099995E-2</c:v>
                </c:pt>
                <c:pt idx="1462">
                  <c:v>3.1711668452800004E-2</c:v>
                </c:pt>
                <c:pt idx="1463">
                  <c:v>3.1617319504700002E-2</c:v>
                </c:pt>
                <c:pt idx="1464">
                  <c:v>3.15233732953E-2</c:v>
                </c:pt>
                <c:pt idx="1465">
                  <c:v>3.1429853245099997E-2</c:v>
                </c:pt>
                <c:pt idx="1466">
                  <c:v>3.1336774296500003E-2</c:v>
                </c:pt>
                <c:pt idx="1467">
                  <c:v>3.1244117896700001E-2</c:v>
                </c:pt>
                <c:pt idx="1468">
                  <c:v>3.1151850888700001E-2</c:v>
                </c:pt>
                <c:pt idx="1469">
                  <c:v>3.1060023370199998E-2</c:v>
                </c:pt>
                <c:pt idx="1470">
                  <c:v>3.0968604872E-2</c:v>
                </c:pt>
                <c:pt idx="1471">
                  <c:v>3.0877605693900002E-2</c:v>
                </c:pt>
                <c:pt idx="1472">
                  <c:v>3.0787046965399998E-2</c:v>
                </c:pt>
                <c:pt idx="1473">
                  <c:v>3.0696914951699999E-2</c:v>
                </c:pt>
                <c:pt idx="1474">
                  <c:v>3.06071983339E-2</c:v>
                </c:pt>
                <c:pt idx="1475">
                  <c:v>3.05178932742E-2</c:v>
                </c:pt>
                <c:pt idx="1476">
                  <c:v>3.0428997409E-2</c:v>
                </c:pt>
                <c:pt idx="1477">
                  <c:v>3.0340541443700002E-2</c:v>
                </c:pt>
                <c:pt idx="1478">
                  <c:v>3.0252499579599999E-2</c:v>
                </c:pt>
                <c:pt idx="1479">
                  <c:v>3.0164874217600002E-2</c:v>
                </c:pt>
                <c:pt idx="1480">
                  <c:v>3.0077662714099999E-2</c:v>
                </c:pt>
                <c:pt idx="1481">
                  <c:v>2.9990879207799997E-2</c:v>
                </c:pt>
                <c:pt idx="1482">
                  <c:v>2.99045176288E-2</c:v>
                </c:pt>
                <c:pt idx="1483">
                  <c:v>2.98185294468E-2</c:v>
                </c:pt>
                <c:pt idx="1484">
                  <c:v>2.9732943993099999E-2</c:v>
                </c:pt>
                <c:pt idx="1485">
                  <c:v>2.96477788958E-2</c:v>
                </c:pt>
                <c:pt idx="1486">
                  <c:v>2.9563028199700001E-2</c:v>
                </c:pt>
                <c:pt idx="1487">
                  <c:v>2.94786907244E-2</c:v>
                </c:pt>
                <c:pt idx="1488">
                  <c:v>2.9394752841700001E-2</c:v>
                </c:pt>
                <c:pt idx="1489">
                  <c:v>2.9311237524900002E-2</c:v>
                </c:pt>
                <c:pt idx="1490">
                  <c:v>2.92281294587E-2</c:v>
                </c:pt>
                <c:pt idx="1491">
                  <c:v>2.9145353470399999E-2</c:v>
                </c:pt>
                <c:pt idx="1492">
                  <c:v>2.9062992593899998E-2</c:v>
                </c:pt>
                <c:pt idx="1493">
                  <c:v>2.8981043184000001E-2</c:v>
                </c:pt>
                <c:pt idx="1494">
                  <c:v>2.8899494028100003E-2</c:v>
                </c:pt>
                <c:pt idx="1495">
                  <c:v>2.8818335871799997E-2</c:v>
                </c:pt>
                <c:pt idx="1496">
                  <c:v>2.87375741526E-2</c:v>
                </c:pt>
                <c:pt idx="1497">
                  <c:v>2.86571980651E-2</c:v>
                </c:pt>
                <c:pt idx="1498">
                  <c:v>2.85772032674E-2</c:v>
                </c:pt>
                <c:pt idx="1499">
                  <c:v>2.8497582574100001E-2</c:v>
                </c:pt>
                <c:pt idx="1500">
                  <c:v>2.84183432353E-2</c:v>
                </c:pt>
                <c:pt idx="1501">
                  <c:v>2.8339494425800003E-2</c:v>
                </c:pt>
                <c:pt idx="1502">
                  <c:v>2.8261029295699999E-2</c:v>
                </c:pt>
                <c:pt idx="1503">
                  <c:v>2.8182933552700001E-2</c:v>
                </c:pt>
                <c:pt idx="1504">
                  <c:v>2.8105199381399999E-2</c:v>
                </c:pt>
                <c:pt idx="1505">
                  <c:v>2.8027845503000002E-2</c:v>
                </c:pt>
                <c:pt idx="1506">
                  <c:v>2.7950872096200001E-2</c:v>
                </c:pt>
                <c:pt idx="1507">
                  <c:v>2.7874261502600001E-2</c:v>
                </c:pt>
                <c:pt idx="1508">
                  <c:v>2.7798009597999999E-2</c:v>
                </c:pt>
                <c:pt idx="1509">
                  <c:v>2.7722141561499998E-2</c:v>
                </c:pt>
                <c:pt idx="1510">
                  <c:v>2.7646635339200001E-2</c:v>
                </c:pt>
                <c:pt idx="1511">
                  <c:v>2.75714706654E-2</c:v>
                </c:pt>
                <c:pt idx="1512">
                  <c:v>2.74966424589E-2</c:v>
                </c:pt>
                <c:pt idx="1513">
                  <c:v>2.74222151005E-2</c:v>
                </c:pt>
                <c:pt idx="1514">
                  <c:v>2.7348146998499998E-2</c:v>
                </c:pt>
                <c:pt idx="1515">
                  <c:v>2.72744094247E-2</c:v>
                </c:pt>
                <c:pt idx="1516">
                  <c:v>2.7201008070099997E-2</c:v>
                </c:pt>
                <c:pt idx="1517">
                  <c:v>2.7127962131099997E-2</c:v>
                </c:pt>
                <c:pt idx="1518">
                  <c:v>2.7055299523900001E-2</c:v>
                </c:pt>
                <c:pt idx="1519">
                  <c:v>2.6982968792899999E-2</c:v>
                </c:pt>
                <c:pt idx="1520">
                  <c:v>2.69109600194E-2</c:v>
                </c:pt>
                <c:pt idx="1521">
                  <c:v>2.6839286472000002E-2</c:v>
                </c:pt>
                <c:pt idx="1522">
                  <c:v>2.6767976814299998E-2</c:v>
                </c:pt>
                <c:pt idx="1523">
                  <c:v>2.6696996909100001E-2</c:v>
                </c:pt>
                <c:pt idx="1524">
                  <c:v>2.6626355195699999E-2</c:v>
                </c:pt>
                <c:pt idx="1525">
                  <c:v>2.6556018128400003E-2</c:v>
                </c:pt>
                <c:pt idx="1526">
                  <c:v>2.6486039809200002E-2</c:v>
                </c:pt>
                <c:pt idx="1527">
                  <c:v>2.64164238356E-2</c:v>
                </c:pt>
                <c:pt idx="1528">
                  <c:v>2.6347123556E-2</c:v>
                </c:pt>
                <c:pt idx="1529">
                  <c:v>2.62781240425E-2</c:v>
                </c:pt>
                <c:pt idx="1530">
                  <c:v>2.6209451651500001E-2</c:v>
                </c:pt>
                <c:pt idx="1531">
                  <c:v>2.6141129529299999E-2</c:v>
                </c:pt>
                <c:pt idx="1532">
                  <c:v>2.60731221333E-2</c:v>
                </c:pt>
                <c:pt idx="1533">
                  <c:v>2.60054245686E-2</c:v>
                </c:pt>
                <c:pt idx="1534">
                  <c:v>2.5938084612699999E-2</c:v>
                </c:pt>
                <c:pt idx="1535">
                  <c:v>2.58710333465E-2</c:v>
                </c:pt>
                <c:pt idx="1536">
                  <c:v>2.58042819422E-2</c:v>
                </c:pt>
                <c:pt idx="1537">
                  <c:v>2.5737846061599998E-2</c:v>
                </c:pt>
                <c:pt idx="1538">
                  <c:v>2.5671742859999999E-2</c:v>
                </c:pt>
                <c:pt idx="1539">
                  <c:v>2.5605960102200002E-2</c:v>
                </c:pt>
                <c:pt idx="1540">
                  <c:v>2.5540470640599999E-2</c:v>
                </c:pt>
                <c:pt idx="1541">
                  <c:v>2.5475276825600003E-2</c:v>
                </c:pt>
                <c:pt idx="1542">
                  <c:v>2.54104122366E-2</c:v>
                </c:pt>
                <c:pt idx="1543">
                  <c:v>2.5345849346600002E-2</c:v>
                </c:pt>
                <c:pt idx="1544">
                  <c:v>2.5281559047999998E-2</c:v>
                </c:pt>
                <c:pt idx="1545">
                  <c:v>2.5217598929899998E-2</c:v>
                </c:pt>
                <c:pt idx="1546">
                  <c:v>2.51539468588E-2</c:v>
                </c:pt>
                <c:pt idx="1547">
                  <c:v>2.5090581196500001E-2</c:v>
                </c:pt>
                <c:pt idx="1548">
                  <c:v>2.50274967069E-2</c:v>
                </c:pt>
                <c:pt idx="1549">
                  <c:v>2.4964721386400001E-2</c:v>
                </c:pt>
                <c:pt idx="1550">
                  <c:v>2.4902244931799999E-2</c:v>
                </c:pt>
                <c:pt idx="1551">
                  <c:v>2.4840051669800002E-2</c:v>
                </c:pt>
                <c:pt idx="1552">
                  <c:v>2.4778151922500002E-2</c:v>
                </c:pt>
                <c:pt idx="1553">
                  <c:v>2.4716553119199999E-2</c:v>
                </c:pt>
                <c:pt idx="1554">
                  <c:v>2.4655228165200001E-2</c:v>
                </c:pt>
                <c:pt idx="1555">
                  <c:v>2.4594181078399998E-2</c:v>
                </c:pt>
                <c:pt idx="1556">
                  <c:v>2.4533424978100002E-2</c:v>
                </c:pt>
                <c:pt idx="1557">
                  <c:v>2.4472945364400003E-2</c:v>
                </c:pt>
                <c:pt idx="1558">
                  <c:v>2.4412733971400001E-2</c:v>
                </c:pt>
                <c:pt idx="1559">
                  <c:v>2.4352805383100001E-2</c:v>
                </c:pt>
                <c:pt idx="1560">
                  <c:v>2.4293152438100003E-2</c:v>
                </c:pt>
                <c:pt idx="1561">
                  <c:v>2.4233770806199997E-2</c:v>
                </c:pt>
                <c:pt idx="1562">
                  <c:v>2.4174662326000001E-2</c:v>
                </c:pt>
                <c:pt idx="1563">
                  <c:v>2.41158130608E-2</c:v>
                </c:pt>
                <c:pt idx="1564">
                  <c:v>2.40572219255E-2</c:v>
                </c:pt>
                <c:pt idx="1565">
                  <c:v>2.39988884087E-2</c:v>
                </c:pt>
                <c:pt idx="1566">
                  <c:v>2.3940825442700001E-2</c:v>
                </c:pt>
                <c:pt idx="1567">
                  <c:v>2.3883012461900003E-2</c:v>
                </c:pt>
                <c:pt idx="1568">
                  <c:v>2.3825447250599999E-2</c:v>
                </c:pt>
                <c:pt idx="1569">
                  <c:v>2.3768135858699999E-2</c:v>
                </c:pt>
                <c:pt idx="1570">
                  <c:v>2.3711082908699999E-2</c:v>
                </c:pt>
                <c:pt idx="1571">
                  <c:v>2.3654266261699999E-2</c:v>
                </c:pt>
                <c:pt idx="1572">
                  <c:v>2.3597697655899998E-2</c:v>
                </c:pt>
                <c:pt idx="1573">
                  <c:v>2.3541364600299999E-2</c:v>
                </c:pt>
                <c:pt idx="1574">
                  <c:v>2.34852750532E-2</c:v>
                </c:pt>
                <c:pt idx="1575">
                  <c:v>2.3429411704400001E-2</c:v>
                </c:pt>
                <c:pt idx="1576">
                  <c:v>2.3373779222399999E-2</c:v>
                </c:pt>
                <c:pt idx="1577">
                  <c:v>2.3318363610799999E-2</c:v>
                </c:pt>
                <c:pt idx="1578">
                  <c:v>2.3263164389500001E-2</c:v>
                </c:pt>
                <c:pt idx="1579">
                  <c:v>2.3208182881999998E-2</c:v>
                </c:pt>
                <c:pt idx="1580">
                  <c:v>2.3153426780599999E-2</c:v>
                </c:pt>
                <c:pt idx="1581">
                  <c:v>2.3098867762800002E-2</c:v>
                </c:pt>
                <c:pt idx="1582">
                  <c:v>2.3044504384900001E-2</c:v>
                </c:pt>
                <c:pt idx="1583">
                  <c:v>2.2990337542699999E-2</c:v>
                </c:pt>
                <c:pt idx="1584">
                  <c:v>2.2936369124500002E-2</c:v>
                </c:pt>
                <c:pt idx="1585">
                  <c:v>2.2882577650699999E-2</c:v>
                </c:pt>
                <c:pt idx="1586">
                  <c:v>2.2828961720100002E-2</c:v>
                </c:pt>
                <c:pt idx="1587">
                  <c:v>2.2775520530000003E-2</c:v>
                </c:pt>
                <c:pt idx="1588">
                  <c:v>2.2722249365199999E-2</c:v>
                </c:pt>
                <c:pt idx="1589">
                  <c:v>2.26691309299E-2</c:v>
                </c:pt>
                <c:pt idx="1590">
                  <c:v>2.2616163107999999E-2</c:v>
                </c:pt>
                <c:pt idx="1591">
                  <c:v>2.2563333753199997E-2</c:v>
                </c:pt>
                <c:pt idx="1592">
                  <c:v>2.25106409346E-2</c:v>
                </c:pt>
                <c:pt idx="1593">
                  <c:v>2.2458071835599999E-2</c:v>
                </c:pt>
                <c:pt idx="1594">
                  <c:v>2.24056160103E-2</c:v>
                </c:pt>
                <c:pt idx="1595">
                  <c:v>2.2353265862399999E-2</c:v>
                </c:pt>
                <c:pt idx="1596">
                  <c:v>2.2301013208099997E-2</c:v>
                </c:pt>
                <c:pt idx="1597">
                  <c:v>2.2248841706899999E-2</c:v>
                </c:pt>
                <c:pt idx="1598">
                  <c:v>2.2196740000999998E-2</c:v>
                </c:pt>
                <c:pt idx="1599">
                  <c:v>2.2144704124299999E-2</c:v>
                </c:pt>
                <c:pt idx="1600">
                  <c:v>2.2092718318900001E-2</c:v>
                </c:pt>
                <c:pt idx="1601">
                  <c:v>2.2040762204799998E-2</c:v>
                </c:pt>
                <c:pt idx="1602">
                  <c:v>2.1988824250999999E-2</c:v>
                </c:pt>
                <c:pt idx="1603">
                  <c:v>2.1936885574400003E-2</c:v>
                </c:pt>
                <c:pt idx="1604">
                  <c:v>2.1884945771900002E-2</c:v>
                </c:pt>
                <c:pt idx="1605">
                  <c:v>2.1833001428100001E-2</c:v>
                </c:pt>
                <c:pt idx="1606">
                  <c:v>2.1780990935599997E-2</c:v>
                </c:pt>
                <c:pt idx="1607">
                  <c:v>2.17289259116E-2</c:v>
                </c:pt>
                <c:pt idx="1608">
                  <c:v>2.1676791281200002E-2</c:v>
                </c:pt>
                <c:pt idx="1609">
                  <c:v>2.1624565225200003E-2</c:v>
                </c:pt>
                <c:pt idx="1610">
                  <c:v>2.15721935953E-2</c:v>
                </c:pt>
                <c:pt idx="1611">
                  <c:v>2.1519673170399999E-2</c:v>
                </c:pt>
                <c:pt idx="1612">
                  <c:v>2.1467003019400001E-2</c:v>
                </c:pt>
                <c:pt idx="1613">
                  <c:v>2.14142139451E-2</c:v>
                </c:pt>
                <c:pt idx="1614">
                  <c:v>2.1361229914999998E-2</c:v>
                </c:pt>
                <c:pt idx="1615">
                  <c:v>2.13079907249E-2</c:v>
                </c:pt>
                <c:pt idx="1616">
                  <c:v>2.1254444713E-2</c:v>
                </c:pt>
                <c:pt idx="1617">
                  <c:v>2.1200718403700001E-2</c:v>
                </c:pt>
                <c:pt idx="1618">
                  <c:v>2.11466740328E-2</c:v>
                </c:pt>
                <c:pt idx="1619">
                  <c:v>2.1092293026400002E-2</c:v>
                </c:pt>
                <c:pt idx="1620">
                  <c:v>2.1037593083099999E-2</c:v>
                </c:pt>
                <c:pt idx="1621">
                  <c:v>2.0982489012300001E-2</c:v>
                </c:pt>
                <c:pt idx="1622">
                  <c:v>2.0926901090400001E-2</c:v>
                </c:pt>
                <c:pt idx="1623">
                  <c:v>2.0870975614499999E-2</c:v>
                </c:pt>
                <c:pt idx="1624">
                  <c:v>2.0814633464000001E-2</c:v>
                </c:pt>
                <c:pt idx="1625">
                  <c:v>2.0757737524200001E-2</c:v>
                </c:pt>
                <c:pt idx="1626">
                  <c:v>2.0700339513300001E-2</c:v>
                </c:pt>
                <c:pt idx="1627">
                  <c:v>2.0642407718100001E-2</c:v>
                </c:pt>
                <c:pt idx="1628">
                  <c:v>2.0583969757199998E-2</c:v>
                </c:pt>
                <c:pt idx="1629">
                  <c:v>2.05249855389E-2</c:v>
                </c:pt>
                <c:pt idx="1630">
                  <c:v>2.0465348424599999E-2</c:v>
                </c:pt>
                <c:pt idx="1631">
                  <c:v>2.0404973556600002E-2</c:v>
                </c:pt>
                <c:pt idx="1632">
                  <c:v>2.0343963228799999E-2</c:v>
                </c:pt>
                <c:pt idx="1633">
                  <c:v>2.02823485436E-2</c:v>
                </c:pt>
                <c:pt idx="1634">
                  <c:v>2.0220050151000001E-2</c:v>
                </c:pt>
                <c:pt idx="1635">
                  <c:v>2.0157034389100003E-2</c:v>
                </c:pt>
                <c:pt idx="1636">
                  <c:v>2.00933024227E-2</c:v>
                </c:pt>
                <c:pt idx="1637">
                  <c:v>2.0028859169400001E-2</c:v>
                </c:pt>
                <c:pt idx="1638">
                  <c:v>1.9963665633300001E-2</c:v>
                </c:pt>
                <c:pt idx="1639">
                  <c:v>1.9897691563399999E-2</c:v>
                </c:pt>
                <c:pt idx="1640">
                  <c:v>1.9830998366E-2</c:v>
                </c:pt>
                <c:pt idx="1641">
                  <c:v>1.9763640928499998E-2</c:v>
                </c:pt>
                <c:pt idx="1642">
                  <c:v>1.96956242143E-2</c:v>
                </c:pt>
                <c:pt idx="1643">
                  <c:v>1.9626820091500002E-2</c:v>
                </c:pt>
                <c:pt idx="1644">
                  <c:v>1.9557311756E-2</c:v>
                </c:pt>
                <c:pt idx="1645">
                  <c:v>1.9487162975699999E-2</c:v>
                </c:pt>
                <c:pt idx="1646">
                  <c:v>1.9416497998799999E-2</c:v>
                </c:pt>
                <c:pt idx="1647">
                  <c:v>1.9345247029799999E-2</c:v>
                </c:pt>
                <c:pt idx="1648">
                  <c:v>1.9273504049500002E-2</c:v>
                </c:pt>
                <c:pt idx="1649">
                  <c:v>1.9201309372800002E-2</c:v>
                </c:pt>
                <c:pt idx="1650">
                  <c:v>1.9128752791799999E-2</c:v>
                </c:pt>
                <c:pt idx="1651">
                  <c:v>1.9055892438899998E-2</c:v>
                </c:pt>
                <c:pt idx="1652">
                  <c:v>1.8982807672800001E-2</c:v>
                </c:pt>
                <c:pt idx="1653">
                  <c:v>1.8909600888400002E-2</c:v>
                </c:pt>
                <c:pt idx="1654">
                  <c:v>1.8836386177400001E-2</c:v>
                </c:pt>
                <c:pt idx="1655">
                  <c:v>1.8763225422800001E-2</c:v>
                </c:pt>
                <c:pt idx="1656">
                  <c:v>1.8690260429199999E-2</c:v>
                </c:pt>
                <c:pt idx="1657">
                  <c:v>1.8617564796700001E-2</c:v>
                </c:pt>
                <c:pt idx="1658">
                  <c:v>1.8545327212099998E-2</c:v>
                </c:pt>
                <c:pt idx="1659">
                  <c:v>1.84736642665E-2</c:v>
                </c:pt>
                <c:pt idx="1660">
                  <c:v>1.84026894648E-2</c:v>
                </c:pt>
                <c:pt idx="1661">
                  <c:v>1.8332459760300002E-2</c:v>
                </c:pt>
                <c:pt idx="1662">
                  <c:v>1.8263181077599999E-2</c:v>
                </c:pt>
                <c:pt idx="1663">
                  <c:v>1.8195053122299999E-2</c:v>
                </c:pt>
                <c:pt idx="1664">
                  <c:v>1.8128229268499999E-2</c:v>
                </c:pt>
                <c:pt idx="1665">
                  <c:v>1.8062725936500001E-2</c:v>
                </c:pt>
                <c:pt idx="1666">
                  <c:v>1.7998434786099998E-2</c:v>
                </c:pt>
                <c:pt idx="1667">
                  <c:v>1.7935860605599999E-2</c:v>
                </c:pt>
                <c:pt idx="1668">
                  <c:v>1.7875389137900002E-2</c:v>
                </c:pt>
                <c:pt idx="1669">
                  <c:v>1.78165892426E-2</c:v>
                </c:pt>
                <c:pt idx="1670">
                  <c:v>1.7759636303000002E-2</c:v>
                </c:pt>
                <c:pt idx="1671">
                  <c:v>1.7704314044899999E-2</c:v>
                </c:pt>
                <c:pt idx="1672">
                  <c:v>1.7651546030099999E-2</c:v>
                </c:pt>
                <c:pt idx="1673">
                  <c:v>1.7601352197999999E-2</c:v>
                </c:pt>
                <c:pt idx="1674">
                  <c:v>1.7552495310200002E-2</c:v>
                </c:pt>
                <c:pt idx="1675">
                  <c:v>1.7506098661199999E-2</c:v>
                </c:pt>
                <c:pt idx="1676">
                  <c:v>1.74621944519E-2</c:v>
                </c:pt>
                <c:pt idx="1677">
                  <c:v>1.74204746975E-2</c:v>
                </c:pt>
                <c:pt idx="1678">
                  <c:v>1.7381160650100001E-2</c:v>
                </c:pt>
                <c:pt idx="1679">
                  <c:v>1.7344094638300001E-2</c:v>
                </c:pt>
                <c:pt idx="1680">
                  <c:v>1.73095496568E-2</c:v>
                </c:pt>
                <c:pt idx="1681">
                  <c:v>1.7277028989400003E-2</c:v>
                </c:pt>
                <c:pt idx="1682">
                  <c:v>1.72468809142E-2</c:v>
                </c:pt>
                <c:pt idx="1683">
                  <c:v>1.7218285565599997E-2</c:v>
                </c:pt>
                <c:pt idx="1684">
                  <c:v>1.71917771795E-2</c:v>
                </c:pt>
                <c:pt idx="1685">
                  <c:v>1.7167352698900001E-2</c:v>
                </c:pt>
                <c:pt idx="1686">
                  <c:v>1.7144664807800001E-2</c:v>
                </c:pt>
                <c:pt idx="1687">
                  <c:v>1.71236722841E-2</c:v>
                </c:pt>
                <c:pt idx="1688">
                  <c:v>1.7104322739200001E-2</c:v>
                </c:pt>
                <c:pt idx="1689">
                  <c:v>1.70864715893E-2</c:v>
                </c:pt>
                <c:pt idx="1690">
                  <c:v>1.7069911501699998E-2</c:v>
                </c:pt>
                <c:pt idx="1691">
                  <c:v>1.7054579108799997E-2</c:v>
                </c:pt>
                <c:pt idx="1692">
                  <c:v>1.7040350190100001E-2</c:v>
                </c:pt>
                <c:pt idx="1693">
                  <c:v>1.7027093410799998E-2</c:v>
                </c:pt>
                <c:pt idx="1694">
                  <c:v>1.7014553941599998E-2</c:v>
                </c:pt>
                <c:pt idx="1695">
                  <c:v>1.7002898496799999E-2</c:v>
                </c:pt>
                <c:pt idx="1696">
                  <c:v>1.6991782511699999E-2</c:v>
                </c:pt>
                <c:pt idx="1697">
                  <c:v>1.6981151295699999E-2</c:v>
                </c:pt>
                <c:pt idx="1698">
                  <c:v>1.6970868269399999E-2</c:v>
                </c:pt>
                <c:pt idx="1699">
                  <c:v>1.6960859493599999E-2</c:v>
                </c:pt>
                <c:pt idx="1700">
                  <c:v>1.6951020454199998E-2</c:v>
                </c:pt>
                <c:pt idx="1701">
                  <c:v>1.6941234606499999E-2</c:v>
                </c:pt>
                <c:pt idx="1702">
                  <c:v>1.6931432320599998E-2</c:v>
                </c:pt>
                <c:pt idx="1703">
                  <c:v>1.6921548658299999E-2</c:v>
                </c:pt>
                <c:pt idx="1704">
                  <c:v>1.69114227485E-2</c:v>
                </c:pt>
                <c:pt idx="1705">
                  <c:v>1.6901095613500002E-2</c:v>
                </c:pt>
                <c:pt idx="1706">
                  <c:v>1.6890487145800003E-2</c:v>
                </c:pt>
                <c:pt idx="1707">
                  <c:v>1.6879492506399998E-2</c:v>
                </c:pt>
                <c:pt idx="1708">
                  <c:v>1.6868102484499999E-2</c:v>
                </c:pt>
                <c:pt idx="1709">
                  <c:v>1.6856245229700001E-2</c:v>
                </c:pt>
                <c:pt idx="1710">
                  <c:v>1.6843968135299998E-2</c:v>
                </c:pt>
                <c:pt idx="1711">
                  <c:v>1.6831152047E-2</c:v>
                </c:pt>
                <c:pt idx="1712">
                  <c:v>1.6817764230899999E-2</c:v>
                </c:pt>
                <c:pt idx="1713">
                  <c:v>1.6803837226700001E-2</c:v>
                </c:pt>
                <c:pt idx="1714">
                  <c:v>1.67893388271E-2</c:v>
                </c:pt>
                <c:pt idx="1715">
                  <c:v>1.6774224929599998E-2</c:v>
                </c:pt>
                <c:pt idx="1716">
                  <c:v>1.6758467131700001E-2</c:v>
                </c:pt>
                <c:pt idx="1717">
                  <c:v>1.6742096271500001E-2</c:v>
                </c:pt>
                <c:pt idx="1718">
                  <c:v>1.67251468187E-2</c:v>
                </c:pt>
                <c:pt idx="1719">
                  <c:v>1.6707622033500003E-2</c:v>
                </c:pt>
                <c:pt idx="1720">
                  <c:v>1.66895071112E-2</c:v>
                </c:pt>
                <c:pt idx="1721">
                  <c:v>1.6670798457099997E-2</c:v>
                </c:pt>
                <c:pt idx="1722">
                  <c:v>1.6651491400499999E-2</c:v>
                </c:pt>
                <c:pt idx="1723">
                  <c:v>1.6631627508000003E-2</c:v>
                </c:pt>
                <c:pt idx="1724">
                  <c:v>1.6611152063599997E-2</c:v>
                </c:pt>
                <c:pt idx="1725">
                  <c:v>1.6590137541699999E-2</c:v>
                </c:pt>
                <c:pt idx="1726">
                  <c:v>1.65686073904E-2</c:v>
                </c:pt>
                <c:pt idx="1727">
                  <c:v>1.6546591830899997E-2</c:v>
                </c:pt>
                <c:pt idx="1728">
                  <c:v>1.6524085516000001E-2</c:v>
                </c:pt>
                <c:pt idx="1729">
                  <c:v>1.65009762266E-2</c:v>
                </c:pt>
                <c:pt idx="1730">
                  <c:v>1.6477420481500003E-2</c:v>
                </c:pt>
                <c:pt idx="1731">
                  <c:v>1.6453402186099999E-2</c:v>
                </c:pt>
                <c:pt idx="1732">
                  <c:v>1.6428963082700001E-2</c:v>
                </c:pt>
                <c:pt idx="1733">
                  <c:v>1.64040913211E-2</c:v>
                </c:pt>
                <c:pt idx="1734">
                  <c:v>1.6378817497000001E-2</c:v>
                </c:pt>
                <c:pt idx="1735">
                  <c:v>1.6353156786199998E-2</c:v>
                </c:pt>
                <c:pt idx="1736">
                  <c:v>1.6326927715699997E-2</c:v>
                </c:pt>
                <c:pt idx="1737">
                  <c:v>1.63005615944E-2</c:v>
                </c:pt>
                <c:pt idx="1738">
                  <c:v>1.62739134503E-2</c:v>
                </c:pt>
                <c:pt idx="1739">
                  <c:v>1.6246713572899998E-2</c:v>
                </c:pt>
                <c:pt idx="1740">
                  <c:v>1.6219201493300001E-2</c:v>
                </c:pt>
                <c:pt idx="1741">
                  <c:v>1.6191372284599999E-2</c:v>
                </c:pt>
                <c:pt idx="1742">
                  <c:v>1.6163226854200002E-2</c:v>
                </c:pt>
                <c:pt idx="1743">
                  <c:v>1.61347716643E-2</c:v>
                </c:pt>
                <c:pt idx="1744">
                  <c:v>1.6106087688300002E-2</c:v>
                </c:pt>
                <c:pt idx="1745">
                  <c:v>1.6077081650499998E-2</c:v>
                </c:pt>
                <c:pt idx="1746">
                  <c:v>1.60478118522E-2</c:v>
                </c:pt>
                <c:pt idx="1747">
                  <c:v>1.6018266317299999E-2</c:v>
                </c:pt>
                <c:pt idx="1748">
                  <c:v>1.5988434681599998E-2</c:v>
                </c:pt>
                <c:pt idx="1749">
                  <c:v>1.5958346382900002E-2</c:v>
                </c:pt>
                <c:pt idx="1750">
                  <c:v>1.5928025094999999E-2</c:v>
                </c:pt>
                <c:pt idx="1751">
                  <c:v>1.5897439184299998E-2</c:v>
                </c:pt>
                <c:pt idx="1752">
                  <c:v>1.5866581427800001E-2</c:v>
                </c:pt>
                <c:pt idx="1753">
                  <c:v>1.5835458116400001E-2</c:v>
                </c:pt>
                <c:pt idx="1754">
                  <c:v>1.5804061212600001E-2</c:v>
                </c:pt>
                <c:pt idx="1755">
                  <c:v>1.5772425100100001E-2</c:v>
                </c:pt>
                <c:pt idx="1756">
                  <c:v>1.57405433851E-2</c:v>
                </c:pt>
                <c:pt idx="1757">
                  <c:v>1.5708393385800001E-2</c:v>
                </c:pt>
                <c:pt idx="1758">
                  <c:v>1.5675964878699999E-2</c:v>
                </c:pt>
                <c:pt idx="1759">
                  <c:v>1.5643258066999999E-2</c:v>
                </c:pt>
                <c:pt idx="1760">
                  <c:v>1.5610254357300001E-2</c:v>
                </c:pt>
                <c:pt idx="1761">
                  <c:v>1.5576965329000001E-2</c:v>
                </c:pt>
                <c:pt idx="1762">
                  <c:v>1.5543383414799999E-2</c:v>
                </c:pt>
                <c:pt idx="1763">
                  <c:v>1.5509479130200001E-2</c:v>
                </c:pt>
                <c:pt idx="1764">
                  <c:v>1.5475242164400001E-2</c:v>
                </c:pt>
                <c:pt idx="1765">
                  <c:v>1.5440705930600001E-2</c:v>
                </c:pt>
                <c:pt idx="1766">
                  <c:v>1.5405853628999999E-2</c:v>
                </c:pt>
                <c:pt idx="1767">
                  <c:v>1.5370649245199999E-2</c:v>
                </c:pt>
                <c:pt idx="1768">
                  <c:v>1.5335224638E-2</c:v>
                </c:pt>
                <c:pt idx="1769">
                  <c:v>1.52990991796E-2</c:v>
                </c:pt>
                <c:pt idx="1770">
                  <c:v>1.5262639335E-2</c:v>
                </c:pt>
                <c:pt idx="1771">
                  <c:v>1.52258609096E-2</c:v>
                </c:pt>
                <c:pt idx="1772">
                  <c:v>1.5188609767E-2</c:v>
                </c:pt>
                <c:pt idx="1773">
                  <c:v>1.51509217268E-2</c:v>
                </c:pt>
                <c:pt idx="1774">
                  <c:v>1.5112840746E-2</c:v>
                </c:pt>
                <c:pt idx="1775">
                  <c:v>1.50742468571E-2</c:v>
                </c:pt>
                <c:pt idx="1776">
                  <c:v>1.5035159606100001E-2</c:v>
                </c:pt>
                <c:pt idx="1777">
                  <c:v>1.49955495001E-2</c:v>
                </c:pt>
                <c:pt idx="1778">
                  <c:v>1.4955411737200001E-2</c:v>
                </c:pt>
                <c:pt idx="1779">
                  <c:v>1.4914798077800001E-2</c:v>
                </c:pt>
                <c:pt idx="1780">
                  <c:v>1.4873663042300001E-2</c:v>
                </c:pt>
                <c:pt idx="1781">
                  <c:v>1.4831948061100001E-2</c:v>
                </c:pt>
                <c:pt idx="1782">
                  <c:v>1.47896068695E-2</c:v>
                </c:pt>
                <c:pt idx="1783">
                  <c:v>1.47466837498E-2</c:v>
                </c:pt>
                <c:pt idx="1784">
                  <c:v>1.47031934854E-2</c:v>
                </c:pt>
                <c:pt idx="1785">
                  <c:v>1.4659106977700001E-2</c:v>
                </c:pt>
                <c:pt idx="1786">
                  <c:v>1.4614481186800001E-2</c:v>
                </c:pt>
                <c:pt idx="1787">
                  <c:v>1.45693158741E-2</c:v>
                </c:pt>
                <c:pt idx="1788">
                  <c:v>1.4523587026E-2</c:v>
                </c:pt>
                <c:pt idx="1789">
                  <c:v>1.44772620901E-2</c:v>
                </c:pt>
                <c:pt idx="1790">
                  <c:v>1.44303017384E-2</c:v>
                </c:pt>
                <c:pt idx="1791">
                  <c:v>1.4382774436300001E-2</c:v>
                </c:pt>
                <c:pt idx="1792">
                  <c:v>1.4334749866E-2</c:v>
                </c:pt>
                <c:pt idx="1793">
                  <c:v>1.4286254379100001E-2</c:v>
                </c:pt>
                <c:pt idx="1794">
                  <c:v>1.42372970715E-2</c:v>
                </c:pt>
                <c:pt idx="1795">
                  <c:v>1.41879056974E-2</c:v>
                </c:pt>
                <c:pt idx="1796">
                  <c:v>1.41380886755E-2</c:v>
                </c:pt>
                <c:pt idx="1797">
                  <c:v>1.40879190633E-2</c:v>
                </c:pt>
                <c:pt idx="1798">
                  <c:v>1.4037429990199999E-2</c:v>
                </c:pt>
                <c:pt idx="1799">
                  <c:v>1.39867257593E-2</c:v>
                </c:pt>
                <c:pt idx="1800">
                  <c:v>1.3935790489E-2</c:v>
                </c:pt>
                <c:pt idx="1801">
                  <c:v>1.3884770607900001E-2</c:v>
                </c:pt>
                <c:pt idx="1802">
                  <c:v>1.3833688992100001E-2</c:v>
                </c:pt>
                <c:pt idx="1803">
                  <c:v>1.3782636719099999E-2</c:v>
                </c:pt>
                <c:pt idx="1804">
                  <c:v>1.3731660764800001E-2</c:v>
                </c:pt>
                <c:pt idx="1805">
                  <c:v>1.3680934148800001E-2</c:v>
                </c:pt>
                <c:pt idx="1806">
                  <c:v>1.3630482150100001E-2</c:v>
                </c:pt>
                <c:pt idx="1807">
                  <c:v>1.35803713116E-2</c:v>
                </c:pt>
                <c:pt idx="1808">
                  <c:v>1.353079789E-2</c:v>
                </c:pt>
                <c:pt idx="1809">
                  <c:v>1.3481850080699999E-2</c:v>
                </c:pt>
                <c:pt idx="1810">
                  <c:v>1.34336078724E-2</c:v>
                </c:pt>
                <c:pt idx="1811">
                  <c:v>1.33859680011E-2</c:v>
                </c:pt>
                <c:pt idx="1812">
                  <c:v>1.33392354478E-2</c:v>
                </c:pt>
                <c:pt idx="1813">
                  <c:v>1.3293513064100001E-2</c:v>
                </c:pt>
                <c:pt idx="1814">
                  <c:v>1.32488660504E-2</c:v>
                </c:pt>
                <c:pt idx="1815">
                  <c:v>1.3205407705100002E-2</c:v>
                </c:pt>
                <c:pt idx="1816">
                  <c:v>1.31631814275E-2</c:v>
                </c:pt>
                <c:pt idx="1817">
                  <c:v>1.31223178479E-2</c:v>
                </c:pt>
                <c:pt idx="1818">
                  <c:v>1.3082891616799999E-2</c:v>
                </c:pt>
                <c:pt idx="1819">
                  <c:v>1.3044830769300001E-2</c:v>
                </c:pt>
                <c:pt idx="1820">
                  <c:v>1.3008365398600001E-2</c:v>
                </c:pt>
                <c:pt idx="1821">
                  <c:v>1.29733903322E-2</c:v>
                </c:pt>
                <c:pt idx="1822">
                  <c:v>1.29400169615E-2</c:v>
                </c:pt>
                <c:pt idx="1823">
                  <c:v>1.2908093342700001E-2</c:v>
                </c:pt>
                <c:pt idx="1824">
                  <c:v>1.2878126259799999E-2</c:v>
                </c:pt>
                <c:pt idx="1825">
                  <c:v>1.28495839899E-2</c:v>
                </c:pt>
                <c:pt idx="1826">
                  <c:v>1.28229226014E-2</c:v>
                </c:pt>
                <c:pt idx="1827">
                  <c:v>1.27980682998E-2</c:v>
                </c:pt>
                <c:pt idx="1828">
                  <c:v>1.27745278709E-2</c:v>
                </c:pt>
                <c:pt idx="1829">
                  <c:v>1.2752443052E-2</c:v>
                </c:pt>
                <c:pt idx="1830">
                  <c:v>1.2732396394000001E-2</c:v>
                </c:pt>
                <c:pt idx="1831">
                  <c:v>1.27132924781E-2</c:v>
                </c:pt>
                <c:pt idx="1832">
                  <c:v>1.26956875644E-2</c:v>
                </c:pt>
                <c:pt idx="1833">
                  <c:v>1.26800056271E-2</c:v>
                </c:pt>
                <c:pt idx="1834">
                  <c:v>1.26654281295E-2</c:v>
                </c:pt>
                <c:pt idx="1835">
                  <c:v>1.26518505629E-2</c:v>
                </c:pt>
                <c:pt idx="1836">
                  <c:v>1.2639319683500001E-2</c:v>
                </c:pt>
                <c:pt idx="1837">
                  <c:v>1.2627947231200001E-2</c:v>
                </c:pt>
                <c:pt idx="1838">
                  <c:v>1.2617561728499999E-2</c:v>
                </c:pt>
                <c:pt idx="1839">
                  <c:v>1.26080118846E-2</c:v>
                </c:pt>
                <c:pt idx="1840">
                  <c:v>1.25993023849E-2</c:v>
                </c:pt>
                <c:pt idx="1841">
                  <c:v>1.25912129164E-2</c:v>
                </c:pt>
                <c:pt idx="1842">
                  <c:v>1.2583668537499999E-2</c:v>
                </c:pt>
                <c:pt idx="1843">
                  <c:v>1.2576654578699999E-2</c:v>
                </c:pt>
                <c:pt idx="1844">
                  <c:v>1.25700138627E-2</c:v>
                </c:pt>
                <c:pt idx="1845">
                  <c:v>1.25636908618E-2</c:v>
                </c:pt>
                <c:pt idx="1846">
                  <c:v>1.25575870864E-2</c:v>
                </c:pt>
                <c:pt idx="1847">
                  <c:v>1.2551674023900001E-2</c:v>
                </c:pt>
                <c:pt idx="1848">
                  <c:v>1.2545868587299999E-2</c:v>
                </c:pt>
                <c:pt idx="1849">
                  <c:v>1.25400645461E-2</c:v>
                </c:pt>
                <c:pt idx="1850">
                  <c:v>1.25341969965E-2</c:v>
                </c:pt>
                <c:pt idx="1851">
                  <c:v>1.2528244774999999E-2</c:v>
                </c:pt>
                <c:pt idx="1852">
                  <c:v>1.2522142671099998E-2</c:v>
                </c:pt>
                <c:pt idx="1853">
                  <c:v>1.2515837878099999E-2</c:v>
                </c:pt>
                <c:pt idx="1854">
                  <c:v>1.25093112053E-2</c:v>
                </c:pt>
                <c:pt idx="1855">
                  <c:v>1.2502397992400001E-2</c:v>
                </c:pt>
                <c:pt idx="1856">
                  <c:v>1.2495196291899999E-2</c:v>
                </c:pt>
                <c:pt idx="1857">
                  <c:v>1.2487616891300001E-2</c:v>
                </c:pt>
                <c:pt idx="1858">
                  <c:v>1.24796784222E-2</c:v>
                </c:pt>
                <c:pt idx="1859">
                  <c:v>1.24713439925E-2</c:v>
                </c:pt>
                <c:pt idx="1860">
                  <c:v>1.2462570753E-2</c:v>
                </c:pt>
                <c:pt idx="1861">
                  <c:v>1.24533509121E-2</c:v>
                </c:pt>
                <c:pt idx="1862">
                  <c:v>1.2443690080499999E-2</c:v>
                </c:pt>
                <c:pt idx="1863">
                  <c:v>1.2433594750199999E-2</c:v>
                </c:pt>
                <c:pt idx="1864">
                  <c:v>1.2423089242399999E-2</c:v>
                </c:pt>
                <c:pt idx="1865">
                  <c:v>1.24121011287E-2</c:v>
                </c:pt>
                <c:pt idx="1866">
                  <c:v>1.24005728035E-2</c:v>
                </c:pt>
                <c:pt idx="1867">
                  <c:v>1.2388594649999999E-2</c:v>
                </c:pt>
                <c:pt idx="1868">
                  <c:v>1.23762131543E-2</c:v>
                </c:pt>
                <c:pt idx="1869">
                  <c:v>1.2363374565499999E-2</c:v>
                </c:pt>
                <c:pt idx="1870">
                  <c:v>1.23500455625E-2</c:v>
                </c:pt>
                <c:pt idx="1871">
                  <c:v>1.23362793459E-2</c:v>
                </c:pt>
                <c:pt idx="1872">
                  <c:v>1.23221134099E-2</c:v>
                </c:pt>
                <c:pt idx="1873">
                  <c:v>1.2307533986299999E-2</c:v>
                </c:pt>
                <c:pt idx="1874">
                  <c:v>1.22925636957E-2</c:v>
                </c:pt>
                <c:pt idx="1875">
                  <c:v>1.22771896816E-2</c:v>
                </c:pt>
                <c:pt idx="1876">
                  <c:v>1.2261448865500001E-2</c:v>
                </c:pt>
                <c:pt idx="1877">
                  <c:v>1.2245340341000001E-2</c:v>
                </c:pt>
                <c:pt idx="1878">
                  <c:v>1.22288826834E-2</c:v>
                </c:pt>
                <c:pt idx="1879">
                  <c:v>1.2212110327699999E-2</c:v>
                </c:pt>
                <c:pt idx="1880">
                  <c:v>1.2195002493600001E-2</c:v>
                </c:pt>
                <c:pt idx="1881">
                  <c:v>1.2177562630100001E-2</c:v>
                </c:pt>
                <c:pt idx="1882">
                  <c:v>1.2159871766799999E-2</c:v>
                </c:pt>
                <c:pt idx="1883">
                  <c:v>1.21419148678E-2</c:v>
                </c:pt>
                <c:pt idx="1884">
                  <c:v>1.21235972855E-2</c:v>
                </c:pt>
                <c:pt idx="1885">
                  <c:v>1.21050521247E-2</c:v>
                </c:pt>
                <c:pt idx="1886">
                  <c:v>1.20863091252E-2</c:v>
                </c:pt>
                <c:pt idx="1887">
                  <c:v>1.2067338168699999E-2</c:v>
                </c:pt>
                <c:pt idx="1888">
                  <c:v>1.20481930986E-2</c:v>
                </c:pt>
                <c:pt idx="1889">
                  <c:v>1.2028739079199999E-2</c:v>
                </c:pt>
                <c:pt idx="1890">
                  <c:v>1.2009169609600001E-2</c:v>
                </c:pt>
                <c:pt idx="1891">
                  <c:v>1.19894308874E-2</c:v>
                </c:pt>
                <c:pt idx="1892">
                  <c:v>1.1969512376200002E-2</c:v>
                </c:pt>
                <c:pt idx="1893">
                  <c:v>1.1949445927999999E-2</c:v>
                </c:pt>
                <c:pt idx="1894">
                  <c:v>1.1929243618099999E-2</c:v>
                </c:pt>
                <c:pt idx="1895">
                  <c:v>1.1908902385399999E-2</c:v>
                </c:pt>
                <c:pt idx="1896">
                  <c:v>1.18884568789E-2</c:v>
                </c:pt>
                <c:pt idx="1897">
                  <c:v>1.1867886641999999E-2</c:v>
                </c:pt>
                <c:pt idx="1898">
                  <c:v>1.1847211123399998E-2</c:v>
                </c:pt>
                <c:pt idx="1899">
                  <c:v>1.1826438406099999E-2</c:v>
                </c:pt>
                <c:pt idx="1900">
                  <c:v>1.18055904446E-2</c:v>
                </c:pt>
                <c:pt idx="1901">
                  <c:v>1.17846575503E-2</c:v>
                </c:pt>
                <c:pt idx="1902">
                  <c:v>1.1763654526000001E-2</c:v>
                </c:pt>
                <c:pt idx="1903">
                  <c:v>1.17425939446E-2</c:v>
                </c:pt>
                <c:pt idx="1904">
                  <c:v>1.17214694079E-2</c:v>
                </c:pt>
                <c:pt idx="1905">
                  <c:v>1.1700305041600001E-2</c:v>
                </c:pt>
                <c:pt idx="1906">
                  <c:v>1.1679096514099999E-2</c:v>
                </c:pt>
                <c:pt idx="1907">
                  <c:v>1.16578461723E-2</c:v>
                </c:pt>
                <c:pt idx="1908">
                  <c:v>1.16365557286E-2</c:v>
                </c:pt>
                <c:pt idx="1909">
                  <c:v>1.1615253025299999E-2</c:v>
                </c:pt>
                <c:pt idx="1910">
                  <c:v>1.1593935040400001E-2</c:v>
                </c:pt>
                <c:pt idx="1911">
                  <c:v>1.15725994259E-2</c:v>
                </c:pt>
                <c:pt idx="1912">
                  <c:v>1.1551247565000001E-2</c:v>
                </c:pt>
                <c:pt idx="1913">
                  <c:v>1.15298894156E-2</c:v>
                </c:pt>
                <c:pt idx="1914">
                  <c:v>1.1508528264300001E-2</c:v>
                </c:pt>
                <c:pt idx="1915">
                  <c:v>1.1487170153099999E-2</c:v>
                </c:pt>
                <c:pt idx="1916">
                  <c:v>1.14658216497E-2</c:v>
                </c:pt>
                <c:pt idx="1917">
                  <c:v>1.1444481556199999E-2</c:v>
                </c:pt>
                <c:pt idx="1918">
                  <c:v>1.1423149682900001E-2</c:v>
                </c:pt>
                <c:pt idx="1919">
                  <c:v>1.1401830529900001E-2</c:v>
                </c:pt>
                <c:pt idx="1920">
                  <c:v>1.1380534182600001E-2</c:v>
                </c:pt>
                <c:pt idx="1921">
                  <c:v>1.1359259374100001E-2</c:v>
                </c:pt>
                <c:pt idx="1922">
                  <c:v>1.13380081808E-2</c:v>
                </c:pt>
                <c:pt idx="1923">
                  <c:v>1.1316782119200001E-2</c:v>
                </c:pt>
                <c:pt idx="1924">
                  <c:v>1.12955837292E-2</c:v>
                </c:pt>
                <c:pt idx="1925">
                  <c:v>1.12744169842E-2</c:v>
                </c:pt>
                <c:pt idx="1926">
                  <c:v>1.12532827791E-2</c:v>
                </c:pt>
                <c:pt idx="1927">
                  <c:v>1.1232182912900001E-2</c:v>
                </c:pt>
                <c:pt idx="1928">
                  <c:v>1.12111192086E-2</c:v>
                </c:pt>
                <c:pt idx="1929">
                  <c:v>1.11900931262E-2</c:v>
                </c:pt>
                <c:pt idx="1930">
                  <c:v>1.1169106384599999E-2</c:v>
                </c:pt>
                <c:pt idx="1931">
                  <c:v>1.11481600004E-2</c:v>
                </c:pt>
                <c:pt idx="1932">
                  <c:v>1.11272556412E-2</c:v>
                </c:pt>
                <c:pt idx="1933">
                  <c:v>1.11063943508E-2</c:v>
                </c:pt>
                <c:pt idx="1934">
                  <c:v>1.10855776876E-2</c:v>
                </c:pt>
                <c:pt idx="1935">
                  <c:v>1.1064805911200001E-2</c:v>
                </c:pt>
                <c:pt idx="1936">
                  <c:v>1.1044079437900001E-2</c:v>
                </c:pt>
                <c:pt idx="1937">
                  <c:v>1.1023401093E-2</c:v>
                </c:pt>
                <c:pt idx="1938">
                  <c:v>1.10027724365E-2</c:v>
                </c:pt>
                <c:pt idx="1939">
                  <c:v>1.09821908251E-2</c:v>
                </c:pt>
                <c:pt idx="1940">
                  <c:v>1.0961657421E-2</c:v>
                </c:pt>
                <c:pt idx="1941">
                  <c:v>1.09411740666E-2</c:v>
                </c:pt>
                <c:pt idx="1942">
                  <c:v>1.09207408158E-2</c:v>
                </c:pt>
                <c:pt idx="1943">
                  <c:v>1.0900359901999999E-2</c:v>
                </c:pt>
                <c:pt idx="1944">
                  <c:v>1.088003121E-2</c:v>
                </c:pt>
                <c:pt idx="1945">
                  <c:v>1.0859751413399999E-2</c:v>
                </c:pt>
                <c:pt idx="1946">
                  <c:v>1.0839525074299999E-2</c:v>
                </c:pt>
                <c:pt idx="1947">
                  <c:v>1.08193528539E-2</c:v>
                </c:pt>
                <c:pt idx="1948">
                  <c:v>1.07992355377E-2</c:v>
                </c:pt>
                <c:pt idx="1949">
                  <c:v>1.07791704315E-2</c:v>
                </c:pt>
                <c:pt idx="1950">
                  <c:v>1.0759154576100001E-2</c:v>
                </c:pt>
                <c:pt idx="1951">
                  <c:v>1.0739197130200001E-2</c:v>
                </c:pt>
                <c:pt idx="1952">
                  <c:v>1.0719292985699999E-2</c:v>
                </c:pt>
                <c:pt idx="1953">
                  <c:v>1.0699442508100001E-2</c:v>
                </c:pt>
                <c:pt idx="1954">
                  <c:v>1.0679645632100001E-2</c:v>
                </c:pt>
                <c:pt idx="1955">
                  <c:v>1.06599026853E-2</c:v>
                </c:pt>
                <c:pt idx="1956">
                  <c:v>1.0640214112300001E-2</c:v>
                </c:pt>
                <c:pt idx="1957">
                  <c:v>1.0620580562000001E-2</c:v>
                </c:pt>
                <c:pt idx="1958">
                  <c:v>1.0601002072E-2</c:v>
                </c:pt>
                <c:pt idx="1959">
                  <c:v>1.0581478443E-2</c:v>
                </c:pt>
                <c:pt idx="1960">
                  <c:v>1.05620086858E-2</c:v>
                </c:pt>
                <c:pt idx="1961">
                  <c:v>1.0542594393400001E-2</c:v>
                </c:pt>
                <c:pt idx="1962">
                  <c:v>1.0523235504800001E-2</c:v>
                </c:pt>
                <c:pt idx="1963">
                  <c:v>1.0503925885199999E-2</c:v>
                </c:pt>
                <c:pt idx="1964">
                  <c:v>1.04846716479E-2</c:v>
                </c:pt>
                <c:pt idx="1965">
                  <c:v>1.0465475636000001E-2</c:v>
                </c:pt>
                <c:pt idx="1966">
                  <c:v>1.04463335119E-2</c:v>
                </c:pt>
                <c:pt idx="1967">
                  <c:v>1.04272448368E-2</c:v>
                </c:pt>
                <c:pt idx="1968">
                  <c:v>1.0408211422700001E-2</c:v>
                </c:pt>
                <c:pt idx="1969">
                  <c:v>1.0389230335100001E-2</c:v>
                </c:pt>
                <c:pt idx="1970">
                  <c:v>1.0370302537300001E-2</c:v>
                </c:pt>
                <c:pt idx="1971">
                  <c:v>1.0351428559E-2</c:v>
                </c:pt>
                <c:pt idx="1972">
                  <c:v>1.03326070311E-2</c:v>
                </c:pt>
                <c:pt idx="1973">
                  <c:v>1.03138410668E-2</c:v>
                </c:pt>
                <c:pt idx="1974">
                  <c:v>1.0295128099499999E-2</c:v>
                </c:pt>
                <c:pt idx="1975">
                  <c:v>1.0276464482599999E-2</c:v>
                </c:pt>
                <c:pt idx="1976">
                  <c:v>1.0257855375300001E-2</c:v>
                </c:pt>
                <c:pt idx="1977">
                  <c:v>1.02392992636E-2</c:v>
                </c:pt>
                <c:pt idx="1978">
                  <c:v>1.02207947175E-2</c:v>
                </c:pt>
                <c:pt idx="1979">
                  <c:v>1.02023426419E-2</c:v>
                </c:pt>
                <c:pt idx="1980">
                  <c:v>1.01839422126E-2</c:v>
                </c:pt>
                <c:pt idx="1981">
                  <c:v>1.0165594214900001E-2</c:v>
                </c:pt>
                <c:pt idx="1982">
                  <c:v>1.0147297416600001E-2</c:v>
                </c:pt>
                <c:pt idx="1983">
                  <c:v>1.01290510823E-2</c:v>
                </c:pt>
                <c:pt idx="1984">
                  <c:v>1.01108574076E-2</c:v>
                </c:pt>
                <c:pt idx="1985">
                  <c:v>1.00927128789E-2</c:v>
                </c:pt>
                <c:pt idx="1986">
                  <c:v>1.00746195133E-2</c:v>
                </c:pt>
                <c:pt idx="1987">
                  <c:v>1.0056575966600001E-2</c:v>
                </c:pt>
                <c:pt idx="1988">
                  <c:v>1.0038583883799999E-2</c:v>
                </c:pt>
                <c:pt idx="1989">
                  <c:v>1.00206410123E-2</c:v>
                </c:pt>
                <c:pt idx="1990">
                  <c:v>1.0002746697299999E-2</c:v>
                </c:pt>
                <c:pt idx="1991">
                  <c:v>9.9849022515E-3</c:v>
                </c:pt>
                <c:pt idx="1992">
                  <c:v>9.967109875480001E-3</c:v>
                </c:pt>
                <c:pt idx="1993">
                  <c:v>9.9493670990100005E-3</c:v>
                </c:pt>
                <c:pt idx="1994">
                  <c:v>9.9316709160600005E-3</c:v>
                </c:pt>
                <c:pt idx="1995">
                  <c:v>9.9140204318700006E-3</c:v>
                </c:pt>
                <c:pt idx="1996">
                  <c:v>9.8964199240900007E-3</c:v>
                </c:pt>
                <c:pt idx="1997">
                  <c:v>9.8788719213799992E-3</c:v>
                </c:pt>
                <c:pt idx="1998">
                  <c:v>9.8613709229899999E-3</c:v>
                </c:pt>
                <c:pt idx="1999">
                  <c:v>9.8439148022600002E-3</c:v>
                </c:pt>
                <c:pt idx="2000">
                  <c:v>9.8265072974899996E-3</c:v>
                </c:pt>
                <c:pt idx="2001">
                  <c:v>9.8091473842599995E-3</c:v>
                </c:pt>
                <c:pt idx="2002">
                  <c:v>9.7918352971699991E-3</c:v>
                </c:pt>
                <c:pt idx="2003">
                  <c:v>9.7745683292499996E-3</c:v>
                </c:pt>
                <c:pt idx="2004">
                  <c:v>9.75734930274E-3</c:v>
                </c:pt>
                <c:pt idx="2005">
                  <c:v>9.7401774312899994E-3</c:v>
                </c:pt>
                <c:pt idx="2006">
                  <c:v>9.7230508533299991E-3</c:v>
                </c:pt>
                <c:pt idx="2007">
                  <c:v>9.70597046885E-3</c:v>
                </c:pt>
                <c:pt idx="2008">
                  <c:v>9.6889374235000006E-3</c:v>
                </c:pt>
                <c:pt idx="2009">
                  <c:v>9.6719485934399999E-3</c:v>
                </c:pt>
                <c:pt idx="2010">
                  <c:v>9.6550054107600002E-3</c:v>
                </c:pt>
                <c:pt idx="2011">
                  <c:v>9.6381081975000001E-3</c:v>
                </c:pt>
                <c:pt idx="2012">
                  <c:v>9.6212560030199991E-3</c:v>
                </c:pt>
                <c:pt idx="2013">
                  <c:v>9.6044485276400009E-3</c:v>
                </c:pt>
                <c:pt idx="2014">
                  <c:v>9.5876852724500004E-3</c:v>
                </c:pt>
                <c:pt idx="2015">
                  <c:v>9.570965972570001E-3</c:v>
                </c:pt>
                <c:pt idx="2016">
                  <c:v>9.5542906617599992E-3</c:v>
                </c:pt>
                <c:pt idx="2017">
                  <c:v>9.5376600248399997E-3</c:v>
                </c:pt>
                <c:pt idx="2018">
                  <c:v>9.5210735174999991E-3</c:v>
                </c:pt>
                <c:pt idx="2019">
                  <c:v>9.5045309286199992E-3</c:v>
                </c:pt>
                <c:pt idx="2020">
                  <c:v>9.4880324779399988E-3</c:v>
                </c:pt>
                <c:pt idx="2021">
                  <c:v>9.471577369889999E-3</c:v>
                </c:pt>
                <c:pt idx="2022">
                  <c:v>9.4551639089999993E-3</c:v>
                </c:pt>
                <c:pt idx="2023">
                  <c:v>9.43879217678E-3</c:v>
                </c:pt>
                <c:pt idx="2024">
                  <c:v>9.4224636732800002E-3</c:v>
                </c:pt>
                <c:pt idx="2025">
                  <c:v>9.4061782291099995E-3</c:v>
                </c:pt>
                <c:pt idx="2026">
                  <c:v>9.3899345260499995E-3</c:v>
                </c:pt>
                <c:pt idx="2027">
                  <c:v>9.3737318998900008E-3</c:v>
                </c:pt>
                <c:pt idx="2028">
                  <c:v>9.3575707399500014E-3</c:v>
                </c:pt>
                <c:pt idx="2029">
                  <c:v>9.3414532927599998E-3</c:v>
                </c:pt>
                <c:pt idx="2030">
                  <c:v>9.3253757947399998E-3</c:v>
                </c:pt>
                <c:pt idx="2031">
                  <c:v>9.3093420553699985E-3</c:v>
                </c:pt>
                <c:pt idx="2032">
                  <c:v>9.293349123389999E-3</c:v>
                </c:pt>
                <c:pt idx="2033">
                  <c:v>9.2773948760400005E-3</c:v>
                </c:pt>
                <c:pt idx="2034">
                  <c:v>9.2614820002700007E-3</c:v>
                </c:pt>
                <c:pt idx="2035">
                  <c:v>9.245611002500001E-3</c:v>
                </c:pt>
                <c:pt idx="2036">
                  <c:v>9.2297801325800007E-3</c:v>
                </c:pt>
                <c:pt idx="2037">
                  <c:v>9.2139891502100012E-3</c:v>
                </c:pt>
                <c:pt idx="2038">
                  <c:v>9.1982372967499993E-3</c:v>
                </c:pt>
                <c:pt idx="2039">
                  <c:v>9.1825267511300001E-3</c:v>
                </c:pt>
                <c:pt idx="2040">
                  <c:v>9.1668561243400011E-3</c:v>
                </c:pt>
                <c:pt idx="2041">
                  <c:v>9.1512248353200001E-3</c:v>
                </c:pt>
                <c:pt idx="2042">
                  <c:v>9.135633151169999E-3</c:v>
                </c:pt>
                <c:pt idx="2043">
                  <c:v>9.1200803270299995E-3</c:v>
                </c:pt>
                <c:pt idx="2044">
                  <c:v>9.1045660371900008E-3</c:v>
                </c:pt>
                <c:pt idx="2045">
                  <c:v>9.0890913048899992E-3</c:v>
                </c:pt>
                <c:pt idx="2046">
                  <c:v>9.0736557327299999E-3</c:v>
                </c:pt>
                <c:pt idx="2047">
                  <c:v>9.0582593779500002E-3</c:v>
                </c:pt>
                <c:pt idx="2048">
                  <c:v>9.0429012612899991E-3</c:v>
                </c:pt>
                <c:pt idx="2049">
                  <c:v>9.0275807457500003E-3</c:v>
                </c:pt>
                <c:pt idx="2050">
                  <c:v>9.0122980695799999E-3</c:v>
                </c:pt>
                <c:pt idx="2051">
                  <c:v>8.9970532440100011E-3</c:v>
                </c:pt>
                <c:pt idx="2052">
                  <c:v>8.9818462889900003E-3</c:v>
                </c:pt>
                <c:pt idx="2053">
                  <c:v>8.96667662916E-3</c:v>
                </c:pt>
                <c:pt idx="2054">
                  <c:v>8.9515451944299999E-3</c:v>
                </c:pt>
                <c:pt idx="2055">
                  <c:v>8.9364501908200007E-3</c:v>
                </c:pt>
                <c:pt idx="2056">
                  <c:v>8.9213925593899998E-3</c:v>
                </c:pt>
                <c:pt idx="2057">
                  <c:v>8.9063724582400007E-3</c:v>
                </c:pt>
                <c:pt idx="2058">
                  <c:v>8.8913893576500012E-3</c:v>
                </c:pt>
                <c:pt idx="2059">
                  <c:v>8.8764419074899986E-3</c:v>
                </c:pt>
                <c:pt idx="2060">
                  <c:v>8.8615305276700009E-3</c:v>
                </c:pt>
                <c:pt idx="2061">
                  <c:v>8.8466565887300001E-3</c:v>
                </c:pt>
                <c:pt idx="2062">
                  <c:v>8.8318189340300009E-3</c:v>
                </c:pt>
                <c:pt idx="2063">
                  <c:v>8.817017491479999E-3</c:v>
                </c:pt>
                <c:pt idx="2064">
                  <c:v>8.8022530863799998E-3</c:v>
                </c:pt>
                <c:pt idx="2065">
                  <c:v>8.7875241808600003E-3</c:v>
                </c:pt>
                <c:pt idx="2066">
                  <c:v>8.7728302321000012E-3</c:v>
                </c:pt>
                <c:pt idx="2067">
                  <c:v>8.7581716318700011E-3</c:v>
                </c:pt>
                <c:pt idx="2068">
                  <c:v>8.7435489425299988E-3</c:v>
                </c:pt>
                <c:pt idx="2069">
                  <c:v>8.728962691059999E-3</c:v>
                </c:pt>
                <c:pt idx="2070">
                  <c:v>8.7144111001700008E-3</c:v>
                </c:pt>
                <c:pt idx="2071">
                  <c:v>8.6998941054900001E-3</c:v>
                </c:pt>
                <c:pt idx="2072">
                  <c:v>8.6854118629699998E-3</c:v>
                </c:pt>
                <c:pt idx="2073">
                  <c:v>8.6709648774100003E-3</c:v>
                </c:pt>
                <c:pt idx="2074">
                  <c:v>8.6565536855499996E-3</c:v>
                </c:pt>
                <c:pt idx="2075">
                  <c:v>8.6421764031200006E-3</c:v>
                </c:pt>
                <c:pt idx="2076">
                  <c:v>8.6278319072199995E-3</c:v>
                </c:pt>
                <c:pt idx="2077">
                  <c:v>8.6135220875100012E-3</c:v>
                </c:pt>
                <c:pt idx="2078">
                  <c:v>8.5992481016900005E-3</c:v>
                </c:pt>
                <c:pt idx="2079">
                  <c:v>8.5850079463500005E-3</c:v>
                </c:pt>
                <c:pt idx="2080">
                  <c:v>8.5708019085299989E-3</c:v>
                </c:pt>
                <c:pt idx="2081">
                  <c:v>8.5566289429299999E-3</c:v>
                </c:pt>
                <c:pt idx="2082">
                  <c:v>8.5424896050600007E-3</c:v>
                </c:pt>
                <c:pt idx="2083">
                  <c:v>8.5283843663500006E-3</c:v>
                </c:pt>
                <c:pt idx="2084">
                  <c:v>8.5143131820400002E-3</c:v>
                </c:pt>
                <c:pt idx="2085">
                  <c:v>8.5002742842999988E-3</c:v>
                </c:pt>
                <c:pt idx="2086">
                  <c:v>8.4862685085299993E-3</c:v>
                </c:pt>
                <c:pt idx="2087">
                  <c:v>8.4722971677100006E-3</c:v>
                </c:pt>
                <c:pt idx="2088">
                  <c:v>8.4583589307500005E-3</c:v>
                </c:pt>
                <c:pt idx="2089">
                  <c:v>8.4444532711299997E-3</c:v>
                </c:pt>
                <c:pt idx="2090">
                  <c:v>8.4305799139100003E-3</c:v>
                </c:pt>
                <c:pt idx="2091">
                  <c:v>8.4167394870999987E-3</c:v>
                </c:pt>
                <c:pt idx="2092">
                  <c:v>8.4029322459500001E-3</c:v>
                </c:pt>
                <c:pt idx="2093">
                  <c:v>8.3891570731999994E-3</c:v>
                </c:pt>
                <c:pt idx="2094">
                  <c:v>8.3754139374799998E-3</c:v>
                </c:pt>
                <c:pt idx="2095">
                  <c:v>8.3617027704299997E-3</c:v>
                </c:pt>
                <c:pt idx="2096">
                  <c:v>8.3480235403100012E-3</c:v>
                </c:pt>
                <c:pt idx="2097">
                  <c:v>8.3343761964999995E-3</c:v>
                </c:pt>
                <c:pt idx="2098">
                  <c:v>8.3207621686900001E-3</c:v>
                </c:pt>
                <c:pt idx="2099">
                  <c:v>8.307179345259999E-3</c:v>
                </c:pt>
                <c:pt idx="2100">
                  <c:v>8.2936280625500007E-3</c:v>
                </c:pt>
                <c:pt idx="2101">
                  <c:v>8.2801079543299988E-3</c:v>
                </c:pt>
                <c:pt idx="2102">
                  <c:v>8.2666187954700005E-3</c:v>
                </c:pt>
                <c:pt idx="2103">
                  <c:v>8.2531615354099995E-3</c:v>
                </c:pt>
                <c:pt idx="2104">
                  <c:v>8.239736214280001E-3</c:v>
                </c:pt>
                <c:pt idx="2105">
                  <c:v>8.2263419792800007E-3</c:v>
                </c:pt>
                <c:pt idx="2106">
                  <c:v>8.2129784049399992E-3</c:v>
                </c:pt>
                <c:pt idx="2107">
                  <c:v>8.1996452686399993E-3</c:v>
                </c:pt>
                <c:pt idx="2108">
                  <c:v>8.1863434180500013E-3</c:v>
                </c:pt>
                <c:pt idx="2109">
                  <c:v>8.1730722617700015E-3</c:v>
                </c:pt>
                <c:pt idx="2110">
                  <c:v>8.1598323273699997E-3</c:v>
                </c:pt>
                <c:pt idx="2111">
                  <c:v>8.1466228933400001E-3</c:v>
                </c:pt>
                <c:pt idx="2112">
                  <c:v>8.1334434589600008E-3</c:v>
                </c:pt>
                <c:pt idx="2113">
                  <c:v>8.1202939370799993E-3</c:v>
                </c:pt>
                <c:pt idx="2114">
                  <c:v>8.1071749502899994E-3</c:v>
                </c:pt>
                <c:pt idx="2115">
                  <c:v>8.0940860729599995E-3</c:v>
                </c:pt>
                <c:pt idx="2116">
                  <c:v>8.0810266584900002E-3</c:v>
                </c:pt>
                <c:pt idx="2117">
                  <c:v>8.0679979899400001E-3</c:v>
                </c:pt>
                <c:pt idx="2118">
                  <c:v>8.0549998216199997E-3</c:v>
                </c:pt>
                <c:pt idx="2119">
                  <c:v>8.0420310262899995E-3</c:v>
                </c:pt>
                <c:pt idx="2120">
                  <c:v>8.0290915770000002E-3</c:v>
                </c:pt>
                <c:pt idx="2121">
                  <c:v>8.0161815479399996E-3</c:v>
                </c:pt>
                <c:pt idx="2122">
                  <c:v>8.0033008301399998E-3</c:v>
                </c:pt>
                <c:pt idx="2123">
                  <c:v>7.9904494112600002E-3</c:v>
                </c:pt>
                <c:pt idx="2124">
                  <c:v>7.9776279563399995E-3</c:v>
                </c:pt>
                <c:pt idx="2125">
                  <c:v>7.9648361263799997E-3</c:v>
                </c:pt>
                <c:pt idx="2126">
                  <c:v>7.9520736975200006E-3</c:v>
                </c:pt>
                <c:pt idx="2127">
                  <c:v>7.9393402621499992E-3</c:v>
                </c:pt>
                <c:pt idx="2128">
                  <c:v>7.9266360691200004E-3</c:v>
                </c:pt>
                <c:pt idx="2129">
                  <c:v>7.9139603182800007E-3</c:v>
                </c:pt>
                <c:pt idx="2130">
                  <c:v>7.9013135292600005E-3</c:v>
                </c:pt>
                <c:pt idx="2131">
                  <c:v>7.8886953024900012E-3</c:v>
                </c:pt>
                <c:pt idx="2132">
                  <c:v>7.8761053136499996E-3</c:v>
                </c:pt>
                <c:pt idx="2133">
                  <c:v>7.8635440908100002E-3</c:v>
                </c:pt>
                <c:pt idx="2134">
                  <c:v>7.8510120311800005E-3</c:v>
                </c:pt>
                <c:pt idx="2135">
                  <c:v>7.8385083877800001E-3</c:v>
                </c:pt>
                <c:pt idx="2136">
                  <c:v>7.8260320932400009E-3</c:v>
                </c:pt>
                <c:pt idx="2137">
                  <c:v>7.8135835334800004E-3</c:v>
                </c:pt>
                <c:pt idx="2138">
                  <c:v>7.8011651538200007E-3</c:v>
                </c:pt>
                <c:pt idx="2139">
                  <c:v>7.7887748396300001E-3</c:v>
                </c:pt>
                <c:pt idx="2140">
                  <c:v>7.7764120150699998E-3</c:v>
                </c:pt>
                <c:pt idx="2141">
                  <c:v>7.7640763456100007E-3</c:v>
                </c:pt>
                <c:pt idx="2142">
                  <c:v>7.7517685307399997E-3</c:v>
                </c:pt>
                <c:pt idx="2143">
                  <c:v>7.7394887474400006E-3</c:v>
                </c:pt>
                <c:pt idx="2144">
                  <c:v>7.7272370471200003E-3</c:v>
                </c:pt>
                <c:pt idx="2145">
                  <c:v>7.7150126057099998E-3</c:v>
                </c:pt>
                <c:pt idx="2146">
                  <c:v>7.70281599723E-3</c:v>
                </c:pt>
                <c:pt idx="2147">
                  <c:v>7.6906461556199993E-3</c:v>
                </c:pt>
                <c:pt idx="2148">
                  <c:v>7.6785038115099995E-3</c:v>
                </c:pt>
                <c:pt idx="2149">
                  <c:v>7.6663892115300001E-3</c:v>
                </c:pt>
                <c:pt idx="2150">
                  <c:v>7.6543018462600001E-3</c:v>
                </c:pt>
                <c:pt idx="2151">
                  <c:v>7.6422409681500001E-3</c:v>
                </c:pt>
                <c:pt idx="2152">
                  <c:v>7.6302078135700004E-3</c:v>
                </c:pt>
                <c:pt idx="2153">
                  <c:v>7.6182015108399994E-3</c:v>
                </c:pt>
                <c:pt idx="2154">
                  <c:v>7.6062222044999996E-3</c:v>
                </c:pt>
                <c:pt idx="2155">
                  <c:v>7.5942694803700006E-3</c:v>
                </c:pt>
                <c:pt idx="2156">
                  <c:v>7.5823433362300005E-3</c:v>
                </c:pt>
                <c:pt idx="2157">
                  <c:v>7.5704437794899999E-3</c:v>
                </c:pt>
                <c:pt idx="2158">
                  <c:v>7.55857102688E-3</c:v>
                </c:pt>
                <c:pt idx="2159">
                  <c:v>7.5467247095899999E-3</c:v>
                </c:pt>
                <c:pt idx="2160">
                  <c:v>7.5349056957599997E-3</c:v>
                </c:pt>
                <c:pt idx="2161">
                  <c:v>7.5231122912100008E-3</c:v>
                </c:pt>
                <c:pt idx="2162">
                  <c:v>7.5113450333299994E-3</c:v>
                </c:pt>
                <c:pt idx="2163">
                  <c:v>7.4996044444500002E-3</c:v>
                </c:pt>
                <c:pt idx="2164">
                  <c:v>7.4878902363999999E-3</c:v>
                </c:pt>
                <c:pt idx="2165">
                  <c:v>7.4762021370099992E-3</c:v>
                </c:pt>
                <c:pt idx="2166">
                  <c:v>7.46454050638E-3</c:v>
                </c:pt>
                <c:pt idx="2167">
                  <c:v>7.4529050766799993E-3</c:v>
                </c:pt>
                <c:pt idx="2168">
                  <c:v>7.4412954096000003E-3</c:v>
                </c:pt>
                <c:pt idx="2169">
                  <c:v>7.4297114774799994E-3</c:v>
                </c:pt>
                <c:pt idx="2170">
                  <c:v>7.41815317802E-3</c:v>
                </c:pt>
                <c:pt idx="2171">
                  <c:v>7.4066204265500002E-3</c:v>
                </c:pt>
                <c:pt idx="2172">
                  <c:v>7.3951137964899999E-3</c:v>
                </c:pt>
                <c:pt idx="2173">
                  <c:v>7.3836328965399996E-3</c:v>
                </c:pt>
                <c:pt idx="2174">
                  <c:v>7.3721776070800006E-3</c:v>
                </c:pt>
                <c:pt idx="2175">
                  <c:v>7.3607478328699995E-3</c:v>
                </c:pt>
                <c:pt idx="2176">
                  <c:v>7.3493437457999994E-3</c:v>
                </c:pt>
                <c:pt idx="2177">
                  <c:v>7.3379648689500003E-3</c:v>
                </c:pt>
                <c:pt idx="2178">
                  <c:v>7.3266108925900001E-3</c:v>
                </c:pt>
                <c:pt idx="2179">
                  <c:v>7.3152820323700001E-3</c:v>
                </c:pt>
                <c:pt idx="2180">
                  <c:v>7.3039791487599995E-3</c:v>
                </c:pt>
                <c:pt idx="2181">
                  <c:v>7.2927011455200001E-3</c:v>
                </c:pt>
                <c:pt idx="2182">
                  <c:v>7.2814487067599997E-3</c:v>
                </c:pt>
                <c:pt idx="2183">
                  <c:v>7.2702212921399991E-3</c:v>
                </c:pt>
                <c:pt idx="2184">
                  <c:v>7.2590182637699997E-3</c:v>
                </c:pt>
                <c:pt idx="2185">
                  <c:v>7.2478401637100006E-3</c:v>
                </c:pt>
                <c:pt idx="2186">
                  <c:v>7.2366872704899997E-3</c:v>
                </c:pt>
                <c:pt idx="2187">
                  <c:v>7.2255592603899998E-3</c:v>
                </c:pt>
                <c:pt idx="2188">
                  <c:v>7.2144559389899993E-3</c:v>
                </c:pt>
                <c:pt idx="2189">
                  <c:v>7.2033775717799996E-3</c:v>
                </c:pt>
                <c:pt idx="2190">
                  <c:v>7.1923238224500001E-3</c:v>
                </c:pt>
                <c:pt idx="2191">
                  <c:v>7.1812944853499993E-3</c:v>
                </c:pt>
                <c:pt idx="2192">
                  <c:v>7.1702899894199998E-3</c:v>
                </c:pt>
                <c:pt idx="2193">
                  <c:v>7.15931049317E-3</c:v>
                </c:pt>
                <c:pt idx="2194">
                  <c:v>7.1483551807100002E-3</c:v>
                </c:pt>
                <c:pt idx="2195">
                  <c:v>7.1374240700399997E-3</c:v>
                </c:pt>
                <c:pt idx="2196">
                  <c:v>7.1265171318299998E-3</c:v>
                </c:pt>
                <c:pt idx="2197">
                  <c:v>7.1156350597200001E-3</c:v>
                </c:pt>
                <c:pt idx="2198">
                  <c:v>7.1047778482300006E-3</c:v>
                </c:pt>
                <c:pt idx="2199">
                  <c:v>7.09394455693E-3</c:v>
                </c:pt>
                <c:pt idx="2200">
                  <c:v>7.0831350828699999E-3</c:v>
                </c:pt>
                <c:pt idx="2201">
                  <c:v>7.07234948489E-3</c:v>
                </c:pt>
                <c:pt idx="2202">
                  <c:v>7.0615884885999996E-3</c:v>
                </c:pt>
                <c:pt idx="2203">
                  <c:v>7.0508516816100006E-3</c:v>
                </c:pt>
                <c:pt idx="2204">
                  <c:v>7.0401391588699996E-3</c:v>
                </c:pt>
                <c:pt idx="2205">
                  <c:v>7.0294504355400004E-3</c:v>
                </c:pt>
                <c:pt idx="2206">
                  <c:v>7.01878573996E-3</c:v>
                </c:pt>
                <c:pt idx="2207">
                  <c:v>7.0081450261099999E-3</c:v>
                </c:pt>
                <c:pt idx="2208">
                  <c:v>6.9975284163099997E-3</c:v>
                </c:pt>
                <c:pt idx="2209">
                  <c:v>6.9869354569500001E-3</c:v>
                </c:pt>
                <c:pt idx="2210">
                  <c:v>6.9763661007200004E-3</c:v>
                </c:pt>
                <c:pt idx="2211">
                  <c:v>6.9658197945299998E-3</c:v>
                </c:pt>
                <c:pt idx="2212">
                  <c:v>6.9552977948799995E-3</c:v>
                </c:pt>
                <c:pt idx="2213">
                  <c:v>6.9447997774099999E-3</c:v>
                </c:pt>
                <c:pt idx="2214">
                  <c:v>6.9343247452199998E-3</c:v>
                </c:pt>
                <c:pt idx="2215">
                  <c:v>6.92387359674E-3</c:v>
                </c:pt>
                <c:pt idx="2216">
                  <c:v>6.9134462287199997E-3</c:v>
                </c:pt>
                <c:pt idx="2217">
                  <c:v>6.9030421460199998E-3</c:v>
                </c:pt>
                <c:pt idx="2218">
                  <c:v>6.8926613261599996E-3</c:v>
                </c:pt>
                <c:pt idx="2219">
                  <c:v>6.88230388959E-3</c:v>
                </c:pt>
                <c:pt idx="2220">
                  <c:v>6.87197028072E-3</c:v>
                </c:pt>
                <c:pt idx="2221">
                  <c:v>6.8616604105599995E-3</c:v>
                </c:pt>
                <c:pt idx="2222">
                  <c:v>6.85137371338E-3</c:v>
                </c:pt>
                <c:pt idx="2223">
                  <c:v>6.8411094194400007E-3</c:v>
                </c:pt>
                <c:pt idx="2224">
                  <c:v>6.8308681575699999E-3</c:v>
                </c:pt>
                <c:pt idx="2225">
                  <c:v>6.8206517361300003E-3</c:v>
                </c:pt>
                <c:pt idx="2226">
                  <c:v>6.8104582467099998E-3</c:v>
                </c:pt>
                <c:pt idx="2227">
                  <c:v>6.8002872192100003E-3</c:v>
                </c:pt>
                <c:pt idx="2228">
                  <c:v>6.7901398115599995E-3</c:v>
                </c:pt>
                <c:pt idx="2229">
                  <c:v>6.7800156562299995E-3</c:v>
                </c:pt>
                <c:pt idx="2230">
                  <c:v>6.76991442731E-3</c:v>
                </c:pt>
                <c:pt idx="2231">
                  <c:v>6.7598362620900007E-3</c:v>
                </c:pt>
                <c:pt idx="2232">
                  <c:v>6.7497814836399994E-3</c:v>
                </c:pt>
                <c:pt idx="2233">
                  <c:v>6.7397500841399997E-3</c:v>
                </c:pt>
                <c:pt idx="2234">
                  <c:v>6.72974177593E-3</c:v>
                </c:pt>
                <c:pt idx="2235">
                  <c:v>6.7197564071300002E-3</c:v>
                </c:pt>
                <c:pt idx="2236">
                  <c:v>6.7097943290399999E-3</c:v>
                </c:pt>
                <c:pt idx="2237">
                  <c:v>6.6998549274499995E-3</c:v>
                </c:pt>
                <c:pt idx="2238">
                  <c:v>6.6899384118999997E-3</c:v>
                </c:pt>
                <c:pt idx="2239">
                  <c:v>6.6800451858100001E-3</c:v>
                </c:pt>
                <c:pt idx="2240">
                  <c:v>6.6701747004499993E-3</c:v>
                </c:pt>
                <c:pt idx="2241">
                  <c:v>6.6603271553700005E-3</c:v>
                </c:pt>
                <c:pt idx="2242">
                  <c:v>6.6505027809E-3</c:v>
                </c:pt>
                <c:pt idx="2243">
                  <c:v>6.6407014143299997E-3</c:v>
                </c:pt>
                <c:pt idx="2244">
                  <c:v>6.6309224404500003E-3</c:v>
                </c:pt>
                <c:pt idx="2245">
                  <c:v>6.6211663512999999E-3</c:v>
                </c:pt>
                <c:pt idx="2246">
                  <c:v>6.6114334794899997E-3</c:v>
                </c:pt>
                <c:pt idx="2247">
                  <c:v>6.60172342188E-3</c:v>
                </c:pt>
                <c:pt idx="2248">
                  <c:v>6.5920363895199995E-3</c:v>
                </c:pt>
                <c:pt idx="2249">
                  <c:v>6.5823724101399996E-3</c:v>
                </c:pt>
                <c:pt idx="2250">
                  <c:v>6.5727310498399994E-3</c:v>
                </c:pt>
                <c:pt idx="2251">
                  <c:v>6.5631121831800001E-3</c:v>
                </c:pt>
                <c:pt idx="2252">
                  <c:v>6.5535165038700001E-3</c:v>
                </c:pt>
                <c:pt idx="2253">
                  <c:v>6.5439430242299999E-3</c:v>
                </c:pt>
                <c:pt idx="2254">
                  <c:v>6.5343929997499998E-3</c:v>
                </c:pt>
                <c:pt idx="2255">
                  <c:v>6.5248668266099999E-3</c:v>
                </c:pt>
                <c:pt idx="2256">
                  <c:v>6.5153624974700003E-3</c:v>
                </c:pt>
                <c:pt idx="2257">
                  <c:v>6.5058807153800004E-3</c:v>
                </c:pt>
                <c:pt idx="2258">
                  <c:v>6.4964222040499999E-3</c:v>
                </c:pt>
                <c:pt idx="2259">
                  <c:v>6.4869863502299997E-3</c:v>
                </c:pt>
                <c:pt idx="2260">
                  <c:v>6.4775737443299999E-3</c:v>
                </c:pt>
                <c:pt idx="2261">
                  <c:v>6.4681840388199994E-3</c:v>
                </c:pt>
                <c:pt idx="2262">
                  <c:v>6.4588172636800001E-3</c:v>
                </c:pt>
                <c:pt idx="2263">
                  <c:v>6.4494731158100003E-3</c:v>
                </c:pt>
                <c:pt idx="2264">
                  <c:v>6.4401515847799995E-3</c:v>
                </c:pt>
                <c:pt idx="2265">
                  <c:v>6.4308527415199998E-3</c:v>
                </c:pt>
                <c:pt idx="2266">
                  <c:v>6.4215774849800001E-3</c:v>
                </c:pt>
                <c:pt idx="2267">
                  <c:v>6.4123249848299993E-3</c:v>
                </c:pt>
                <c:pt idx="2268">
                  <c:v>6.4030947354100001E-3</c:v>
                </c:pt>
                <c:pt idx="2269">
                  <c:v>6.3938879764200004E-3</c:v>
                </c:pt>
                <c:pt idx="2270">
                  <c:v>6.38470376255E-3</c:v>
                </c:pt>
                <c:pt idx="2271">
                  <c:v>6.3755425531799997E-3</c:v>
                </c:pt>
                <c:pt idx="2272">
                  <c:v>6.36640436285E-3</c:v>
                </c:pt>
                <c:pt idx="2273">
                  <c:v>6.3572881360699999E-3</c:v>
                </c:pt>
                <c:pt idx="2274">
                  <c:v>6.3481947050700004E-3</c:v>
                </c:pt>
                <c:pt idx="2275">
                  <c:v>6.3391252268800002E-3</c:v>
                </c:pt>
                <c:pt idx="2276">
                  <c:v>6.3300788597900007E-3</c:v>
                </c:pt>
                <c:pt idx="2277">
                  <c:v>6.3210546829400001E-3</c:v>
                </c:pt>
                <c:pt idx="2278">
                  <c:v>6.3120536648499995E-3</c:v>
                </c:pt>
                <c:pt idx="2279">
                  <c:v>6.30307519563E-3</c:v>
                </c:pt>
                <c:pt idx="2280">
                  <c:v>6.2941198252900003E-3</c:v>
                </c:pt>
                <c:pt idx="2281">
                  <c:v>6.2851879387800002E-3</c:v>
                </c:pt>
                <c:pt idx="2282">
                  <c:v>6.2762787637199993E-3</c:v>
                </c:pt>
                <c:pt idx="2283">
                  <c:v>6.2673927146799993E-3</c:v>
                </c:pt>
                <c:pt idx="2284">
                  <c:v>6.2585299062699997E-3</c:v>
                </c:pt>
                <c:pt idx="2285">
                  <c:v>6.2496899068399999E-3</c:v>
                </c:pt>
                <c:pt idx="2286">
                  <c:v>6.2408733378999997E-3</c:v>
                </c:pt>
                <c:pt idx="2287">
                  <c:v>6.2320795774000008E-3</c:v>
                </c:pt>
                <c:pt idx="2288">
                  <c:v>6.2233075606400005E-3</c:v>
                </c:pt>
                <c:pt idx="2289">
                  <c:v>6.2145604971099999E-3</c:v>
                </c:pt>
                <c:pt idx="2290">
                  <c:v>6.2058359723599996E-3</c:v>
                </c:pt>
                <c:pt idx="2291">
                  <c:v>6.1971347011400002E-3</c:v>
                </c:pt>
                <c:pt idx="2292">
                  <c:v>6.1884561131E-3</c:v>
                </c:pt>
                <c:pt idx="2293">
                  <c:v>6.1798004444399996E-3</c:v>
                </c:pt>
                <c:pt idx="2294">
                  <c:v>6.1711674322999996E-3</c:v>
                </c:pt>
                <c:pt idx="2295">
                  <c:v>6.1625583887799998E-3</c:v>
                </c:pt>
                <c:pt idx="2296">
                  <c:v>6.1539724920600001E-3</c:v>
                </c:pt>
                <c:pt idx="2297">
                  <c:v>6.14540973859E-3</c:v>
                </c:pt>
                <c:pt idx="2298">
                  <c:v>6.1368698196299998E-3</c:v>
                </c:pt>
                <c:pt idx="2299">
                  <c:v>6.1283526549299992E-3</c:v>
                </c:pt>
                <c:pt idx="2300">
                  <c:v>6.1198587851899995E-3</c:v>
                </c:pt>
                <c:pt idx="2301">
                  <c:v>6.1113885328800003E-3</c:v>
                </c:pt>
                <c:pt idx="2302">
                  <c:v>6.1029407590000003E-3</c:v>
                </c:pt>
                <c:pt idx="2303">
                  <c:v>6.0945158993999998E-3</c:v>
                </c:pt>
                <c:pt idx="2304">
                  <c:v>6.0861149374199994E-3</c:v>
                </c:pt>
                <c:pt idx="2305">
                  <c:v>6.0777355770600004E-3</c:v>
                </c:pt>
                <c:pt idx="2306">
                  <c:v>6.0693782954200004E-3</c:v>
                </c:pt>
                <c:pt idx="2307">
                  <c:v>6.06104580044E-3</c:v>
                </c:pt>
                <c:pt idx="2308">
                  <c:v>6.0527358644499995E-3</c:v>
                </c:pt>
                <c:pt idx="2309">
                  <c:v>6.04444752029E-3</c:v>
                </c:pt>
                <c:pt idx="2310">
                  <c:v>6.0361821906899996E-3</c:v>
                </c:pt>
                <c:pt idx="2311">
                  <c:v>6.0279396741899994E-3</c:v>
                </c:pt>
                <c:pt idx="2312">
                  <c:v>6.0197201304099997E-3</c:v>
                </c:pt>
                <c:pt idx="2313">
                  <c:v>6.01152250831E-3</c:v>
                </c:pt>
                <c:pt idx="2314">
                  <c:v>6.0033471462200005E-3</c:v>
                </c:pt>
                <c:pt idx="2315">
                  <c:v>5.9951940709499999E-3</c:v>
                </c:pt>
                <c:pt idx="2316">
                  <c:v>5.9870636147600007E-3</c:v>
                </c:pt>
                <c:pt idx="2317">
                  <c:v>5.9789547812399996E-3</c:v>
                </c:pt>
                <c:pt idx="2318">
                  <c:v>5.9708669790400001E-3</c:v>
                </c:pt>
                <c:pt idx="2319">
                  <c:v>5.9628017475500004E-3</c:v>
                </c:pt>
                <c:pt idx="2320">
                  <c:v>5.9547576929900002E-3</c:v>
                </c:pt>
                <c:pt idx="2321">
                  <c:v>5.9467343433999998E-3</c:v>
                </c:pt>
                <c:pt idx="2322">
                  <c:v>5.9387319704800002E-3</c:v>
                </c:pt>
                <c:pt idx="2323">
                  <c:v>5.9307511957800004E-3</c:v>
                </c:pt>
                <c:pt idx="2324">
                  <c:v>5.9227909167600002E-3</c:v>
                </c:pt>
                <c:pt idx="2325">
                  <c:v>5.9148501467799998E-3</c:v>
                </c:pt>
                <c:pt idx="2326">
                  <c:v>5.9069293388000002E-3</c:v>
                </c:pt>
                <c:pt idx="2327">
                  <c:v>5.8990285910500003E-3</c:v>
                </c:pt>
                <c:pt idx="2328">
                  <c:v>5.8911475710600007E-3</c:v>
                </c:pt>
                <c:pt idx="2329">
                  <c:v>5.8832852441099998E-3</c:v>
                </c:pt>
                <c:pt idx="2330">
                  <c:v>5.8754411979499996E-3</c:v>
                </c:pt>
                <c:pt idx="2331">
                  <c:v>5.8676153892800002E-3</c:v>
                </c:pt>
                <c:pt idx="2332">
                  <c:v>5.8598066983399999E-3</c:v>
                </c:pt>
                <c:pt idx="2333">
                  <c:v>5.8520150936600002E-3</c:v>
                </c:pt>
                <c:pt idx="2334">
                  <c:v>5.8442400718999995E-3</c:v>
                </c:pt>
                <c:pt idx="2335">
                  <c:v>5.83648074592E-3</c:v>
                </c:pt>
                <c:pt idx="2336">
                  <c:v>5.8287371633099997E-3</c:v>
                </c:pt>
                <c:pt idx="2337">
                  <c:v>5.8210073988399997E-3</c:v>
                </c:pt>
                <c:pt idx="2338">
                  <c:v>5.8132919391300003E-3</c:v>
                </c:pt>
                <c:pt idx="2339">
                  <c:v>5.8055891950299999E-3</c:v>
                </c:pt>
                <c:pt idx="2340">
                  <c:v>5.7978986658799997E-3</c:v>
                </c:pt>
                <c:pt idx="2341">
                  <c:v>5.7902195115000004E-3</c:v>
                </c:pt>
                <c:pt idx="2342">
                  <c:v>5.7825507494300007E-3</c:v>
                </c:pt>
                <c:pt idx="2343">
                  <c:v>5.7748907601999997E-3</c:v>
                </c:pt>
                <c:pt idx="2344">
                  <c:v>5.7672397692299995E-3</c:v>
                </c:pt>
                <c:pt idx="2345">
                  <c:v>5.7595952426500001E-3</c:v>
                </c:pt>
                <c:pt idx="2346">
                  <c:v>5.7519563720400003E-3</c:v>
                </c:pt>
                <c:pt idx="2347">
                  <c:v>5.7443229864400005E-3</c:v>
                </c:pt>
                <c:pt idx="2348">
                  <c:v>5.7366927498800008E-3</c:v>
                </c:pt>
                <c:pt idx="2349">
                  <c:v>5.7290633284199999E-3</c:v>
                </c:pt>
                <c:pt idx="2350">
                  <c:v>5.7214326560400004E-3</c:v>
                </c:pt>
                <c:pt idx="2351">
                  <c:v>5.7138021076600003E-3</c:v>
                </c:pt>
                <c:pt idx="2352">
                  <c:v>5.7061681150500001E-3</c:v>
                </c:pt>
                <c:pt idx="2353">
                  <c:v>5.6985273364799994E-3</c:v>
                </c:pt>
                <c:pt idx="2354">
                  <c:v>5.6908769654500004E-3</c:v>
                </c:pt>
                <c:pt idx="2355">
                  <c:v>5.6832218188100003E-3</c:v>
                </c:pt>
                <c:pt idx="2356">
                  <c:v>5.6755510361999996E-3</c:v>
                </c:pt>
                <c:pt idx="2357">
                  <c:v>5.6678716457300004E-3</c:v>
                </c:pt>
                <c:pt idx="2358">
                  <c:v>5.6601732506299995E-3</c:v>
                </c:pt>
                <c:pt idx="2359">
                  <c:v>5.6524544516299994E-3</c:v>
                </c:pt>
                <c:pt idx="2360">
                  <c:v>5.6447152523000001E-3</c:v>
                </c:pt>
                <c:pt idx="2361">
                  <c:v>5.6369508878900002E-3</c:v>
                </c:pt>
                <c:pt idx="2362">
                  <c:v>5.62915721875E-3</c:v>
                </c:pt>
                <c:pt idx="2363">
                  <c:v>5.6213318464000007E-3</c:v>
                </c:pt>
                <c:pt idx="2364">
                  <c:v>5.6134766048199997E-3</c:v>
                </c:pt>
                <c:pt idx="2365">
                  <c:v>5.6055814889000005E-3</c:v>
                </c:pt>
                <c:pt idx="2366">
                  <c:v>5.5976436272299999E-3</c:v>
                </c:pt>
                <c:pt idx="2367">
                  <c:v>5.5896593609100001E-3</c:v>
                </c:pt>
                <c:pt idx="2368">
                  <c:v>5.5816288872699996E-3</c:v>
                </c:pt>
                <c:pt idx="2369">
                  <c:v>5.5735303834999993E-3</c:v>
                </c:pt>
                <c:pt idx="2370">
                  <c:v>5.5653811378900001E-3</c:v>
                </c:pt>
                <c:pt idx="2371">
                  <c:v>5.5571722482799998E-3</c:v>
                </c:pt>
                <c:pt idx="2372">
                  <c:v>5.5488910439000002E-3</c:v>
                </c:pt>
                <c:pt idx="2373">
                  <c:v>5.5405339923400004E-3</c:v>
                </c:pt>
                <c:pt idx="2374">
                  <c:v>5.5321159473500003E-3</c:v>
                </c:pt>
                <c:pt idx="2375">
                  <c:v>5.5235902553700004E-3</c:v>
                </c:pt>
                <c:pt idx="2376">
                  <c:v>5.5150030324199999E-3</c:v>
                </c:pt>
                <c:pt idx="2377">
                  <c:v>5.5062822955600004E-3</c:v>
                </c:pt>
                <c:pt idx="2378">
                  <c:v>5.4974845729300007E-3</c:v>
                </c:pt>
                <c:pt idx="2379">
                  <c:v>5.4885658048900001E-3</c:v>
                </c:pt>
                <c:pt idx="2380">
                  <c:v>5.4795375765599999E-3</c:v>
                </c:pt>
                <c:pt idx="2381">
                  <c:v>5.4703876148799995E-3</c:v>
                </c:pt>
                <c:pt idx="2382">
                  <c:v>5.4611020747400004E-3</c:v>
                </c:pt>
                <c:pt idx="2383">
                  <c:v>5.4516917590700003E-3</c:v>
                </c:pt>
                <c:pt idx="2384">
                  <c:v>5.4421458803299997E-3</c:v>
                </c:pt>
                <c:pt idx="2385">
                  <c:v>5.4324481722900003E-3</c:v>
                </c:pt>
                <c:pt idx="2386">
                  <c:v>5.4225875689500004E-3</c:v>
                </c:pt>
                <c:pt idx="2387">
                  <c:v>5.4125759254499998E-3</c:v>
                </c:pt>
                <c:pt idx="2388">
                  <c:v>5.4023844208600002E-3</c:v>
                </c:pt>
                <c:pt idx="2389">
                  <c:v>5.3920367077799998E-3</c:v>
                </c:pt>
                <c:pt idx="2390">
                  <c:v>5.3815066762999998E-3</c:v>
                </c:pt>
                <c:pt idx="2391">
                  <c:v>5.37077237179E-3</c:v>
                </c:pt>
                <c:pt idx="2392">
                  <c:v>5.3598446004099994E-3</c:v>
                </c:pt>
                <c:pt idx="2393">
                  <c:v>5.3487212332300003E-3</c:v>
                </c:pt>
                <c:pt idx="2394">
                  <c:v>5.3374043876200008E-3</c:v>
                </c:pt>
                <c:pt idx="2395">
                  <c:v>5.3258704690699998E-3</c:v>
                </c:pt>
                <c:pt idx="2396">
                  <c:v>5.31411358488E-3</c:v>
                </c:pt>
                <c:pt idx="2397">
                  <c:v>5.3021410807100001E-3</c:v>
                </c:pt>
                <c:pt idx="2398">
                  <c:v>5.2899563781400004E-3</c:v>
                </c:pt>
                <c:pt idx="2399">
                  <c:v>5.2775552783800002E-3</c:v>
                </c:pt>
                <c:pt idx="2400">
                  <c:v>5.2649245557200002E-3</c:v>
                </c:pt>
                <c:pt idx="2401">
                  <c:v>5.2520658218299992E-3</c:v>
                </c:pt>
                <c:pt idx="2402">
                  <c:v>5.2390136669400005E-3</c:v>
                </c:pt>
                <c:pt idx="2403">
                  <c:v>5.2257568854100003E-3</c:v>
                </c:pt>
                <c:pt idx="2404">
                  <c:v>5.2122622248699998E-3</c:v>
                </c:pt>
                <c:pt idx="2405">
                  <c:v>5.1985297199199998E-3</c:v>
                </c:pt>
                <c:pt idx="2406">
                  <c:v>5.1846085219900001E-3</c:v>
                </c:pt>
                <c:pt idx="2407">
                  <c:v>5.1705088309700001E-3</c:v>
                </c:pt>
                <c:pt idx="2408">
                  <c:v>5.1562375482799997E-3</c:v>
                </c:pt>
                <c:pt idx="2409">
                  <c:v>5.1417940579100005E-3</c:v>
                </c:pt>
                <c:pt idx="2410">
                  <c:v>5.1271773119899999E-3</c:v>
                </c:pt>
                <c:pt idx="2411">
                  <c:v>5.1124281654099995E-3</c:v>
                </c:pt>
                <c:pt idx="2412">
                  <c:v>5.0975550806100006E-3</c:v>
                </c:pt>
                <c:pt idx="2413">
                  <c:v>5.0825815110699998E-3</c:v>
                </c:pt>
                <c:pt idx="2414">
                  <c:v>5.06753764779E-3</c:v>
                </c:pt>
                <c:pt idx="2415">
                  <c:v>5.0524397877299999E-3</c:v>
                </c:pt>
                <c:pt idx="2416">
                  <c:v>5.0373170025600003E-3</c:v>
                </c:pt>
                <c:pt idx="2417">
                  <c:v>5.0221837006900003E-3</c:v>
                </c:pt>
                <c:pt idx="2418">
                  <c:v>5.0070901764900002E-3</c:v>
                </c:pt>
                <c:pt idx="2419">
                  <c:v>4.9920628015300006E-3</c:v>
                </c:pt>
                <c:pt idx="2420">
                  <c:v>4.97713365362E-3</c:v>
                </c:pt>
                <c:pt idx="2421">
                  <c:v>4.96232255034E-3</c:v>
                </c:pt>
                <c:pt idx="2422">
                  <c:v>4.94769065578E-3</c:v>
                </c:pt>
                <c:pt idx="2423">
                  <c:v>4.9332355445699996E-3</c:v>
                </c:pt>
                <c:pt idx="2424">
                  <c:v>4.9190224596499998E-3</c:v>
                </c:pt>
                <c:pt idx="2425">
                  <c:v>4.9050957208900004E-3</c:v>
                </c:pt>
                <c:pt idx="2426">
                  <c:v>4.8914942362500002E-3</c:v>
                </c:pt>
                <c:pt idx="2427">
                  <c:v>4.87821996331E-3</c:v>
                </c:pt>
                <c:pt idx="2428">
                  <c:v>4.8653360069799995E-3</c:v>
                </c:pt>
                <c:pt idx="2429">
                  <c:v>4.8528824107100001E-3</c:v>
                </c:pt>
                <c:pt idx="2430">
                  <c:v>4.8408667633200002E-3</c:v>
                </c:pt>
                <c:pt idx="2431">
                  <c:v>4.82929482808E-3</c:v>
                </c:pt>
                <c:pt idx="2432">
                  <c:v>4.8181388440399998E-3</c:v>
                </c:pt>
                <c:pt idx="2433">
                  <c:v>4.8076540657500007E-3</c:v>
                </c:pt>
                <c:pt idx="2434">
                  <c:v>4.7976772753E-3</c:v>
                </c:pt>
                <c:pt idx="2435">
                  <c:v>4.7884014796499997E-3</c:v>
                </c:pt>
                <c:pt idx="2436">
                  <c:v>4.7794461397799998E-3</c:v>
                </c:pt>
                <c:pt idx="2437">
                  <c:v>4.7713328181900007E-3</c:v>
                </c:pt>
                <c:pt idx="2438">
                  <c:v>4.7635267104099996E-3</c:v>
                </c:pt>
                <c:pt idx="2439">
                  <c:v>4.7566503735700007E-3</c:v>
                </c:pt>
                <c:pt idx="2440">
                  <c:v>4.7503032891599998E-3</c:v>
                </c:pt>
                <c:pt idx="2441">
                  <c:v>4.7442362672599995E-3</c:v>
                </c:pt>
                <c:pt idx="2442">
                  <c:v>4.7391182823899999E-3</c:v>
                </c:pt>
                <c:pt idx="2443">
                  <c:v>4.7342343274200003E-3</c:v>
                </c:pt>
                <c:pt idx="2444">
                  <c:v>4.7301954814699997E-3</c:v>
                </c:pt>
                <c:pt idx="2445">
                  <c:v>4.7265396649399999E-3</c:v>
                </c:pt>
                <c:pt idx="2446">
                  <c:v>4.7235677898699998E-3</c:v>
                </c:pt>
                <c:pt idx="2447">
                  <c:v>4.7209748610399999E-3</c:v>
                </c:pt>
                <c:pt idx="2448">
                  <c:v>4.71884889922E-3</c:v>
                </c:pt>
                <c:pt idx="2449">
                  <c:v>4.7171341448799999E-3</c:v>
                </c:pt>
                <c:pt idx="2450">
                  <c:v>4.7158130289400007E-3</c:v>
                </c:pt>
                <c:pt idx="2451">
                  <c:v>4.71481382954E-3</c:v>
                </c:pt>
                <c:pt idx="2452">
                  <c:v>4.7141771439699999E-3</c:v>
                </c:pt>
                <c:pt idx="2453">
                  <c:v>4.7138156676099999E-3</c:v>
                </c:pt>
                <c:pt idx="2454">
                  <c:v>4.7137514064300003E-3</c:v>
                </c:pt>
                <c:pt idx="2455">
                  <c:v>4.7139164772199999E-3</c:v>
                </c:pt>
                <c:pt idx="2456">
                  <c:v>4.7142630401499994E-3</c:v>
                </c:pt>
                <c:pt idx="2457">
                  <c:v>4.7147752151400005E-3</c:v>
                </c:pt>
                <c:pt idx="2458">
                  <c:v>4.7153988428999998E-3</c:v>
                </c:pt>
                <c:pt idx="2459">
                  <c:v>4.7161222660699999E-3</c:v>
                </c:pt>
                <c:pt idx="2460">
                  <c:v>4.7169109712000001E-3</c:v>
                </c:pt>
                <c:pt idx="2461">
                  <c:v>4.7177267882300006E-3</c:v>
                </c:pt>
                <c:pt idx="2462">
                  <c:v>4.7185542744699995E-3</c:v>
                </c:pt>
                <c:pt idx="2463">
                  <c:v>4.7193613217900001E-3</c:v>
                </c:pt>
                <c:pt idx="2464">
                  <c:v>4.7201186465799993E-3</c:v>
                </c:pt>
                <c:pt idx="2465">
                  <c:v>4.7208286802300006E-3</c:v>
                </c:pt>
                <c:pt idx="2466">
                  <c:v>4.7214493796700003E-3</c:v>
                </c:pt>
                <c:pt idx="2467">
                  <c:v>4.7219514709099996E-3</c:v>
                </c:pt>
                <c:pt idx="2468">
                  <c:v>4.72233482861E-3</c:v>
                </c:pt>
                <c:pt idx="2469">
                  <c:v>4.7226050532799997E-3</c:v>
                </c:pt>
                <c:pt idx="2470">
                  <c:v>4.7227309508800002E-3</c:v>
                </c:pt>
                <c:pt idx="2471">
                  <c:v>4.72269042716E-3</c:v>
                </c:pt>
                <c:pt idx="2472">
                  <c:v>4.7224894237299997E-3</c:v>
                </c:pt>
                <c:pt idx="2473">
                  <c:v>4.7221180481599994E-3</c:v>
                </c:pt>
                <c:pt idx="2474">
                  <c:v>4.7215565091300003E-3</c:v>
                </c:pt>
                <c:pt idx="2475">
                  <c:v>4.7207988080699998E-3</c:v>
                </c:pt>
                <c:pt idx="2476">
                  <c:v>4.7198570724199997E-3</c:v>
                </c:pt>
                <c:pt idx="2477">
                  <c:v>4.7187370600499995E-3</c:v>
                </c:pt>
                <c:pt idx="2478">
                  <c:v>4.71741928629E-3</c:v>
                </c:pt>
                <c:pt idx="2479">
                  <c:v>4.7158991380400004E-3</c:v>
                </c:pt>
                <c:pt idx="2480">
                  <c:v>4.7141814536599998E-3</c:v>
                </c:pt>
                <c:pt idx="2481">
                  <c:v>4.7122848183999994E-3</c:v>
                </c:pt>
                <c:pt idx="2482">
                  <c:v>4.7101971128900005E-3</c:v>
                </c:pt>
                <c:pt idx="2483">
                  <c:v>4.70793126735E-3</c:v>
                </c:pt>
                <c:pt idx="2484">
                  <c:v>4.70545510411E-3</c:v>
                </c:pt>
                <c:pt idx="2485">
                  <c:v>4.7028014860599999E-3</c:v>
                </c:pt>
                <c:pt idx="2486">
                  <c:v>4.6999864522100001E-3</c:v>
                </c:pt>
                <c:pt idx="2487">
                  <c:v>4.6969906011300007E-3</c:v>
                </c:pt>
                <c:pt idx="2488">
                  <c:v>4.6938274084800001E-3</c:v>
                </c:pt>
                <c:pt idx="2489">
                  <c:v>4.6904919920300004E-3</c:v>
                </c:pt>
                <c:pt idx="2490">
                  <c:v>4.6870021591900006E-3</c:v>
                </c:pt>
                <c:pt idx="2491">
                  <c:v>4.6833837538900001E-3</c:v>
                </c:pt>
                <c:pt idx="2492">
                  <c:v>4.67960154813E-3</c:v>
                </c:pt>
                <c:pt idx="2493">
                  <c:v>4.6756757856200003E-3</c:v>
                </c:pt>
                <c:pt idx="2494">
                  <c:v>4.6716129088E-3</c:v>
                </c:pt>
                <c:pt idx="2495">
                  <c:v>4.6674273284299994E-3</c:v>
                </c:pt>
                <c:pt idx="2496">
                  <c:v>4.6631320072999995E-3</c:v>
                </c:pt>
                <c:pt idx="2497">
                  <c:v>4.65871274536E-3</c:v>
                </c:pt>
                <c:pt idx="2498">
                  <c:v>4.6541732734199995E-3</c:v>
                </c:pt>
                <c:pt idx="2499">
                  <c:v>4.6495275486199998E-3</c:v>
                </c:pt>
                <c:pt idx="2500">
                  <c:v>4.6447827910800002E-3</c:v>
                </c:pt>
                <c:pt idx="2501">
                  <c:v>4.6399483921399998E-3</c:v>
                </c:pt>
                <c:pt idx="2502">
                  <c:v>4.6350328996199999E-3</c:v>
                </c:pt>
                <c:pt idx="2503">
                  <c:v>4.6300093328900003E-3</c:v>
                </c:pt>
                <c:pt idx="2504">
                  <c:v>4.6248981902299998E-3</c:v>
                </c:pt>
                <c:pt idx="2505">
                  <c:v>4.6197206860899998E-3</c:v>
                </c:pt>
                <c:pt idx="2506">
                  <c:v>4.61448168721E-3</c:v>
                </c:pt>
                <c:pt idx="2507">
                  <c:v>4.6091609720899998E-3</c:v>
                </c:pt>
                <c:pt idx="2508">
                  <c:v>4.6037701914000001E-3</c:v>
                </c:pt>
                <c:pt idx="2509">
                  <c:v>4.5983263418799998E-3</c:v>
                </c:pt>
                <c:pt idx="2510">
                  <c:v>4.5928206852600007E-3</c:v>
                </c:pt>
                <c:pt idx="2511">
                  <c:v>4.5872664392000006E-3</c:v>
                </c:pt>
                <c:pt idx="2512">
                  <c:v>4.5816885459299996E-3</c:v>
                </c:pt>
                <c:pt idx="2513">
                  <c:v>4.5760368797600004E-3</c:v>
                </c:pt>
                <c:pt idx="2514">
                  <c:v>4.5703396959299999E-3</c:v>
                </c:pt>
                <c:pt idx="2515">
                  <c:v>4.5646069983700001E-3</c:v>
                </c:pt>
                <c:pt idx="2516">
                  <c:v>4.5588443391599998E-3</c:v>
                </c:pt>
                <c:pt idx="2517">
                  <c:v>4.5530476940599997E-3</c:v>
                </c:pt>
                <c:pt idx="2518">
                  <c:v>4.5472207676299998E-3</c:v>
                </c:pt>
                <c:pt idx="2519">
                  <c:v>4.5413597944999997E-3</c:v>
                </c:pt>
                <c:pt idx="2520">
                  <c:v>4.5354770173399997E-3</c:v>
                </c:pt>
                <c:pt idx="2521">
                  <c:v>4.5295703992999994E-3</c:v>
                </c:pt>
                <c:pt idx="2522">
                  <c:v>4.5236411904799999E-3</c:v>
                </c:pt>
                <c:pt idx="2523">
                  <c:v>4.5176957220099999E-3</c:v>
                </c:pt>
                <c:pt idx="2524">
                  <c:v>4.5117345421500001E-3</c:v>
                </c:pt>
                <c:pt idx="2525">
                  <c:v>4.5057566098999999E-3</c:v>
                </c:pt>
                <c:pt idx="2526">
                  <c:v>4.4997654951000002E-3</c:v>
                </c:pt>
                <c:pt idx="2527">
                  <c:v>4.49376100803E-3</c:v>
                </c:pt>
                <c:pt idx="2528">
                  <c:v>4.4877459976800007E-3</c:v>
                </c:pt>
                <c:pt idx="2529">
                  <c:v>4.4817243741299998E-3</c:v>
                </c:pt>
                <c:pt idx="2530">
                  <c:v>4.4756971896899997E-3</c:v>
                </c:pt>
                <c:pt idx="2531">
                  <c:v>4.4696637462600004E-3</c:v>
                </c:pt>
                <c:pt idx="2532">
                  <c:v>4.4636233023300003E-3</c:v>
                </c:pt>
                <c:pt idx="2533">
                  <c:v>4.4575807486200002E-3</c:v>
                </c:pt>
                <c:pt idx="2534">
                  <c:v>4.4515360851300001E-3</c:v>
                </c:pt>
                <c:pt idx="2535">
                  <c:v>4.4454927707099998E-3</c:v>
                </c:pt>
                <c:pt idx="2536">
                  <c:v>4.4394474172100001E-3</c:v>
                </c:pt>
                <c:pt idx="2537">
                  <c:v>4.4334027395099996E-3</c:v>
                </c:pt>
                <c:pt idx="2538">
                  <c:v>4.4273608764699999E-3</c:v>
                </c:pt>
                <c:pt idx="2539">
                  <c:v>4.4213219234199999E-3</c:v>
                </c:pt>
                <c:pt idx="2540">
                  <c:v>4.4152855651699999E-3</c:v>
                </c:pt>
                <c:pt idx="2541">
                  <c:v>4.40925272388E-3</c:v>
                </c:pt>
                <c:pt idx="2542">
                  <c:v>4.4032243349599997E-3</c:v>
                </c:pt>
                <c:pt idx="2543">
                  <c:v>4.3972022337599994E-3</c:v>
                </c:pt>
                <c:pt idx="2544">
                  <c:v>4.3911861545399998E-3</c:v>
                </c:pt>
                <c:pt idx="2545">
                  <c:v>4.3851763175299999E-3</c:v>
                </c:pt>
                <c:pt idx="2546">
                  <c:v>4.3791730915400005E-3</c:v>
                </c:pt>
                <c:pt idx="2547">
                  <c:v>4.3731760565100001E-3</c:v>
                </c:pt>
                <c:pt idx="2548">
                  <c:v>4.3671877851999994E-3</c:v>
                </c:pt>
                <c:pt idx="2549">
                  <c:v>4.3612086416899998E-3</c:v>
                </c:pt>
                <c:pt idx="2550">
                  <c:v>4.3552381581899993E-3</c:v>
                </c:pt>
                <c:pt idx="2551">
                  <c:v>4.3492741030500002E-3</c:v>
                </c:pt>
                <c:pt idx="2552">
                  <c:v>4.34332082017E-3</c:v>
                </c:pt>
                <c:pt idx="2553">
                  <c:v>4.3373781641500003E-3</c:v>
                </c:pt>
                <c:pt idx="2554">
                  <c:v>4.3314465011099999E-3</c:v>
                </c:pt>
                <c:pt idx="2555">
                  <c:v>4.3255255082399998E-3</c:v>
                </c:pt>
                <c:pt idx="2556">
                  <c:v>4.3196146573399995E-3</c:v>
                </c:pt>
                <c:pt idx="2557">
                  <c:v>4.3137137970400002E-3</c:v>
                </c:pt>
                <c:pt idx="2558">
                  <c:v>4.3078232831900007E-3</c:v>
                </c:pt>
                <c:pt idx="2559">
                  <c:v>4.3019455235900001E-3</c:v>
                </c:pt>
                <c:pt idx="2560">
                  <c:v>4.2960826474299999E-3</c:v>
                </c:pt>
                <c:pt idx="2561">
                  <c:v>4.2902371533599997E-3</c:v>
                </c:pt>
                <c:pt idx="2562">
                  <c:v>4.2844007227299998E-3</c:v>
                </c:pt>
                <c:pt idx="2563">
                  <c:v>4.2785760592599998E-3</c:v>
                </c:pt>
                <c:pt idx="2564">
                  <c:v>4.2727631629499996E-3</c:v>
                </c:pt>
                <c:pt idx="2565">
                  <c:v>4.26696203381E-3</c:v>
                </c:pt>
                <c:pt idx="2566">
                  <c:v>4.26117267184E-3</c:v>
                </c:pt>
                <c:pt idx="2567">
                  <c:v>4.2553950770299999E-3</c:v>
                </c:pt>
                <c:pt idx="2568">
                  <c:v>4.2496292493799997E-3</c:v>
                </c:pt>
                <c:pt idx="2569">
                  <c:v>4.2438751889000001E-3</c:v>
                </c:pt>
                <c:pt idx="2570">
                  <c:v>4.2381328955799994E-3</c:v>
                </c:pt>
                <c:pt idx="2571">
                  <c:v>4.2324023694199995E-3</c:v>
                </c:pt>
                <c:pt idx="2572">
                  <c:v>4.2266826863700006E-3</c:v>
                </c:pt>
                <c:pt idx="2573">
                  <c:v>4.2209695026399997E-3</c:v>
                </c:pt>
                <c:pt idx="2574">
                  <c:v>4.2152689024399998E-3</c:v>
                </c:pt>
                <c:pt idx="2575">
                  <c:v>4.2095808857900005E-3</c:v>
                </c:pt>
                <c:pt idx="2576">
                  <c:v>4.2039054526800002E-3</c:v>
                </c:pt>
                <c:pt idx="2577">
                  <c:v>4.1982460325400003E-3</c:v>
                </c:pt>
                <c:pt idx="2578">
                  <c:v>4.1925988568600001E-3</c:v>
                </c:pt>
                <c:pt idx="2579">
                  <c:v>4.1869639198199998E-3</c:v>
                </c:pt>
                <c:pt idx="2580">
                  <c:v>4.1813412214300001E-3</c:v>
                </c:pt>
                <c:pt idx="2581">
                  <c:v>4.17573076169E-3</c:v>
                </c:pt>
                <c:pt idx="2582">
                  <c:v>4.1701325405999997E-3</c:v>
                </c:pt>
                <c:pt idx="2583">
                  <c:v>4.1645333120199999E-3</c:v>
                </c:pt>
                <c:pt idx="2584">
                  <c:v>4.1589377578900005E-3</c:v>
                </c:pt>
                <c:pt idx="2585">
                  <c:v>4.1533568326600004E-3</c:v>
                </c:pt>
                <c:pt idx="2586">
                  <c:v>4.1477937405000002E-3</c:v>
                </c:pt>
                <c:pt idx="2587">
                  <c:v>4.1422463526800003E-3</c:v>
                </c:pt>
                <c:pt idx="2588">
                  <c:v>4.1367125982700002E-3</c:v>
                </c:pt>
                <c:pt idx="2589">
                  <c:v>4.1311924772799999E-3</c:v>
                </c:pt>
                <c:pt idx="2590">
                  <c:v>4.1256859896899997E-3</c:v>
                </c:pt>
                <c:pt idx="2591">
                  <c:v>4.1201931355299998E-3</c:v>
                </c:pt>
                <c:pt idx="2592">
                  <c:v>4.1147139147700001E-3</c:v>
                </c:pt>
                <c:pt idx="2593">
                  <c:v>4.1092483274299992E-3</c:v>
                </c:pt>
                <c:pt idx="2594">
                  <c:v>4.1037963735099997E-3</c:v>
                </c:pt>
                <c:pt idx="2595">
                  <c:v>4.0983709163500007E-3</c:v>
                </c:pt>
                <c:pt idx="2596">
                  <c:v>4.0929586523299998E-3</c:v>
                </c:pt>
                <c:pt idx="2597">
                  <c:v>4.0875574273600002E-3</c:v>
                </c:pt>
                <c:pt idx="2598">
                  <c:v>4.0821672414399993E-3</c:v>
                </c:pt>
                <c:pt idx="2599">
                  <c:v>4.0767880945700007E-3</c:v>
                </c:pt>
                <c:pt idx="2600">
                  <c:v>4.0714199867599998E-3</c:v>
                </c:pt>
                <c:pt idx="2601">
                  <c:v>4.0660629180000003E-3</c:v>
                </c:pt>
                <c:pt idx="2602">
                  <c:v>4.0607169699899996E-3</c:v>
                </c:pt>
                <c:pt idx="2603">
                  <c:v>4.0553820103399994E-3</c:v>
                </c:pt>
                <c:pt idx="2604">
                  <c:v>4.0500578189400002E-3</c:v>
                </c:pt>
                <c:pt idx="2605">
                  <c:v>4.0447443957899992E-3</c:v>
                </c:pt>
                <c:pt idx="2606">
                  <c:v>4.0394395782499997E-3</c:v>
                </c:pt>
                <c:pt idx="2607">
                  <c:v>4.0341428849499997E-3</c:v>
                </c:pt>
                <c:pt idx="2608">
                  <c:v>4.0288574096899992E-3</c:v>
                </c:pt>
                <c:pt idx="2609">
                  <c:v>4.0235831524599993E-3</c:v>
                </c:pt>
                <c:pt idx="2610">
                  <c:v>4.0183201132499994E-3</c:v>
                </c:pt>
                <c:pt idx="2611">
                  <c:v>4.01306829207E-3</c:v>
                </c:pt>
                <c:pt idx="2612">
                  <c:v>4.0078276889300001E-3</c:v>
                </c:pt>
                <c:pt idx="2613">
                  <c:v>4.0025983038100002E-3</c:v>
                </c:pt>
                <c:pt idx="2614">
                  <c:v>3.9973801367199999E-3</c:v>
                </c:pt>
                <c:pt idx="2615">
                  <c:v>3.9921731876600003E-3</c:v>
                </c:pt>
                <c:pt idx="2616">
                  <c:v>3.9869774566300004E-3</c:v>
                </c:pt>
                <c:pt idx="2617">
                  <c:v>3.9817929436300002E-3</c:v>
                </c:pt>
                <c:pt idx="2618">
                  <c:v>3.9766196486599997E-3</c:v>
                </c:pt>
                <c:pt idx="2619">
                  <c:v>3.9714575717199998E-3</c:v>
                </c:pt>
                <c:pt idx="2620">
                  <c:v>3.9663067128099996E-3</c:v>
                </c:pt>
                <c:pt idx="2621">
                  <c:v>3.96116707193E-3</c:v>
                </c:pt>
                <c:pt idx="2622">
                  <c:v>3.9560386490700003E-3</c:v>
                </c:pt>
                <c:pt idx="2623">
                  <c:v>3.9509214442500001E-3</c:v>
                </c:pt>
                <c:pt idx="2624">
                  <c:v>3.9458154574499998E-3</c:v>
                </c:pt>
                <c:pt idx="2625">
                  <c:v>3.94072068869E-3</c:v>
                </c:pt>
                <c:pt idx="2626">
                  <c:v>3.93563713795E-3</c:v>
                </c:pt>
                <c:pt idx="2627">
                  <c:v>3.9305648052399998E-3</c:v>
                </c:pt>
                <c:pt idx="2628">
                  <c:v>3.9255036905600001E-3</c:v>
                </c:pt>
                <c:pt idx="2629">
                  <c:v>3.9204537939100002E-3</c:v>
                </c:pt>
                <c:pt idx="2630">
                  <c:v>3.91541511529E-3</c:v>
                </c:pt>
                <c:pt idx="2631">
                  <c:v>3.9103876547000004E-3</c:v>
                </c:pt>
                <c:pt idx="2632">
                  <c:v>3.90537141214E-3</c:v>
                </c:pt>
                <c:pt idx="2633">
                  <c:v>3.9003663876100002E-3</c:v>
                </c:pt>
                <c:pt idx="2634">
                  <c:v>3.8953725811100002E-3</c:v>
                </c:pt>
                <c:pt idx="2635">
                  <c:v>3.8903899926399999E-3</c:v>
                </c:pt>
                <c:pt idx="2636">
                  <c:v>3.8854186221899999E-3</c:v>
                </c:pt>
                <c:pt idx="2637">
                  <c:v>3.8804584697800003E-3</c:v>
                </c:pt>
                <c:pt idx="2638">
                  <c:v>3.8755075797399998E-3</c:v>
                </c:pt>
                <c:pt idx="2639">
                  <c:v>3.8705694308299996E-3</c:v>
                </c:pt>
                <c:pt idx="2640">
                  <c:v>3.8656443888599999E-3</c:v>
                </c:pt>
                <c:pt idx="2641">
                  <c:v>3.86073245381E-3</c:v>
                </c:pt>
                <c:pt idx="2642">
                  <c:v>3.8558336256899997E-3</c:v>
                </c:pt>
                <c:pt idx="2643">
                  <c:v>3.8509479045E-3</c:v>
                </c:pt>
                <c:pt idx="2644">
                  <c:v>3.84607529024E-3</c:v>
                </c:pt>
                <c:pt idx="2645">
                  <c:v>3.8412157829100001E-3</c:v>
                </c:pt>
                <c:pt idx="2646">
                  <c:v>3.8363817690699998E-3</c:v>
                </c:pt>
                <c:pt idx="2647">
                  <c:v>3.8315579834400002E-3</c:v>
                </c:pt>
                <c:pt idx="2648">
                  <c:v>3.8267415499699999E-3</c:v>
                </c:pt>
                <c:pt idx="2649">
                  <c:v>3.82193246865E-3</c:v>
                </c:pt>
                <c:pt idx="2650">
                  <c:v>3.8171307394900002E-3</c:v>
                </c:pt>
                <c:pt idx="2651">
                  <c:v>3.8123363624799999E-3</c:v>
                </c:pt>
                <c:pt idx="2652">
                  <c:v>3.80754933762E-3</c:v>
                </c:pt>
                <c:pt idx="2653">
                  <c:v>3.8027696649199998E-3</c:v>
                </c:pt>
                <c:pt idx="2654">
                  <c:v>3.79799734437E-3</c:v>
                </c:pt>
                <c:pt idx="2655">
                  <c:v>3.7932323759800003E-3</c:v>
                </c:pt>
                <c:pt idx="2656">
                  <c:v>3.7884747597400001E-3</c:v>
                </c:pt>
                <c:pt idx="2657">
                  <c:v>3.7837244956499998E-3</c:v>
                </c:pt>
                <c:pt idx="2658">
                  <c:v>3.7789815837199997E-3</c:v>
                </c:pt>
                <c:pt idx="2659">
                  <c:v>3.7742460239399999E-3</c:v>
                </c:pt>
                <c:pt idx="2660">
                  <c:v>3.7695178163199999E-3</c:v>
                </c:pt>
                <c:pt idx="2661">
                  <c:v>3.7647969608500002E-3</c:v>
                </c:pt>
                <c:pt idx="2662">
                  <c:v>3.76008345753E-3</c:v>
                </c:pt>
                <c:pt idx="2663">
                  <c:v>3.75537730637E-3</c:v>
                </c:pt>
                <c:pt idx="2664">
                  <c:v>3.7506785073599998E-3</c:v>
                </c:pt>
                <c:pt idx="2665">
                  <c:v>3.7459870605099999E-3</c:v>
                </c:pt>
                <c:pt idx="2666">
                  <c:v>3.7413029658100003E-3</c:v>
                </c:pt>
                <c:pt idx="2667">
                  <c:v>3.7366262232600002E-3</c:v>
                </c:pt>
                <c:pt idx="2668">
                  <c:v>3.7319568328699998E-3</c:v>
                </c:pt>
                <c:pt idx="2669">
                  <c:v>3.7272947946300002E-3</c:v>
                </c:pt>
                <c:pt idx="2670">
                  <c:v>3.7226397693400004E-3</c:v>
                </c:pt>
                <c:pt idx="2671">
                  <c:v>3.7179939811799998E-3</c:v>
                </c:pt>
                <c:pt idx="2672">
                  <c:v>3.7133574847699998E-3</c:v>
                </c:pt>
                <c:pt idx="2673">
                  <c:v>3.7087302801100002E-3</c:v>
                </c:pt>
                <c:pt idx="2674">
                  <c:v>3.7041090728000001E-3</c:v>
                </c:pt>
                <c:pt idx="2675">
                  <c:v>3.6994928603900001E-3</c:v>
                </c:pt>
                <c:pt idx="2676">
                  <c:v>3.6948840331300003E-3</c:v>
                </c:pt>
                <c:pt idx="2677">
                  <c:v>3.6902825910199999E-3</c:v>
                </c:pt>
                <c:pt idx="2678">
                  <c:v>3.6856885340699999E-3</c:v>
                </c:pt>
                <c:pt idx="2679">
                  <c:v>3.68111138961E-3</c:v>
                </c:pt>
                <c:pt idx="2680">
                  <c:v>3.6765463412199999E-3</c:v>
                </c:pt>
                <c:pt idx="2681">
                  <c:v>3.6719883700899996E-3</c:v>
                </c:pt>
                <c:pt idx="2682">
                  <c:v>3.6674374762499999E-3</c:v>
                </c:pt>
                <c:pt idx="2683">
                  <c:v>3.66289365967E-3</c:v>
                </c:pt>
                <c:pt idx="2684">
                  <c:v>3.6583569203800003E-3</c:v>
                </c:pt>
                <c:pt idx="2685">
                  <c:v>3.6538272583500004E-3</c:v>
                </c:pt>
                <c:pt idx="2686">
                  <c:v>3.6493046736100002E-3</c:v>
                </c:pt>
                <c:pt idx="2687">
                  <c:v>3.6447891661299998E-3</c:v>
                </c:pt>
                <c:pt idx="2688">
                  <c:v>3.64028073594E-3</c:v>
                </c:pt>
                <c:pt idx="2689">
                  <c:v>3.63577938301E-3</c:v>
                </c:pt>
                <c:pt idx="2690">
                  <c:v>3.6312851073700002E-3</c:v>
                </c:pt>
                <c:pt idx="2691">
                  <c:v>3.6267979089899998E-3</c:v>
                </c:pt>
                <c:pt idx="2692">
                  <c:v>3.6223177879000003E-3</c:v>
                </c:pt>
                <c:pt idx="2693">
                  <c:v>3.6178447440700003E-3</c:v>
                </c:pt>
                <c:pt idx="2694">
                  <c:v>3.6133787775199998E-3</c:v>
                </c:pt>
                <c:pt idx="2695">
                  <c:v>3.60891988825E-3</c:v>
                </c:pt>
                <c:pt idx="2696">
                  <c:v>3.6044680762499998E-3</c:v>
                </c:pt>
                <c:pt idx="2697">
                  <c:v>3.60002334153E-3</c:v>
                </c:pt>
                <c:pt idx="2698">
                  <c:v>3.5955856840800002E-3</c:v>
                </c:pt>
                <c:pt idx="2699">
                  <c:v>3.5911551039099999E-3</c:v>
                </c:pt>
                <c:pt idx="2700">
                  <c:v>3.5867316010099997E-3</c:v>
                </c:pt>
                <c:pt idx="2701">
                  <c:v>3.5823151753900002E-3</c:v>
                </c:pt>
                <c:pt idx="2702">
                  <c:v>3.57790582704E-3</c:v>
                </c:pt>
                <c:pt idx="2703">
                  <c:v>3.5735035559599998E-3</c:v>
                </c:pt>
                <c:pt idx="2704">
                  <c:v>3.5691083621700002E-3</c:v>
                </c:pt>
                <c:pt idx="2705">
                  <c:v>3.5647202456399996E-3</c:v>
                </c:pt>
                <c:pt idx="2706">
                  <c:v>3.5603392063900002E-3</c:v>
                </c:pt>
                <c:pt idx="2707">
                  <c:v>3.5559652444199998E-3</c:v>
                </c:pt>
                <c:pt idx="2708">
                  <c:v>3.5515983597199999E-3</c:v>
                </c:pt>
                <c:pt idx="2709">
                  <c:v>3.5472385522999999E-3</c:v>
                </c:pt>
                <c:pt idx="2710">
                  <c:v>3.5428858221499999E-3</c:v>
                </c:pt>
                <c:pt idx="2711">
                  <c:v>3.5385401692700001E-3</c:v>
                </c:pt>
                <c:pt idx="2712">
                  <c:v>3.5342015936700001E-3</c:v>
                </c:pt>
                <c:pt idx="2713">
                  <c:v>3.5298700953500001E-3</c:v>
                </c:pt>
                <c:pt idx="2714">
                  <c:v>3.5255456743000001E-3</c:v>
                </c:pt>
                <c:pt idx="2715">
                  <c:v>3.5212283305200002E-3</c:v>
                </c:pt>
                <c:pt idx="2716">
                  <c:v>3.5169180640199998E-3</c:v>
                </c:pt>
                <c:pt idx="2717">
                  <c:v>3.5126148748000001E-3</c:v>
                </c:pt>
                <c:pt idx="2718">
                  <c:v>3.50831876285E-3</c:v>
                </c:pt>
                <c:pt idx="2719">
                  <c:v>3.50403577383E-3</c:v>
                </c:pt>
                <c:pt idx="2720">
                  <c:v>3.4997722527599999E-3</c:v>
                </c:pt>
                <c:pt idx="2721">
                  <c:v>3.4955134868200001E-3</c:v>
                </c:pt>
                <c:pt idx="2722">
                  <c:v>3.4911265213699999E-3</c:v>
                </c:pt>
                <c:pt idx="2723">
                  <c:v>3.48673187657E-3</c:v>
                </c:pt>
                <c:pt idx="2724">
                  <c:v>3.4823445186000002E-3</c:v>
                </c:pt>
                <c:pt idx="2725">
                  <c:v>3.4779644474500003E-3</c:v>
                </c:pt>
                <c:pt idx="2726">
                  <c:v>3.4735916631400002E-3</c:v>
                </c:pt>
                <c:pt idx="2727">
                  <c:v>3.46922616565E-3</c:v>
                </c:pt>
                <c:pt idx="2728">
                  <c:v>3.4648679549899998E-3</c:v>
                </c:pt>
                <c:pt idx="2729">
                  <c:v>3.4605170311700004E-3</c:v>
                </c:pt>
                <c:pt idx="2730">
                  <c:v>3.4561733941699999E-3</c:v>
                </c:pt>
                <c:pt idx="2731">
                  <c:v>3.451837044E-3</c:v>
                </c:pt>
                <c:pt idx="2732">
                  <c:v>3.4475079806600001E-3</c:v>
                </c:pt>
                <c:pt idx="2733">
                  <c:v>3.4431864273400002E-3</c:v>
                </c:pt>
                <c:pt idx="2734">
                  <c:v>3.4389081226599998E-3</c:v>
                </c:pt>
                <c:pt idx="2735">
                  <c:v>3.4346366323200002E-3</c:v>
                </c:pt>
                <c:pt idx="2736">
                  <c:v>3.43037195634E-3</c:v>
                </c:pt>
                <c:pt idx="2737">
                  <c:v>3.4261140947099999E-3</c:v>
                </c:pt>
                <c:pt idx="2738">
                  <c:v>3.4218630474299998E-3</c:v>
                </c:pt>
                <c:pt idx="2739">
                  <c:v>3.4176188144999999E-3</c:v>
                </c:pt>
                <c:pt idx="2740">
                  <c:v>3.4133813959300002E-3</c:v>
                </c:pt>
                <c:pt idx="2741">
                  <c:v>3.4091507917100002E-3</c:v>
                </c:pt>
                <c:pt idx="2742">
                  <c:v>3.4049270018399998E-3</c:v>
                </c:pt>
                <c:pt idx="2743">
                  <c:v>3.4007100263199999E-3</c:v>
                </c:pt>
                <c:pt idx="2744">
                  <c:v>3.3964998651500001E-3</c:v>
                </c:pt>
                <c:pt idx="2745">
                  <c:v>3.39229651833E-3</c:v>
                </c:pt>
                <c:pt idx="2746">
                  <c:v>3.3880999858699997E-3</c:v>
                </c:pt>
                <c:pt idx="2747">
                  <c:v>3.3839102677600003E-3</c:v>
                </c:pt>
                <c:pt idx="2748">
                  <c:v>3.3797273639999998E-3</c:v>
                </c:pt>
                <c:pt idx="2749">
                  <c:v>3.3755512745899997E-3</c:v>
                </c:pt>
              </c:numCache>
            </c:numRef>
          </c:yVal>
          <c:smooth val="1"/>
          <c:extLst>
            <c:ext xmlns:c16="http://schemas.microsoft.com/office/drawing/2014/chart" uri="{C3380CC4-5D6E-409C-BE32-E72D297353CC}">
              <c16:uniqueId val="{00000000-9BC2-44EC-99B0-CA6B7ECE5E86}"/>
            </c:ext>
          </c:extLst>
        </c:ser>
        <c:dLbls>
          <c:showLegendKey val="0"/>
          <c:showVal val="0"/>
          <c:showCatName val="0"/>
          <c:showSerName val="0"/>
          <c:showPercent val="0"/>
          <c:showBubbleSize val="0"/>
        </c:dLbls>
        <c:axId val="223924976"/>
        <c:axId val="223926656"/>
      </c:scatterChart>
      <c:scatterChart>
        <c:scatterStyle val="smoothMarker"/>
        <c:varyColors val="0"/>
        <c:ser>
          <c:idx val="0"/>
          <c:order val="1"/>
          <c:tx>
            <c:strRef>
              <c:f>Sheet1!$Q$1</c:f>
              <c:strCache>
                <c:ptCount val="1"/>
                <c:pt idx="0">
                  <c:v>Ez</c:v>
                </c:pt>
              </c:strCache>
            </c:strRef>
          </c:tx>
          <c:spPr>
            <a:ln w="12700" cap="rnd">
              <a:solidFill>
                <a:srgbClr val="00B0F0"/>
              </a:solidFill>
              <a:round/>
            </a:ln>
            <a:effectLst/>
          </c:spPr>
          <c:marker>
            <c:symbol val="none"/>
          </c:marker>
          <c:xVal>
            <c:numRef>
              <c:f>Sheet1!$O$2:$O$3378</c:f>
              <c:numCache>
                <c:formatCode>0.00E+00</c:formatCode>
                <c:ptCount val="3377"/>
                <c:pt idx="0">
                  <c:v>0</c:v>
                </c:pt>
                <c:pt idx="1">
                  <c:v>0</c:v>
                </c:pt>
                <c:pt idx="2">
                  <c:v>0</c:v>
                </c:pt>
                <c:pt idx="3">
                  <c:v>0</c:v>
                </c:pt>
                <c:pt idx="4">
                  <c:v>0</c:v>
                </c:pt>
                <c:pt idx="5">
                  <c:v>0</c:v>
                </c:pt>
                <c:pt idx="6">
                  <c:v>0</c:v>
                </c:pt>
                <c:pt idx="7">
                  <c:v>0</c:v>
                </c:pt>
                <c:pt idx="8">
                  <c:v>0</c:v>
                </c:pt>
                <c:pt idx="9">
                  <c:v>0</c:v>
                </c:pt>
                <c:pt idx="10">
                  <c:v>0</c:v>
                </c:pt>
                <c:pt idx="11">
                  <c:v>0</c:v>
                </c:pt>
                <c:pt idx="12">
                  <c:v>5.0000000000000001E-4</c:v>
                </c:pt>
                <c:pt idx="13">
                  <c:v>5.0000000000000001E-4</c:v>
                </c:pt>
                <c:pt idx="14">
                  <c:v>5.0000000000000001E-4</c:v>
                </c:pt>
                <c:pt idx="15">
                  <c:v>5.0000000000000001E-4</c:v>
                </c:pt>
                <c:pt idx="16">
                  <c:v>5.0000000000000001E-4</c:v>
                </c:pt>
                <c:pt idx="17">
                  <c:v>5.0000000000000001E-4</c:v>
                </c:pt>
                <c:pt idx="18">
                  <c:v>5.0000000000000001E-4</c:v>
                </c:pt>
                <c:pt idx="19">
                  <c:v>5.0000000000000001E-4</c:v>
                </c:pt>
                <c:pt idx="20">
                  <c:v>5.0000000000000001E-4</c:v>
                </c:pt>
                <c:pt idx="21">
                  <c:v>5.0000000000000001E-4</c:v>
                </c:pt>
                <c:pt idx="22">
                  <c:v>5.0000000000000001E-4</c:v>
                </c:pt>
                <c:pt idx="23">
                  <c:v>5.0000000000000001E-4</c:v>
                </c:pt>
                <c:pt idx="24">
                  <c:v>1E-3</c:v>
                </c:pt>
                <c:pt idx="25">
                  <c:v>1E-3</c:v>
                </c:pt>
                <c:pt idx="26">
                  <c:v>1E-3</c:v>
                </c:pt>
                <c:pt idx="27">
                  <c:v>1E-3</c:v>
                </c:pt>
                <c:pt idx="28">
                  <c:v>1E-3</c:v>
                </c:pt>
                <c:pt idx="29">
                  <c:v>1E-3</c:v>
                </c:pt>
                <c:pt idx="30">
                  <c:v>1E-3</c:v>
                </c:pt>
                <c:pt idx="31">
                  <c:v>1E-3</c:v>
                </c:pt>
                <c:pt idx="32">
                  <c:v>1E-3</c:v>
                </c:pt>
                <c:pt idx="33">
                  <c:v>1E-3</c:v>
                </c:pt>
                <c:pt idx="34">
                  <c:v>1E-3</c:v>
                </c:pt>
                <c:pt idx="35">
                  <c:v>1E-3</c:v>
                </c:pt>
                <c:pt idx="36">
                  <c:v>1.5E-3</c:v>
                </c:pt>
                <c:pt idx="37">
                  <c:v>1.5E-3</c:v>
                </c:pt>
                <c:pt idx="38">
                  <c:v>1.5E-3</c:v>
                </c:pt>
                <c:pt idx="39">
                  <c:v>1.5E-3</c:v>
                </c:pt>
                <c:pt idx="40">
                  <c:v>1.5E-3</c:v>
                </c:pt>
                <c:pt idx="41">
                  <c:v>1.5E-3</c:v>
                </c:pt>
                <c:pt idx="42">
                  <c:v>1.5E-3</c:v>
                </c:pt>
                <c:pt idx="43">
                  <c:v>1.5E-3</c:v>
                </c:pt>
                <c:pt idx="44">
                  <c:v>1.5E-3</c:v>
                </c:pt>
                <c:pt idx="45">
                  <c:v>1.5E-3</c:v>
                </c:pt>
                <c:pt idx="46">
                  <c:v>1.5E-3</c:v>
                </c:pt>
                <c:pt idx="47">
                  <c:v>1.5E-3</c:v>
                </c:pt>
                <c:pt idx="48">
                  <c:v>2E-3</c:v>
                </c:pt>
                <c:pt idx="49">
                  <c:v>2E-3</c:v>
                </c:pt>
                <c:pt idx="50">
                  <c:v>2E-3</c:v>
                </c:pt>
                <c:pt idx="51">
                  <c:v>2E-3</c:v>
                </c:pt>
                <c:pt idx="52">
                  <c:v>2E-3</c:v>
                </c:pt>
                <c:pt idx="53">
                  <c:v>2E-3</c:v>
                </c:pt>
                <c:pt idx="54">
                  <c:v>2E-3</c:v>
                </c:pt>
                <c:pt idx="55">
                  <c:v>2E-3</c:v>
                </c:pt>
                <c:pt idx="56">
                  <c:v>2E-3</c:v>
                </c:pt>
                <c:pt idx="57">
                  <c:v>2E-3</c:v>
                </c:pt>
                <c:pt idx="58">
                  <c:v>2E-3</c:v>
                </c:pt>
                <c:pt idx="59">
                  <c:v>2E-3</c:v>
                </c:pt>
                <c:pt idx="60">
                  <c:v>2.5000000000000001E-3</c:v>
                </c:pt>
                <c:pt idx="61">
                  <c:v>2.5000000000000001E-3</c:v>
                </c:pt>
                <c:pt idx="62">
                  <c:v>2.5000000000000001E-3</c:v>
                </c:pt>
                <c:pt idx="63">
                  <c:v>2.5000000000000001E-3</c:v>
                </c:pt>
                <c:pt idx="64">
                  <c:v>2.5000000000000001E-3</c:v>
                </c:pt>
                <c:pt idx="65">
                  <c:v>2.5000000000000001E-3</c:v>
                </c:pt>
                <c:pt idx="66">
                  <c:v>2.5000000000000001E-3</c:v>
                </c:pt>
                <c:pt idx="67">
                  <c:v>2.5000000000000001E-3</c:v>
                </c:pt>
                <c:pt idx="68">
                  <c:v>2.5000000000000001E-3</c:v>
                </c:pt>
                <c:pt idx="69">
                  <c:v>2.5000000000000001E-3</c:v>
                </c:pt>
                <c:pt idx="70">
                  <c:v>2.5000000000000001E-3</c:v>
                </c:pt>
                <c:pt idx="71">
                  <c:v>2.5000000000000001E-3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pt idx="80">
                  <c:v>3.0000000000000001E-3</c:v>
                </c:pt>
                <c:pt idx="81">
                  <c:v>3.0000000000000001E-3</c:v>
                </c:pt>
                <c:pt idx="82">
                  <c:v>3.0000000000000001E-3</c:v>
                </c:pt>
                <c:pt idx="83">
                  <c:v>3.0000000000000001E-3</c:v>
                </c:pt>
                <c:pt idx="84">
                  <c:v>3.5000000000000001E-3</c:v>
                </c:pt>
                <c:pt idx="85">
                  <c:v>3.5000000000000001E-3</c:v>
                </c:pt>
                <c:pt idx="86">
                  <c:v>3.5000000000000001E-3</c:v>
                </c:pt>
                <c:pt idx="87">
                  <c:v>3.5000000000000001E-3</c:v>
                </c:pt>
                <c:pt idx="88">
                  <c:v>3.5000000000000001E-3</c:v>
                </c:pt>
                <c:pt idx="89">
                  <c:v>3.5000000000000001E-3</c:v>
                </c:pt>
                <c:pt idx="90">
                  <c:v>3.5000000000000001E-3</c:v>
                </c:pt>
                <c:pt idx="91">
                  <c:v>3.5000000000000001E-3</c:v>
                </c:pt>
                <c:pt idx="92">
                  <c:v>3.5000000000000001E-3</c:v>
                </c:pt>
                <c:pt idx="93">
                  <c:v>3.5000000000000001E-3</c:v>
                </c:pt>
                <c:pt idx="94">
                  <c:v>3.5000000000000001E-3</c:v>
                </c:pt>
                <c:pt idx="95">
                  <c:v>3.5000000000000001E-3</c:v>
                </c:pt>
                <c:pt idx="96">
                  <c:v>4.0000000000000001E-3</c:v>
                </c:pt>
                <c:pt idx="97">
                  <c:v>4.0000000000000001E-3</c:v>
                </c:pt>
                <c:pt idx="98">
                  <c:v>4.0000000000000001E-3</c:v>
                </c:pt>
                <c:pt idx="99">
                  <c:v>4.0000000000000001E-3</c:v>
                </c:pt>
                <c:pt idx="100">
                  <c:v>4.0000000000000001E-3</c:v>
                </c:pt>
                <c:pt idx="101">
                  <c:v>4.0000000000000001E-3</c:v>
                </c:pt>
                <c:pt idx="102">
                  <c:v>4.0000000000000001E-3</c:v>
                </c:pt>
                <c:pt idx="103">
                  <c:v>4.0000000000000001E-3</c:v>
                </c:pt>
                <c:pt idx="104">
                  <c:v>4.0000000000000001E-3</c:v>
                </c:pt>
                <c:pt idx="105">
                  <c:v>4.0000000000000001E-3</c:v>
                </c:pt>
                <c:pt idx="106">
                  <c:v>4.0000000000000001E-3</c:v>
                </c:pt>
                <c:pt idx="107">
                  <c:v>4.0000000000000001E-3</c:v>
                </c:pt>
                <c:pt idx="108">
                  <c:v>4.4999999999999997E-3</c:v>
                </c:pt>
                <c:pt idx="109">
                  <c:v>4.4999999999999997E-3</c:v>
                </c:pt>
                <c:pt idx="110">
                  <c:v>4.4999999999999997E-3</c:v>
                </c:pt>
                <c:pt idx="111">
                  <c:v>4.4999999999999997E-3</c:v>
                </c:pt>
                <c:pt idx="112">
                  <c:v>4.4999999999999997E-3</c:v>
                </c:pt>
                <c:pt idx="113">
                  <c:v>4.4999999999999997E-3</c:v>
                </c:pt>
                <c:pt idx="114">
                  <c:v>4.4999999999999997E-3</c:v>
                </c:pt>
                <c:pt idx="115">
                  <c:v>4.4999999999999997E-3</c:v>
                </c:pt>
                <c:pt idx="116">
                  <c:v>4.4999999999999997E-3</c:v>
                </c:pt>
                <c:pt idx="117">
                  <c:v>4.4999999999999997E-3</c:v>
                </c:pt>
                <c:pt idx="118">
                  <c:v>4.4999999999999997E-3</c:v>
                </c:pt>
                <c:pt idx="119">
                  <c:v>4.4999999999999997E-3</c:v>
                </c:pt>
                <c:pt idx="120">
                  <c:v>5.0000000000000001E-3</c:v>
                </c:pt>
                <c:pt idx="121">
                  <c:v>5.0000000000000001E-3</c:v>
                </c:pt>
                <c:pt idx="122">
                  <c:v>5.0000000000000001E-3</c:v>
                </c:pt>
                <c:pt idx="123">
                  <c:v>5.0000000000000001E-3</c:v>
                </c:pt>
                <c:pt idx="124">
                  <c:v>5.0000000000000001E-3</c:v>
                </c:pt>
                <c:pt idx="125">
                  <c:v>5.0000000000000001E-3</c:v>
                </c:pt>
                <c:pt idx="126">
                  <c:v>5.0000000000000001E-3</c:v>
                </c:pt>
                <c:pt idx="127">
                  <c:v>5.0000000000000001E-3</c:v>
                </c:pt>
                <c:pt idx="128">
                  <c:v>5.0000000000000001E-3</c:v>
                </c:pt>
                <c:pt idx="129">
                  <c:v>5.0000000000000001E-3</c:v>
                </c:pt>
                <c:pt idx="130">
                  <c:v>5.0000000000000001E-3</c:v>
                </c:pt>
                <c:pt idx="131">
                  <c:v>5.0000000000000001E-3</c:v>
                </c:pt>
                <c:pt idx="132">
                  <c:v>5.4999999999999997E-3</c:v>
                </c:pt>
                <c:pt idx="133">
                  <c:v>5.4999999999999997E-3</c:v>
                </c:pt>
                <c:pt idx="134">
                  <c:v>5.4999999999999997E-3</c:v>
                </c:pt>
                <c:pt idx="135">
                  <c:v>5.4999999999999997E-3</c:v>
                </c:pt>
                <c:pt idx="136">
                  <c:v>5.4999999999999997E-3</c:v>
                </c:pt>
                <c:pt idx="137">
                  <c:v>5.4999999999999997E-3</c:v>
                </c:pt>
                <c:pt idx="138">
                  <c:v>5.4999999999999997E-3</c:v>
                </c:pt>
                <c:pt idx="139">
                  <c:v>5.4999999999999997E-3</c:v>
                </c:pt>
                <c:pt idx="140">
                  <c:v>5.4999999999999997E-3</c:v>
                </c:pt>
                <c:pt idx="141">
                  <c:v>5.4999999999999997E-3</c:v>
                </c:pt>
                <c:pt idx="142">
                  <c:v>5.4999999999999997E-3</c:v>
                </c:pt>
                <c:pt idx="143">
                  <c:v>5.4999999999999997E-3</c:v>
                </c:pt>
                <c:pt idx="144">
                  <c:v>6.0000000000000001E-3</c:v>
                </c:pt>
                <c:pt idx="145">
                  <c:v>6.0000000000000001E-3</c:v>
                </c:pt>
                <c:pt idx="146">
                  <c:v>6.0000000000000001E-3</c:v>
                </c:pt>
                <c:pt idx="147">
                  <c:v>6.0000000000000001E-3</c:v>
                </c:pt>
                <c:pt idx="148">
                  <c:v>6.0000000000000001E-3</c:v>
                </c:pt>
                <c:pt idx="149">
                  <c:v>6.0000000000000001E-3</c:v>
                </c:pt>
                <c:pt idx="150">
                  <c:v>6.0000000000000001E-3</c:v>
                </c:pt>
                <c:pt idx="151">
                  <c:v>6.0000000000000001E-3</c:v>
                </c:pt>
                <c:pt idx="152">
                  <c:v>6.0000000000000001E-3</c:v>
                </c:pt>
                <c:pt idx="153">
                  <c:v>6.0000000000000001E-3</c:v>
                </c:pt>
                <c:pt idx="154">
                  <c:v>6.0000000000000001E-3</c:v>
                </c:pt>
                <c:pt idx="155">
                  <c:v>6.0000000000000001E-3</c:v>
                </c:pt>
                <c:pt idx="156">
                  <c:v>6.4999999999999997E-3</c:v>
                </c:pt>
                <c:pt idx="157">
                  <c:v>6.4999999999999997E-3</c:v>
                </c:pt>
                <c:pt idx="158">
                  <c:v>6.4999999999999997E-3</c:v>
                </c:pt>
                <c:pt idx="159">
                  <c:v>6.4999999999999997E-3</c:v>
                </c:pt>
                <c:pt idx="160">
                  <c:v>6.4999999999999997E-3</c:v>
                </c:pt>
                <c:pt idx="161">
                  <c:v>6.4999999999999997E-3</c:v>
                </c:pt>
                <c:pt idx="162">
                  <c:v>6.4999999999999997E-3</c:v>
                </c:pt>
                <c:pt idx="163">
                  <c:v>6.4999999999999997E-3</c:v>
                </c:pt>
                <c:pt idx="164">
                  <c:v>6.4999999999999997E-3</c:v>
                </c:pt>
                <c:pt idx="165">
                  <c:v>6.4999999999999997E-3</c:v>
                </c:pt>
                <c:pt idx="166">
                  <c:v>6.4999999999999997E-3</c:v>
                </c:pt>
                <c:pt idx="167">
                  <c:v>6.4999999999999997E-3</c:v>
                </c:pt>
                <c:pt idx="168">
                  <c:v>7.0000000000000001E-3</c:v>
                </c:pt>
                <c:pt idx="169">
                  <c:v>7.0000000000000001E-3</c:v>
                </c:pt>
                <c:pt idx="170">
                  <c:v>7.0000000000000001E-3</c:v>
                </c:pt>
                <c:pt idx="171">
                  <c:v>7.0000000000000001E-3</c:v>
                </c:pt>
                <c:pt idx="172">
                  <c:v>7.0000000000000001E-3</c:v>
                </c:pt>
                <c:pt idx="173">
                  <c:v>7.0000000000000001E-3</c:v>
                </c:pt>
                <c:pt idx="174">
                  <c:v>7.0000000000000001E-3</c:v>
                </c:pt>
                <c:pt idx="175">
                  <c:v>7.0000000000000001E-3</c:v>
                </c:pt>
                <c:pt idx="176">
                  <c:v>7.0000000000000001E-3</c:v>
                </c:pt>
                <c:pt idx="177">
                  <c:v>7.0000000000000001E-3</c:v>
                </c:pt>
                <c:pt idx="178">
                  <c:v>7.0000000000000001E-3</c:v>
                </c:pt>
                <c:pt idx="179">
                  <c:v>7.0000000000000001E-3</c:v>
                </c:pt>
                <c:pt idx="180">
                  <c:v>7.4999999999999997E-3</c:v>
                </c:pt>
                <c:pt idx="181">
                  <c:v>7.4999999999999997E-3</c:v>
                </c:pt>
                <c:pt idx="182">
                  <c:v>7.4999999999999997E-3</c:v>
                </c:pt>
                <c:pt idx="183">
                  <c:v>7.4999999999999997E-3</c:v>
                </c:pt>
                <c:pt idx="184">
                  <c:v>7.4999999999999997E-3</c:v>
                </c:pt>
                <c:pt idx="185">
                  <c:v>7.4999999999999997E-3</c:v>
                </c:pt>
                <c:pt idx="186">
                  <c:v>7.4999999999999997E-3</c:v>
                </c:pt>
                <c:pt idx="187">
                  <c:v>7.4999999999999997E-3</c:v>
                </c:pt>
                <c:pt idx="188">
                  <c:v>7.4999999999999997E-3</c:v>
                </c:pt>
                <c:pt idx="189">
                  <c:v>7.4999999999999997E-3</c:v>
                </c:pt>
                <c:pt idx="190">
                  <c:v>7.4999999999999997E-3</c:v>
                </c:pt>
                <c:pt idx="191">
                  <c:v>7.4999999999999997E-3</c:v>
                </c:pt>
                <c:pt idx="192">
                  <c:v>8.0000000000000002E-3</c:v>
                </c:pt>
                <c:pt idx="193">
                  <c:v>8.0000000000000002E-3</c:v>
                </c:pt>
                <c:pt idx="194">
                  <c:v>8.0000000000000002E-3</c:v>
                </c:pt>
                <c:pt idx="195">
                  <c:v>8.0000000000000002E-3</c:v>
                </c:pt>
                <c:pt idx="196">
                  <c:v>8.0000000000000002E-3</c:v>
                </c:pt>
                <c:pt idx="197">
                  <c:v>8.0000000000000002E-3</c:v>
                </c:pt>
                <c:pt idx="198">
                  <c:v>8.0000000000000002E-3</c:v>
                </c:pt>
                <c:pt idx="199">
                  <c:v>8.0000000000000002E-3</c:v>
                </c:pt>
                <c:pt idx="200">
                  <c:v>8.0000000000000002E-3</c:v>
                </c:pt>
                <c:pt idx="201">
                  <c:v>8.0000000000000002E-3</c:v>
                </c:pt>
                <c:pt idx="202">
                  <c:v>8.0000000000000002E-3</c:v>
                </c:pt>
                <c:pt idx="203">
                  <c:v>8.0000000000000002E-3</c:v>
                </c:pt>
                <c:pt idx="204">
                  <c:v>8.5000000000000006E-3</c:v>
                </c:pt>
                <c:pt idx="205">
                  <c:v>8.5000000000000006E-3</c:v>
                </c:pt>
                <c:pt idx="206">
                  <c:v>8.5000000000000006E-3</c:v>
                </c:pt>
                <c:pt idx="207">
                  <c:v>8.5000000000000006E-3</c:v>
                </c:pt>
                <c:pt idx="208">
                  <c:v>8.5000000000000006E-3</c:v>
                </c:pt>
                <c:pt idx="209">
                  <c:v>8.5000000000000006E-3</c:v>
                </c:pt>
                <c:pt idx="210">
                  <c:v>8.5000000000000006E-3</c:v>
                </c:pt>
                <c:pt idx="211">
                  <c:v>8.5000000000000006E-3</c:v>
                </c:pt>
                <c:pt idx="212">
                  <c:v>8.5000000000000006E-3</c:v>
                </c:pt>
                <c:pt idx="213">
                  <c:v>8.5000000000000006E-3</c:v>
                </c:pt>
                <c:pt idx="214">
                  <c:v>8.5000000000000006E-3</c:v>
                </c:pt>
                <c:pt idx="215">
                  <c:v>8.5000000000000006E-3</c:v>
                </c:pt>
                <c:pt idx="216">
                  <c:v>8.9999999999999993E-3</c:v>
                </c:pt>
                <c:pt idx="217">
                  <c:v>8.9999999999999993E-3</c:v>
                </c:pt>
                <c:pt idx="218">
                  <c:v>8.9999999999999993E-3</c:v>
                </c:pt>
                <c:pt idx="219">
                  <c:v>8.9999999999999993E-3</c:v>
                </c:pt>
                <c:pt idx="220">
                  <c:v>8.9999999999999993E-3</c:v>
                </c:pt>
                <c:pt idx="221">
                  <c:v>8.9999999999999993E-3</c:v>
                </c:pt>
                <c:pt idx="222">
                  <c:v>8.9999999999999993E-3</c:v>
                </c:pt>
                <c:pt idx="223">
                  <c:v>8.9999999999999993E-3</c:v>
                </c:pt>
                <c:pt idx="224">
                  <c:v>8.9999999999999993E-3</c:v>
                </c:pt>
                <c:pt idx="225">
                  <c:v>8.9999999999999993E-3</c:v>
                </c:pt>
                <c:pt idx="226">
                  <c:v>8.9999999999999993E-3</c:v>
                </c:pt>
                <c:pt idx="227">
                  <c:v>8.9999999999999993E-3</c:v>
                </c:pt>
                <c:pt idx="228">
                  <c:v>9.4999999999999998E-3</c:v>
                </c:pt>
                <c:pt idx="229">
                  <c:v>9.4999999999999998E-3</c:v>
                </c:pt>
                <c:pt idx="230">
                  <c:v>9.4999999999999998E-3</c:v>
                </c:pt>
                <c:pt idx="231">
                  <c:v>9.4999999999999998E-3</c:v>
                </c:pt>
                <c:pt idx="232">
                  <c:v>9.4999999999999998E-3</c:v>
                </c:pt>
                <c:pt idx="233">
                  <c:v>9.4999999999999998E-3</c:v>
                </c:pt>
                <c:pt idx="234">
                  <c:v>9.4999999999999998E-3</c:v>
                </c:pt>
                <c:pt idx="235">
                  <c:v>9.4999999999999998E-3</c:v>
                </c:pt>
                <c:pt idx="236">
                  <c:v>9.4999999999999998E-3</c:v>
                </c:pt>
                <c:pt idx="237">
                  <c:v>9.4999999999999998E-3</c:v>
                </c:pt>
                <c:pt idx="238">
                  <c:v>9.4999999999999998E-3</c:v>
                </c:pt>
                <c:pt idx="239">
                  <c:v>9.4999999999999998E-3</c:v>
                </c:pt>
                <c:pt idx="240">
                  <c:v>0.01</c:v>
                </c:pt>
                <c:pt idx="241">
                  <c:v>0.01</c:v>
                </c:pt>
                <c:pt idx="242">
                  <c:v>0.01</c:v>
                </c:pt>
                <c:pt idx="243">
                  <c:v>0.01</c:v>
                </c:pt>
                <c:pt idx="244">
                  <c:v>0.01</c:v>
                </c:pt>
                <c:pt idx="245">
                  <c:v>0.01</c:v>
                </c:pt>
                <c:pt idx="246">
                  <c:v>0.01</c:v>
                </c:pt>
                <c:pt idx="247">
                  <c:v>0.01</c:v>
                </c:pt>
                <c:pt idx="248">
                  <c:v>0.01</c:v>
                </c:pt>
                <c:pt idx="249">
                  <c:v>0.01</c:v>
                </c:pt>
                <c:pt idx="250">
                  <c:v>0.01</c:v>
                </c:pt>
                <c:pt idx="251">
                  <c:v>0.01</c:v>
                </c:pt>
                <c:pt idx="252">
                  <c:v>1.0500000000000001E-2</c:v>
                </c:pt>
                <c:pt idx="253">
                  <c:v>1.0500000000000001E-2</c:v>
                </c:pt>
                <c:pt idx="254">
                  <c:v>1.0500000000000001E-2</c:v>
                </c:pt>
                <c:pt idx="255">
                  <c:v>1.0500000000000001E-2</c:v>
                </c:pt>
                <c:pt idx="256">
                  <c:v>1.0500000000000001E-2</c:v>
                </c:pt>
                <c:pt idx="257">
                  <c:v>1.0500000000000001E-2</c:v>
                </c:pt>
                <c:pt idx="258">
                  <c:v>1.0500000000000001E-2</c:v>
                </c:pt>
                <c:pt idx="259">
                  <c:v>1.0500000000000001E-2</c:v>
                </c:pt>
                <c:pt idx="260">
                  <c:v>1.0500000000000001E-2</c:v>
                </c:pt>
                <c:pt idx="261">
                  <c:v>1.0500000000000001E-2</c:v>
                </c:pt>
                <c:pt idx="262">
                  <c:v>1.0500000000000001E-2</c:v>
                </c:pt>
                <c:pt idx="263">
                  <c:v>1.0500000000000001E-2</c:v>
                </c:pt>
                <c:pt idx="264">
                  <c:v>1.0999999999999999E-2</c:v>
                </c:pt>
                <c:pt idx="265">
                  <c:v>1.0999999999999999E-2</c:v>
                </c:pt>
                <c:pt idx="266">
                  <c:v>1.0999999999999999E-2</c:v>
                </c:pt>
                <c:pt idx="267">
                  <c:v>1.0999999999999999E-2</c:v>
                </c:pt>
                <c:pt idx="268">
                  <c:v>1.0999999999999999E-2</c:v>
                </c:pt>
                <c:pt idx="269">
                  <c:v>1.0999999999999999E-2</c:v>
                </c:pt>
                <c:pt idx="270">
                  <c:v>1.0999999999999999E-2</c:v>
                </c:pt>
                <c:pt idx="271">
                  <c:v>1.0999999999999999E-2</c:v>
                </c:pt>
                <c:pt idx="272">
                  <c:v>1.0999999999999999E-2</c:v>
                </c:pt>
                <c:pt idx="273">
                  <c:v>1.0999999999999999E-2</c:v>
                </c:pt>
                <c:pt idx="274">
                  <c:v>1.0999999999999999E-2</c:v>
                </c:pt>
                <c:pt idx="275">
                  <c:v>1.0999999999999999E-2</c:v>
                </c:pt>
                <c:pt idx="276">
                  <c:v>1.15E-2</c:v>
                </c:pt>
                <c:pt idx="277">
                  <c:v>1.15E-2</c:v>
                </c:pt>
                <c:pt idx="278">
                  <c:v>1.15E-2</c:v>
                </c:pt>
                <c:pt idx="279">
                  <c:v>1.15E-2</c:v>
                </c:pt>
                <c:pt idx="280">
                  <c:v>1.15E-2</c:v>
                </c:pt>
                <c:pt idx="281">
                  <c:v>1.15E-2</c:v>
                </c:pt>
                <c:pt idx="282">
                  <c:v>1.15E-2</c:v>
                </c:pt>
                <c:pt idx="283">
                  <c:v>1.15E-2</c:v>
                </c:pt>
                <c:pt idx="284">
                  <c:v>1.15E-2</c:v>
                </c:pt>
                <c:pt idx="285">
                  <c:v>1.15E-2</c:v>
                </c:pt>
                <c:pt idx="286">
                  <c:v>1.15E-2</c:v>
                </c:pt>
                <c:pt idx="287">
                  <c:v>1.15E-2</c:v>
                </c:pt>
                <c:pt idx="288">
                  <c:v>1.2E-2</c:v>
                </c:pt>
                <c:pt idx="289">
                  <c:v>1.2E-2</c:v>
                </c:pt>
                <c:pt idx="290">
                  <c:v>1.2E-2</c:v>
                </c:pt>
                <c:pt idx="291">
                  <c:v>1.2E-2</c:v>
                </c:pt>
                <c:pt idx="292">
                  <c:v>1.2E-2</c:v>
                </c:pt>
                <c:pt idx="293">
                  <c:v>1.2E-2</c:v>
                </c:pt>
                <c:pt idx="294">
                  <c:v>1.2E-2</c:v>
                </c:pt>
                <c:pt idx="295">
                  <c:v>1.2E-2</c:v>
                </c:pt>
                <c:pt idx="296">
                  <c:v>1.2E-2</c:v>
                </c:pt>
                <c:pt idx="297">
                  <c:v>1.2E-2</c:v>
                </c:pt>
                <c:pt idx="298">
                  <c:v>1.2E-2</c:v>
                </c:pt>
                <c:pt idx="299">
                  <c:v>1.2E-2</c:v>
                </c:pt>
                <c:pt idx="300">
                  <c:v>1.2500000000000001E-2</c:v>
                </c:pt>
                <c:pt idx="301">
                  <c:v>1.2500000000000001E-2</c:v>
                </c:pt>
                <c:pt idx="302">
                  <c:v>1.2500000000000001E-2</c:v>
                </c:pt>
                <c:pt idx="303">
                  <c:v>1.2500000000000001E-2</c:v>
                </c:pt>
                <c:pt idx="304">
                  <c:v>1.2500000000000001E-2</c:v>
                </c:pt>
                <c:pt idx="305">
                  <c:v>1.2500000000000001E-2</c:v>
                </c:pt>
                <c:pt idx="306">
                  <c:v>1.2500000000000001E-2</c:v>
                </c:pt>
                <c:pt idx="307">
                  <c:v>1.2500000000000001E-2</c:v>
                </c:pt>
                <c:pt idx="308">
                  <c:v>1.2500000000000001E-2</c:v>
                </c:pt>
                <c:pt idx="309">
                  <c:v>1.2500000000000001E-2</c:v>
                </c:pt>
                <c:pt idx="310">
                  <c:v>1.2500000000000001E-2</c:v>
                </c:pt>
                <c:pt idx="311">
                  <c:v>1.2500000000000001E-2</c:v>
                </c:pt>
                <c:pt idx="312">
                  <c:v>1.2999999999999999E-2</c:v>
                </c:pt>
                <c:pt idx="313">
                  <c:v>1.2999999999999999E-2</c:v>
                </c:pt>
                <c:pt idx="314">
                  <c:v>1.2999999999999999E-2</c:v>
                </c:pt>
                <c:pt idx="315">
                  <c:v>1.2999999999999999E-2</c:v>
                </c:pt>
                <c:pt idx="316">
                  <c:v>1.2999999999999999E-2</c:v>
                </c:pt>
                <c:pt idx="317">
                  <c:v>1.2999999999999999E-2</c:v>
                </c:pt>
                <c:pt idx="318">
                  <c:v>1.2999999999999999E-2</c:v>
                </c:pt>
                <c:pt idx="319">
                  <c:v>1.2999999999999999E-2</c:v>
                </c:pt>
                <c:pt idx="320">
                  <c:v>1.2999999999999999E-2</c:v>
                </c:pt>
                <c:pt idx="321">
                  <c:v>1.2999999999999999E-2</c:v>
                </c:pt>
                <c:pt idx="322">
                  <c:v>1.2999999999999999E-2</c:v>
                </c:pt>
                <c:pt idx="323">
                  <c:v>1.2999999999999999E-2</c:v>
                </c:pt>
                <c:pt idx="324">
                  <c:v>1.35E-2</c:v>
                </c:pt>
                <c:pt idx="325">
                  <c:v>1.35E-2</c:v>
                </c:pt>
                <c:pt idx="326">
                  <c:v>1.35E-2</c:v>
                </c:pt>
                <c:pt idx="327">
                  <c:v>1.35E-2</c:v>
                </c:pt>
                <c:pt idx="328">
                  <c:v>1.35E-2</c:v>
                </c:pt>
                <c:pt idx="329">
                  <c:v>1.35E-2</c:v>
                </c:pt>
                <c:pt idx="330">
                  <c:v>1.35E-2</c:v>
                </c:pt>
                <c:pt idx="331">
                  <c:v>1.35E-2</c:v>
                </c:pt>
                <c:pt idx="332">
                  <c:v>1.35E-2</c:v>
                </c:pt>
                <c:pt idx="333">
                  <c:v>1.35E-2</c:v>
                </c:pt>
                <c:pt idx="334">
                  <c:v>1.35E-2</c:v>
                </c:pt>
                <c:pt idx="335">
                  <c:v>1.35E-2</c:v>
                </c:pt>
                <c:pt idx="336">
                  <c:v>1.4E-2</c:v>
                </c:pt>
                <c:pt idx="337">
                  <c:v>1.4E-2</c:v>
                </c:pt>
                <c:pt idx="338">
                  <c:v>1.4E-2</c:v>
                </c:pt>
                <c:pt idx="339">
                  <c:v>1.4E-2</c:v>
                </c:pt>
                <c:pt idx="340">
                  <c:v>1.4E-2</c:v>
                </c:pt>
                <c:pt idx="341">
                  <c:v>1.4E-2</c:v>
                </c:pt>
                <c:pt idx="342">
                  <c:v>1.4E-2</c:v>
                </c:pt>
                <c:pt idx="343">
                  <c:v>1.4E-2</c:v>
                </c:pt>
                <c:pt idx="344">
                  <c:v>1.4E-2</c:v>
                </c:pt>
                <c:pt idx="345">
                  <c:v>1.4E-2</c:v>
                </c:pt>
                <c:pt idx="346">
                  <c:v>1.4E-2</c:v>
                </c:pt>
                <c:pt idx="347">
                  <c:v>1.4E-2</c:v>
                </c:pt>
                <c:pt idx="348">
                  <c:v>1.4500000000000001E-2</c:v>
                </c:pt>
                <c:pt idx="349">
                  <c:v>1.4500000000000001E-2</c:v>
                </c:pt>
                <c:pt idx="350">
                  <c:v>1.4500000000000001E-2</c:v>
                </c:pt>
                <c:pt idx="351">
                  <c:v>1.4500000000000001E-2</c:v>
                </c:pt>
                <c:pt idx="352">
                  <c:v>1.4500000000000001E-2</c:v>
                </c:pt>
                <c:pt idx="353">
                  <c:v>1.4500000000000001E-2</c:v>
                </c:pt>
                <c:pt idx="354">
                  <c:v>1.4500000000000001E-2</c:v>
                </c:pt>
                <c:pt idx="355">
                  <c:v>1.4500000000000001E-2</c:v>
                </c:pt>
                <c:pt idx="356">
                  <c:v>1.4500000000000001E-2</c:v>
                </c:pt>
                <c:pt idx="357">
                  <c:v>1.4500000000000001E-2</c:v>
                </c:pt>
                <c:pt idx="358">
                  <c:v>1.4500000000000001E-2</c:v>
                </c:pt>
                <c:pt idx="359">
                  <c:v>1.4500000000000001E-2</c:v>
                </c:pt>
                <c:pt idx="360">
                  <c:v>1.4999999999999999E-2</c:v>
                </c:pt>
                <c:pt idx="361">
                  <c:v>1.4999999999999999E-2</c:v>
                </c:pt>
                <c:pt idx="362">
                  <c:v>1.4999999999999999E-2</c:v>
                </c:pt>
                <c:pt idx="363">
                  <c:v>1.4999999999999999E-2</c:v>
                </c:pt>
                <c:pt idx="364">
                  <c:v>1.4999999999999999E-2</c:v>
                </c:pt>
                <c:pt idx="365">
                  <c:v>1.4999999999999999E-2</c:v>
                </c:pt>
                <c:pt idx="366">
                  <c:v>1.4999999999999999E-2</c:v>
                </c:pt>
                <c:pt idx="367">
                  <c:v>1.4999999999999999E-2</c:v>
                </c:pt>
                <c:pt idx="368">
                  <c:v>1.4999999999999999E-2</c:v>
                </c:pt>
                <c:pt idx="369">
                  <c:v>1.4999999999999999E-2</c:v>
                </c:pt>
                <c:pt idx="370">
                  <c:v>1.4999999999999999E-2</c:v>
                </c:pt>
                <c:pt idx="371">
                  <c:v>1.4999999999999999E-2</c:v>
                </c:pt>
                <c:pt idx="372">
                  <c:v>1.55E-2</c:v>
                </c:pt>
                <c:pt idx="373">
                  <c:v>1.55E-2</c:v>
                </c:pt>
                <c:pt idx="374">
                  <c:v>1.55E-2</c:v>
                </c:pt>
                <c:pt idx="375">
                  <c:v>1.55E-2</c:v>
                </c:pt>
                <c:pt idx="376">
                  <c:v>1.55E-2</c:v>
                </c:pt>
                <c:pt idx="377">
                  <c:v>1.55E-2</c:v>
                </c:pt>
                <c:pt idx="378">
                  <c:v>1.55E-2</c:v>
                </c:pt>
                <c:pt idx="379">
                  <c:v>1.55E-2</c:v>
                </c:pt>
                <c:pt idx="380">
                  <c:v>1.55E-2</c:v>
                </c:pt>
                <c:pt idx="381">
                  <c:v>1.55E-2</c:v>
                </c:pt>
                <c:pt idx="382">
                  <c:v>1.55E-2</c:v>
                </c:pt>
                <c:pt idx="383">
                  <c:v>1.55E-2</c:v>
                </c:pt>
                <c:pt idx="384">
                  <c:v>1.6E-2</c:v>
                </c:pt>
                <c:pt idx="385">
                  <c:v>1.6E-2</c:v>
                </c:pt>
                <c:pt idx="386">
                  <c:v>1.6E-2</c:v>
                </c:pt>
                <c:pt idx="387">
                  <c:v>1.6E-2</c:v>
                </c:pt>
                <c:pt idx="388">
                  <c:v>1.6E-2</c:v>
                </c:pt>
                <c:pt idx="389">
                  <c:v>1.6E-2</c:v>
                </c:pt>
                <c:pt idx="390">
                  <c:v>1.6E-2</c:v>
                </c:pt>
                <c:pt idx="391">
                  <c:v>1.6E-2</c:v>
                </c:pt>
                <c:pt idx="392">
                  <c:v>1.6E-2</c:v>
                </c:pt>
                <c:pt idx="393">
                  <c:v>1.6E-2</c:v>
                </c:pt>
                <c:pt idx="394">
                  <c:v>1.6E-2</c:v>
                </c:pt>
                <c:pt idx="395">
                  <c:v>1.6E-2</c:v>
                </c:pt>
                <c:pt idx="396">
                  <c:v>1.6500000000000001E-2</c:v>
                </c:pt>
                <c:pt idx="397">
                  <c:v>1.6500000000000001E-2</c:v>
                </c:pt>
                <c:pt idx="398">
                  <c:v>1.6500000000000001E-2</c:v>
                </c:pt>
                <c:pt idx="399">
                  <c:v>1.6500000000000001E-2</c:v>
                </c:pt>
                <c:pt idx="400">
                  <c:v>1.6500000000000001E-2</c:v>
                </c:pt>
                <c:pt idx="401">
                  <c:v>1.6500000000000001E-2</c:v>
                </c:pt>
                <c:pt idx="402">
                  <c:v>1.6500000000000001E-2</c:v>
                </c:pt>
                <c:pt idx="403">
                  <c:v>1.6500000000000001E-2</c:v>
                </c:pt>
                <c:pt idx="404">
                  <c:v>1.6500000000000001E-2</c:v>
                </c:pt>
                <c:pt idx="405">
                  <c:v>1.6500000000000001E-2</c:v>
                </c:pt>
                <c:pt idx="406">
                  <c:v>1.6500000000000001E-2</c:v>
                </c:pt>
                <c:pt idx="407">
                  <c:v>1.6500000000000001E-2</c:v>
                </c:pt>
                <c:pt idx="408">
                  <c:v>1.7000000000000001E-2</c:v>
                </c:pt>
                <c:pt idx="409">
                  <c:v>1.7000000000000001E-2</c:v>
                </c:pt>
                <c:pt idx="410">
                  <c:v>1.7000000000000001E-2</c:v>
                </c:pt>
                <c:pt idx="411">
                  <c:v>1.7000000000000001E-2</c:v>
                </c:pt>
                <c:pt idx="412">
                  <c:v>1.7000000000000001E-2</c:v>
                </c:pt>
                <c:pt idx="413">
                  <c:v>1.7000000000000001E-2</c:v>
                </c:pt>
                <c:pt idx="414">
                  <c:v>1.7000000000000001E-2</c:v>
                </c:pt>
                <c:pt idx="415">
                  <c:v>1.7000000000000001E-2</c:v>
                </c:pt>
                <c:pt idx="416">
                  <c:v>1.7000000000000001E-2</c:v>
                </c:pt>
                <c:pt idx="417">
                  <c:v>1.7000000000000001E-2</c:v>
                </c:pt>
                <c:pt idx="418">
                  <c:v>1.7000000000000001E-2</c:v>
                </c:pt>
                <c:pt idx="419">
                  <c:v>1.7000000000000001E-2</c:v>
                </c:pt>
                <c:pt idx="420">
                  <c:v>1.7500000000000002E-2</c:v>
                </c:pt>
                <c:pt idx="421">
                  <c:v>1.7500000000000002E-2</c:v>
                </c:pt>
                <c:pt idx="422">
                  <c:v>1.7500000000000002E-2</c:v>
                </c:pt>
                <c:pt idx="423">
                  <c:v>1.7500000000000002E-2</c:v>
                </c:pt>
                <c:pt idx="424">
                  <c:v>1.7500000000000002E-2</c:v>
                </c:pt>
                <c:pt idx="425">
                  <c:v>1.7500000000000002E-2</c:v>
                </c:pt>
                <c:pt idx="426">
                  <c:v>1.7500000000000002E-2</c:v>
                </c:pt>
                <c:pt idx="427">
                  <c:v>1.7500000000000002E-2</c:v>
                </c:pt>
                <c:pt idx="428">
                  <c:v>1.7500000000000002E-2</c:v>
                </c:pt>
                <c:pt idx="429">
                  <c:v>1.7500000000000002E-2</c:v>
                </c:pt>
                <c:pt idx="430">
                  <c:v>1.7500000000000002E-2</c:v>
                </c:pt>
                <c:pt idx="431">
                  <c:v>1.7500000000000002E-2</c:v>
                </c:pt>
                <c:pt idx="432">
                  <c:v>1.7999999999999999E-2</c:v>
                </c:pt>
                <c:pt idx="433">
                  <c:v>1.7999999999999999E-2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1.7999999999999999E-2</c:v>
                </c:pt>
                <c:pt idx="444">
                  <c:v>1.8499999999999999E-2</c:v>
                </c:pt>
                <c:pt idx="445">
                  <c:v>1.8499999999999999E-2</c:v>
                </c:pt>
                <c:pt idx="446">
                  <c:v>1.8499999999999999E-2</c:v>
                </c:pt>
                <c:pt idx="447">
                  <c:v>1.8499999999999999E-2</c:v>
                </c:pt>
                <c:pt idx="448">
                  <c:v>1.8499999999999999E-2</c:v>
                </c:pt>
                <c:pt idx="449">
                  <c:v>1.8499999999999999E-2</c:v>
                </c:pt>
                <c:pt idx="450">
                  <c:v>1.8499999999999999E-2</c:v>
                </c:pt>
                <c:pt idx="451">
                  <c:v>1.8499999999999999E-2</c:v>
                </c:pt>
                <c:pt idx="452">
                  <c:v>1.8499999999999999E-2</c:v>
                </c:pt>
                <c:pt idx="453">
                  <c:v>1.8499999999999999E-2</c:v>
                </c:pt>
                <c:pt idx="454">
                  <c:v>1.8499999999999999E-2</c:v>
                </c:pt>
                <c:pt idx="455">
                  <c:v>1.8499999999999999E-2</c:v>
                </c:pt>
                <c:pt idx="456">
                  <c:v>1.9E-2</c:v>
                </c:pt>
                <c:pt idx="457">
                  <c:v>1.9E-2</c:v>
                </c:pt>
                <c:pt idx="458">
                  <c:v>1.9E-2</c:v>
                </c:pt>
                <c:pt idx="459">
                  <c:v>1.9E-2</c:v>
                </c:pt>
                <c:pt idx="460">
                  <c:v>1.9E-2</c:v>
                </c:pt>
                <c:pt idx="461">
                  <c:v>1.9E-2</c:v>
                </c:pt>
                <c:pt idx="462">
                  <c:v>1.9E-2</c:v>
                </c:pt>
                <c:pt idx="463">
                  <c:v>1.9E-2</c:v>
                </c:pt>
                <c:pt idx="464">
                  <c:v>1.9E-2</c:v>
                </c:pt>
                <c:pt idx="465">
                  <c:v>1.9E-2</c:v>
                </c:pt>
                <c:pt idx="466">
                  <c:v>1.9E-2</c:v>
                </c:pt>
                <c:pt idx="467">
                  <c:v>1.9E-2</c:v>
                </c:pt>
                <c:pt idx="468">
                  <c:v>1.95E-2</c:v>
                </c:pt>
                <c:pt idx="469">
                  <c:v>1.95E-2</c:v>
                </c:pt>
                <c:pt idx="470">
                  <c:v>1.95E-2</c:v>
                </c:pt>
                <c:pt idx="471">
                  <c:v>1.95E-2</c:v>
                </c:pt>
                <c:pt idx="472">
                  <c:v>1.95E-2</c:v>
                </c:pt>
                <c:pt idx="473">
                  <c:v>1.95E-2</c:v>
                </c:pt>
                <c:pt idx="474">
                  <c:v>1.95E-2</c:v>
                </c:pt>
                <c:pt idx="475">
                  <c:v>1.95E-2</c:v>
                </c:pt>
                <c:pt idx="476">
                  <c:v>1.95E-2</c:v>
                </c:pt>
                <c:pt idx="477">
                  <c:v>1.95E-2</c:v>
                </c:pt>
                <c:pt idx="478">
                  <c:v>1.95E-2</c:v>
                </c:pt>
                <c:pt idx="479">
                  <c:v>1.95E-2</c:v>
                </c:pt>
                <c:pt idx="480">
                  <c:v>0.02</c:v>
                </c:pt>
                <c:pt idx="481">
                  <c:v>0.02</c:v>
                </c:pt>
                <c:pt idx="482">
                  <c:v>0.02</c:v>
                </c:pt>
                <c:pt idx="483">
                  <c:v>0.02</c:v>
                </c:pt>
                <c:pt idx="484">
                  <c:v>0.02</c:v>
                </c:pt>
                <c:pt idx="485">
                  <c:v>0.02</c:v>
                </c:pt>
                <c:pt idx="486">
                  <c:v>0.02</c:v>
                </c:pt>
                <c:pt idx="487">
                  <c:v>0.02</c:v>
                </c:pt>
                <c:pt idx="488">
                  <c:v>0.02</c:v>
                </c:pt>
                <c:pt idx="489">
                  <c:v>0.02</c:v>
                </c:pt>
                <c:pt idx="490">
                  <c:v>0.02</c:v>
                </c:pt>
                <c:pt idx="491">
                  <c:v>0.02</c:v>
                </c:pt>
                <c:pt idx="492">
                  <c:v>2.0500000000000001E-2</c:v>
                </c:pt>
                <c:pt idx="493">
                  <c:v>2.0500000000000001E-2</c:v>
                </c:pt>
                <c:pt idx="494">
                  <c:v>2.0500000000000001E-2</c:v>
                </c:pt>
                <c:pt idx="495">
                  <c:v>2.0500000000000001E-2</c:v>
                </c:pt>
                <c:pt idx="496">
                  <c:v>2.0500000000000001E-2</c:v>
                </c:pt>
                <c:pt idx="497">
                  <c:v>2.0500000000000001E-2</c:v>
                </c:pt>
                <c:pt idx="498">
                  <c:v>2.0500000000000001E-2</c:v>
                </c:pt>
                <c:pt idx="499">
                  <c:v>2.0500000000000001E-2</c:v>
                </c:pt>
                <c:pt idx="500">
                  <c:v>2.0500000000000001E-2</c:v>
                </c:pt>
                <c:pt idx="501">
                  <c:v>2.0500000000000001E-2</c:v>
                </c:pt>
                <c:pt idx="502">
                  <c:v>2.0500000000000001E-2</c:v>
                </c:pt>
                <c:pt idx="503">
                  <c:v>2.0500000000000001E-2</c:v>
                </c:pt>
                <c:pt idx="504">
                  <c:v>2.1000000000000001E-2</c:v>
                </c:pt>
                <c:pt idx="505">
                  <c:v>2.1000000000000001E-2</c:v>
                </c:pt>
                <c:pt idx="506">
                  <c:v>2.1000000000000001E-2</c:v>
                </c:pt>
                <c:pt idx="507">
                  <c:v>2.1000000000000001E-2</c:v>
                </c:pt>
                <c:pt idx="508">
                  <c:v>2.1000000000000001E-2</c:v>
                </c:pt>
                <c:pt idx="509">
                  <c:v>2.1000000000000001E-2</c:v>
                </c:pt>
                <c:pt idx="510">
                  <c:v>2.1000000000000001E-2</c:v>
                </c:pt>
                <c:pt idx="511">
                  <c:v>2.1000000000000001E-2</c:v>
                </c:pt>
                <c:pt idx="512">
                  <c:v>2.1000000000000001E-2</c:v>
                </c:pt>
                <c:pt idx="513">
                  <c:v>2.1000000000000001E-2</c:v>
                </c:pt>
                <c:pt idx="514">
                  <c:v>2.1000000000000001E-2</c:v>
                </c:pt>
                <c:pt idx="515">
                  <c:v>2.1000000000000001E-2</c:v>
                </c:pt>
                <c:pt idx="516">
                  <c:v>2.1499999999999998E-2</c:v>
                </c:pt>
                <c:pt idx="517">
                  <c:v>2.1499999999999998E-2</c:v>
                </c:pt>
                <c:pt idx="518">
                  <c:v>2.1499999999999998E-2</c:v>
                </c:pt>
                <c:pt idx="519">
                  <c:v>2.1499999999999998E-2</c:v>
                </c:pt>
                <c:pt idx="520">
                  <c:v>2.1499999999999998E-2</c:v>
                </c:pt>
                <c:pt idx="521">
                  <c:v>2.1499999999999998E-2</c:v>
                </c:pt>
                <c:pt idx="522">
                  <c:v>2.1499999999999998E-2</c:v>
                </c:pt>
                <c:pt idx="523">
                  <c:v>2.1499999999999998E-2</c:v>
                </c:pt>
                <c:pt idx="524">
                  <c:v>2.1499999999999998E-2</c:v>
                </c:pt>
                <c:pt idx="525">
                  <c:v>2.1499999999999998E-2</c:v>
                </c:pt>
                <c:pt idx="526">
                  <c:v>2.1499999999999998E-2</c:v>
                </c:pt>
                <c:pt idx="527">
                  <c:v>2.1499999999999998E-2</c:v>
                </c:pt>
                <c:pt idx="528">
                  <c:v>2.1999999999999999E-2</c:v>
                </c:pt>
                <c:pt idx="529">
                  <c:v>2.1999999999999999E-2</c:v>
                </c:pt>
                <c:pt idx="530">
                  <c:v>2.1999999999999999E-2</c:v>
                </c:pt>
                <c:pt idx="531">
                  <c:v>2.1999999999999999E-2</c:v>
                </c:pt>
                <c:pt idx="532">
                  <c:v>2.1999999999999999E-2</c:v>
                </c:pt>
                <c:pt idx="533">
                  <c:v>2.1999999999999999E-2</c:v>
                </c:pt>
                <c:pt idx="534">
                  <c:v>2.1999999999999999E-2</c:v>
                </c:pt>
                <c:pt idx="535">
                  <c:v>2.1999999999999999E-2</c:v>
                </c:pt>
                <c:pt idx="536">
                  <c:v>2.1999999999999999E-2</c:v>
                </c:pt>
                <c:pt idx="537">
                  <c:v>2.1999999999999999E-2</c:v>
                </c:pt>
                <c:pt idx="538">
                  <c:v>2.1999999999999999E-2</c:v>
                </c:pt>
                <c:pt idx="539">
                  <c:v>2.1999999999999999E-2</c:v>
                </c:pt>
                <c:pt idx="540">
                  <c:v>2.2499999999999999E-2</c:v>
                </c:pt>
                <c:pt idx="541">
                  <c:v>2.2499999999999999E-2</c:v>
                </c:pt>
                <c:pt idx="542">
                  <c:v>2.2499999999999999E-2</c:v>
                </c:pt>
                <c:pt idx="543">
                  <c:v>2.2499999999999999E-2</c:v>
                </c:pt>
                <c:pt idx="544">
                  <c:v>2.2499999999999999E-2</c:v>
                </c:pt>
                <c:pt idx="545">
                  <c:v>2.2499999999999999E-2</c:v>
                </c:pt>
                <c:pt idx="546">
                  <c:v>2.2499999999999999E-2</c:v>
                </c:pt>
                <c:pt idx="547">
                  <c:v>2.2499999999999999E-2</c:v>
                </c:pt>
                <c:pt idx="548">
                  <c:v>2.2499999999999999E-2</c:v>
                </c:pt>
                <c:pt idx="549">
                  <c:v>2.2499999999999999E-2</c:v>
                </c:pt>
                <c:pt idx="550">
                  <c:v>2.2499999999999999E-2</c:v>
                </c:pt>
                <c:pt idx="551">
                  <c:v>2.2499999999999999E-2</c:v>
                </c:pt>
                <c:pt idx="552">
                  <c:v>2.3E-2</c:v>
                </c:pt>
                <c:pt idx="553">
                  <c:v>2.3E-2</c:v>
                </c:pt>
                <c:pt idx="554">
                  <c:v>2.3E-2</c:v>
                </c:pt>
                <c:pt idx="555">
                  <c:v>2.3E-2</c:v>
                </c:pt>
                <c:pt idx="556">
                  <c:v>2.3E-2</c:v>
                </c:pt>
                <c:pt idx="557">
                  <c:v>2.3E-2</c:v>
                </c:pt>
                <c:pt idx="558">
                  <c:v>2.3E-2</c:v>
                </c:pt>
                <c:pt idx="559">
                  <c:v>2.3E-2</c:v>
                </c:pt>
                <c:pt idx="560">
                  <c:v>2.3E-2</c:v>
                </c:pt>
                <c:pt idx="561">
                  <c:v>2.3E-2</c:v>
                </c:pt>
                <c:pt idx="562">
                  <c:v>2.3E-2</c:v>
                </c:pt>
                <c:pt idx="563">
                  <c:v>2.3E-2</c:v>
                </c:pt>
                <c:pt idx="564">
                  <c:v>2.35E-2</c:v>
                </c:pt>
                <c:pt idx="565">
                  <c:v>2.35E-2</c:v>
                </c:pt>
                <c:pt idx="566">
                  <c:v>2.35E-2</c:v>
                </c:pt>
                <c:pt idx="567">
                  <c:v>2.35E-2</c:v>
                </c:pt>
                <c:pt idx="568">
                  <c:v>2.35E-2</c:v>
                </c:pt>
                <c:pt idx="569">
                  <c:v>2.35E-2</c:v>
                </c:pt>
                <c:pt idx="570">
                  <c:v>2.35E-2</c:v>
                </c:pt>
                <c:pt idx="571">
                  <c:v>2.35E-2</c:v>
                </c:pt>
                <c:pt idx="572">
                  <c:v>2.35E-2</c:v>
                </c:pt>
                <c:pt idx="573">
                  <c:v>2.35E-2</c:v>
                </c:pt>
                <c:pt idx="574">
                  <c:v>2.35E-2</c:v>
                </c:pt>
                <c:pt idx="575">
                  <c:v>2.35E-2</c:v>
                </c:pt>
                <c:pt idx="576">
                  <c:v>2.4E-2</c:v>
                </c:pt>
                <c:pt idx="577">
                  <c:v>2.4E-2</c:v>
                </c:pt>
                <c:pt idx="578">
                  <c:v>2.4E-2</c:v>
                </c:pt>
                <c:pt idx="579">
                  <c:v>2.4E-2</c:v>
                </c:pt>
                <c:pt idx="580">
                  <c:v>2.4E-2</c:v>
                </c:pt>
                <c:pt idx="581">
                  <c:v>2.4E-2</c:v>
                </c:pt>
                <c:pt idx="582">
                  <c:v>2.4E-2</c:v>
                </c:pt>
                <c:pt idx="583">
                  <c:v>2.4E-2</c:v>
                </c:pt>
                <c:pt idx="584">
                  <c:v>2.4E-2</c:v>
                </c:pt>
                <c:pt idx="585">
                  <c:v>2.4E-2</c:v>
                </c:pt>
                <c:pt idx="586">
                  <c:v>2.4E-2</c:v>
                </c:pt>
                <c:pt idx="587">
                  <c:v>2.4E-2</c:v>
                </c:pt>
                <c:pt idx="588">
                  <c:v>2.4500000000000001E-2</c:v>
                </c:pt>
                <c:pt idx="589">
                  <c:v>2.4500000000000001E-2</c:v>
                </c:pt>
                <c:pt idx="590">
                  <c:v>2.4500000000000001E-2</c:v>
                </c:pt>
                <c:pt idx="591">
                  <c:v>2.4500000000000001E-2</c:v>
                </c:pt>
                <c:pt idx="592">
                  <c:v>2.4500000000000001E-2</c:v>
                </c:pt>
                <c:pt idx="593">
                  <c:v>2.4500000000000001E-2</c:v>
                </c:pt>
                <c:pt idx="594">
                  <c:v>2.4500000000000001E-2</c:v>
                </c:pt>
                <c:pt idx="595">
                  <c:v>2.4500000000000001E-2</c:v>
                </c:pt>
                <c:pt idx="596">
                  <c:v>2.4500000000000001E-2</c:v>
                </c:pt>
                <c:pt idx="597">
                  <c:v>2.4500000000000001E-2</c:v>
                </c:pt>
                <c:pt idx="598">
                  <c:v>2.4500000000000001E-2</c:v>
                </c:pt>
                <c:pt idx="599">
                  <c:v>2.4500000000000001E-2</c:v>
                </c:pt>
                <c:pt idx="600">
                  <c:v>2.5000000000000001E-2</c:v>
                </c:pt>
                <c:pt idx="601">
                  <c:v>2.5000000000000001E-2</c:v>
                </c:pt>
                <c:pt idx="602">
                  <c:v>2.5000000000000001E-2</c:v>
                </c:pt>
                <c:pt idx="603">
                  <c:v>2.5000000000000001E-2</c:v>
                </c:pt>
                <c:pt idx="604">
                  <c:v>2.5000000000000001E-2</c:v>
                </c:pt>
                <c:pt idx="605">
                  <c:v>2.5000000000000001E-2</c:v>
                </c:pt>
                <c:pt idx="606">
                  <c:v>2.5000000000000001E-2</c:v>
                </c:pt>
                <c:pt idx="607">
                  <c:v>2.5000000000000001E-2</c:v>
                </c:pt>
                <c:pt idx="608">
                  <c:v>2.5000000000000001E-2</c:v>
                </c:pt>
                <c:pt idx="609">
                  <c:v>2.5000000000000001E-2</c:v>
                </c:pt>
                <c:pt idx="610">
                  <c:v>2.5000000000000001E-2</c:v>
                </c:pt>
                <c:pt idx="611">
                  <c:v>2.5000000000000001E-2</c:v>
                </c:pt>
                <c:pt idx="612">
                  <c:v>2.5499999999999998E-2</c:v>
                </c:pt>
                <c:pt idx="613">
                  <c:v>2.5499999999999998E-2</c:v>
                </c:pt>
                <c:pt idx="614">
                  <c:v>2.5499999999999998E-2</c:v>
                </c:pt>
                <c:pt idx="615">
                  <c:v>2.5499999999999998E-2</c:v>
                </c:pt>
                <c:pt idx="616">
                  <c:v>2.5499999999999998E-2</c:v>
                </c:pt>
                <c:pt idx="617">
                  <c:v>2.5499999999999998E-2</c:v>
                </c:pt>
                <c:pt idx="618">
                  <c:v>2.5499999999999998E-2</c:v>
                </c:pt>
                <c:pt idx="619">
                  <c:v>2.5499999999999998E-2</c:v>
                </c:pt>
                <c:pt idx="620">
                  <c:v>2.5499999999999998E-2</c:v>
                </c:pt>
                <c:pt idx="621">
                  <c:v>2.5499999999999998E-2</c:v>
                </c:pt>
                <c:pt idx="622">
                  <c:v>2.5499999999999998E-2</c:v>
                </c:pt>
                <c:pt idx="623">
                  <c:v>2.5499999999999998E-2</c:v>
                </c:pt>
                <c:pt idx="624">
                  <c:v>2.5999999999999999E-2</c:v>
                </c:pt>
                <c:pt idx="625">
                  <c:v>2.5999999999999999E-2</c:v>
                </c:pt>
                <c:pt idx="626">
                  <c:v>2.5999999999999999E-2</c:v>
                </c:pt>
                <c:pt idx="627">
                  <c:v>2.5999999999999999E-2</c:v>
                </c:pt>
                <c:pt idx="628">
                  <c:v>2.5999999999999999E-2</c:v>
                </c:pt>
                <c:pt idx="629">
                  <c:v>2.5999999999999999E-2</c:v>
                </c:pt>
                <c:pt idx="630">
                  <c:v>2.5999999999999999E-2</c:v>
                </c:pt>
                <c:pt idx="631">
                  <c:v>2.5999999999999999E-2</c:v>
                </c:pt>
                <c:pt idx="632">
                  <c:v>2.5999999999999999E-2</c:v>
                </c:pt>
                <c:pt idx="633">
                  <c:v>2.5999999999999999E-2</c:v>
                </c:pt>
                <c:pt idx="634">
                  <c:v>2.5999999999999999E-2</c:v>
                </c:pt>
                <c:pt idx="635">
                  <c:v>2.5999999999999999E-2</c:v>
                </c:pt>
                <c:pt idx="636">
                  <c:v>2.6499999999999999E-2</c:v>
                </c:pt>
                <c:pt idx="637">
                  <c:v>2.6499999999999999E-2</c:v>
                </c:pt>
                <c:pt idx="638">
                  <c:v>2.6499999999999999E-2</c:v>
                </c:pt>
                <c:pt idx="639">
                  <c:v>2.6499999999999999E-2</c:v>
                </c:pt>
                <c:pt idx="640">
                  <c:v>2.6499999999999999E-2</c:v>
                </c:pt>
                <c:pt idx="641">
                  <c:v>2.6499999999999999E-2</c:v>
                </c:pt>
                <c:pt idx="642">
                  <c:v>2.6499999999999999E-2</c:v>
                </c:pt>
                <c:pt idx="643">
                  <c:v>2.6499999999999999E-2</c:v>
                </c:pt>
                <c:pt idx="644">
                  <c:v>2.6499999999999999E-2</c:v>
                </c:pt>
                <c:pt idx="645">
                  <c:v>2.6499999999999999E-2</c:v>
                </c:pt>
                <c:pt idx="646">
                  <c:v>2.6499999999999999E-2</c:v>
                </c:pt>
                <c:pt idx="647">
                  <c:v>2.6499999999999999E-2</c:v>
                </c:pt>
                <c:pt idx="648">
                  <c:v>2.7E-2</c:v>
                </c:pt>
                <c:pt idx="649">
                  <c:v>2.7E-2</c:v>
                </c:pt>
                <c:pt idx="650">
                  <c:v>2.7E-2</c:v>
                </c:pt>
                <c:pt idx="651">
                  <c:v>2.7E-2</c:v>
                </c:pt>
                <c:pt idx="652">
                  <c:v>2.7E-2</c:v>
                </c:pt>
                <c:pt idx="653">
                  <c:v>2.7E-2</c:v>
                </c:pt>
                <c:pt idx="654">
                  <c:v>2.7E-2</c:v>
                </c:pt>
                <c:pt idx="655">
                  <c:v>2.7E-2</c:v>
                </c:pt>
                <c:pt idx="656">
                  <c:v>2.7E-2</c:v>
                </c:pt>
                <c:pt idx="657">
                  <c:v>2.7E-2</c:v>
                </c:pt>
                <c:pt idx="658">
                  <c:v>2.7E-2</c:v>
                </c:pt>
                <c:pt idx="659">
                  <c:v>2.7E-2</c:v>
                </c:pt>
                <c:pt idx="660">
                  <c:v>2.75E-2</c:v>
                </c:pt>
                <c:pt idx="661">
                  <c:v>2.75E-2</c:v>
                </c:pt>
                <c:pt idx="662">
                  <c:v>2.75E-2</c:v>
                </c:pt>
                <c:pt idx="663">
                  <c:v>2.75E-2</c:v>
                </c:pt>
                <c:pt idx="664">
                  <c:v>2.75E-2</c:v>
                </c:pt>
                <c:pt idx="665">
                  <c:v>2.75E-2</c:v>
                </c:pt>
                <c:pt idx="666">
                  <c:v>2.75E-2</c:v>
                </c:pt>
                <c:pt idx="667">
                  <c:v>2.75E-2</c:v>
                </c:pt>
                <c:pt idx="668">
                  <c:v>2.75E-2</c:v>
                </c:pt>
                <c:pt idx="669">
                  <c:v>2.75E-2</c:v>
                </c:pt>
                <c:pt idx="670">
                  <c:v>2.75E-2</c:v>
                </c:pt>
                <c:pt idx="671">
                  <c:v>2.75E-2</c:v>
                </c:pt>
                <c:pt idx="672">
                  <c:v>2.8000000000000001E-2</c:v>
                </c:pt>
                <c:pt idx="673">
                  <c:v>2.8000000000000001E-2</c:v>
                </c:pt>
                <c:pt idx="674">
                  <c:v>2.8000000000000001E-2</c:v>
                </c:pt>
                <c:pt idx="675">
                  <c:v>2.8000000000000001E-2</c:v>
                </c:pt>
                <c:pt idx="676">
                  <c:v>2.8000000000000001E-2</c:v>
                </c:pt>
                <c:pt idx="677">
                  <c:v>2.8000000000000001E-2</c:v>
                </c:pt>
                <c:pt idx="678">
                  <c:v>2.8000000000000001E-2</c:v>
                </c:pt>
                <c:pt idx="679">
                  <c:v>2.8000000000000001E-2</c:v>
                </c:pt>
                <c:pt idx="680">
                  <c:v>2.8000000000000001E-2</c:v>
                </c:pt>
                <c:pt idx="681">
                  <c:v>2.8000000000000001E-2</c:v>
                </c:pt>
                <c:pt idx="682">
                  <c:v>2.8000000000000001E-2</c:v>
                </c:pt>
                <c:pt idx="683">
                  <c:v>2.8000000000000001E-2</c:v>
                </c:pt>
                <c:pt idx="684">
                  <c:v>2.8500000000000001E-2</c:v>
                </c:pt>
                <c:pt idx="685">
                  <c:v>2.8500000000000001E-2</c:v>
                </c:pt>
                <c:pt idx="686">
                  <c:v>2.8500000000000001E-2</c:v>
                </c:pt>
                <c:pt idx="687">
                  <c:v>2.8500000000000001E-2</c:v>
                </c:pt>
                <c:pt idx="688">
                  <c:v>2.8500000000000001E-2</c:v>
                </c:pt>
                <c:pt idx="689">
                  <c:v>2.8500000000000001E-2</c:v>
                </c:pt>
                <c:pt idx="690">
                  <c:v>2.8500000000000001E-2</c:v>
                </c:pt>
                <c:pt idx="691">
                  <c:v>2.8500000000000001E-2</c:v>
                </c:pt>
                <c:pt idx="692">
                  <c:v>2.8500000000000001E-2</c:v>
                </c:pt>
                <c:pt idx="693">
                  <c:v>2.8500000000000001E-2</c:v>
                </c:pt>
                <c:pt idx="694">
                  <c:v>2.8500000000000001E-2</c:v>
                </c:pt>
                <c:pt idx="695">
                  <c:v>2.8500000000000001E-2</c:v>
                </c:pt>
                <c:pt idx="696">
                  <c:v>2.9000000000000001E-2</c:v>
                </c:pt>
                <c:pt idx="697">
                  <c:v>2.9000000000000001E-2</c:v>
                </c:pt>
                <c:pt idx="698">
                  <c:v>2.9000000000000001E-2</c:v>
                </c:pt>
                <c:pt idx="699">
                  <c:v>2.9000000000000001E-2</c:v>
                </c:pt>
                <c:pt idx="700">
                  <c:v>2.9000000000000001E-2</c:v>
                </c:pt>
                <c:pt idx="701">
                  <c:v>2.9000000000000001E-2</c:v>
                </c:pt>
                <c:pt idx="702">
                  <c:v>2.9000000000000001E-2</c:v>
                </c:pt>
                <c:pt idx="703">
                  <c:v>2.9000000000000001E-2</c:v>
                </c:pt>
                <c:pt idx="704">
                  <c:v>2.9000000000000001E-2</c:v>
                </c:pt>
                <c:pt idx="705">
                  <c:v>2.9000000000000001E-2</c:v>
                </c:pt>
                <c:pt idx="706">
                  <c:v>2.9000000000000001E-2</c:v>
                </c:pt>
                <c:pt idx="707">
                  <c:v>2.9000000000000001E-2</c:v>
                </c:pt>
                <c:pt idx="708">
                  <c:v>2.9499999999999998E-2</c:v>
                </c:pt>
                <c:pt idx="709">
                  <c:v>2.9499999999999998E-2</c:v>
                </c:pt>
                <c:pt idx="710">
                  <c:v>2.9499999999999998E-2</c:v>
                </c:pt>
                <c:pt idx="711">
                  <c:v>2.9499999999999998E-2</c:v>
                </c:pt>
                <c:pt idx="712">
                  <c:v>2.9499999999999998E-2</c:v>
                </c:pt>
                <c:pt idx="713">
                  <c:v>2.9499999999999998E-2</c:v>
                </c:pt>
                <c:pt idx="714">
                  <c:v>2.9499999999999998E-2</c:v>
                </c:pt>
                <c:pt idx="715">
                  <c:v>2.9499999999999998E-2</c:v>
                </c:pt>
                <c:pt idx="716">
                  <c:v>2.9499999999999998E-2</c:v>
                </c:pt>
                <c:pt idx="717">
                  <c:v>2.9499999999999998E-2</c:v>
                </c:pt>
                <c:pt idx="718">
                  <c:v>2.9499999999999998E-2</c:v>
                </c:pt>
                <c:pt idx="719">
                  <c:v>2.9499999999999998E-2</c:v>
                </c:pt>
                <c:pt idx="720">
                  <c:v>0.03</c:v>
                </c:pt>
                <c:pt idx="721">
                  <c:v>0.03</c:v>
                </c:pt>
                <c:pt idx="722">
                  <c:v>0.03</c:v>
                </c:pt>
                <c:pt idx="723">
                  <c:v>0.03</c:v>
                </c:pt>
                <c:pt idx="724">
                  <c:v>0.03</c:v>
                </c:pt>
                <c:pt idx="725">
                  <c:v>0.03</c:v>
                </c:pt>
                <c:pt idx="726">
                  <c:v>0.03</c:v>
                </c:pt>
                <c:pt idx="727">
                  <c:v>0.03</c:v>
                </c:pt>
                <c:pt idx="728">
                  <c:v>0.03</c:v>
                </c:pt>
                <c:pt idx="729">
                  <c:v>0.03</c:v>
                </c:pt>
                <c:pt idx="730">
                  <c:v>0.03</c:v>
                </c:pt>
                <c:pt idx="731">
                  <c:v>0.03</c:v>
                </c:pt>
                <c:pt idx="732">
                  <c:v>3.0499999999999999E-2</c:v>
                </c:pt>
                <c:pt idx="733">
                  <c:v>3.0499999999999999E-2</c:v>
                </c:pt>
                <c:pt idx="734">
                  <c:v>3.0499999999999999E-2</c:v>
                </c:pt>
                <c:pt idx="735">
                  <c:v>3.0499999999999999E-2</c:v>
                </c:pt>
                <c:pt idx="736">
                  <c:v>3.0499999999999999E-2</c:v>
                </c:pt>
                <c:pt idx="737">
                  <c:v>3.0499999999999999E-2</c:v>
                </c:pt>
                <c:pt idx="738">
                  <c:v>3.0499999999999999E-2</c:v>
                </c:pt>
                <c:pt idx="739">
                  <c:v>3.0499999999999999E-2</c:v>
                </c:pt>
                <c:pt idx="740">
                  <c:v>3.0499999999999999E-2</c:v>
                </c:pt>
                <c:pt idx="741">
                  <c:v>3.0499999999999999E-2</c:v>
                </c:pt>
                <c:pt idx="742">
                  <c:v>3.0499999999999999E-2</c:v>
                </c:pt>
                <c:pt idx="743">
                  <c:v>3.0499999999999999E-2</c:v>
                </c:pt>
                <c:pt idx="744">
                  <c:v>3.1E-2</c:v>
                </c:pt>
                <c:pt idx="745">
                  <c:v>3.1E-2</c:v>
                </c:pt>
                <c:pt idx="746">
                  <c:v>3.1E-2</c:v>
                </c:pt>
                <c:pt idx="747">
                  <c:v>3.1E-2</c:v>
                </c:pt>
                <c:pt idx="748">
                  <c:v>3.1E-2</c:v>
                </c:pt>
                <c:pt idx="749">
                  <c:v>3.1E-2</c:v>
                </c:pt>
                <c:pt idx="750">
                  <c:v>3.1E-2</c:v>
                </c:pt>
                <c:pt idx="751">
                  <c:v>3.1E-2</c:v>
                </c:pt>
                <c:pt idx="752">
                  <c:v>3.1E-2</c:v>
                </c:pt>
                <c:pt idx="753">
                  <c:v>3.1E-2</c:v>
                </c:pt>
                <c:pt idx="754">
                  <c:v>3.1E-2</c:v>
                </c:pt>
                <c:pt idx="755">
                  <c:v>3.1E-2</c:v>
                </c:pt>
                <c:pt idx="756">
                  <c:v>3.15E-2</c:v>
                </c:pt>
                <c:pt idx="757">
                  <c:v>3.15E-2</c:v>
                </c:pt>
                <c:pt idx="758">
                  <c:v>3.15E-2</c:v>
                </c:pt>
                <c:pt idx="759">
                  <c:v>3.15E-2</c:v>
                </c:pt>
                <c:pt idx="760">
                  <c:v>3.15E-2</c:v>
                </c:pt>
                <c:pt idx="761">
                  <c:v>3.15E-2</c:v>
                </c:pt>
                <c:pt idx="762">
                  <c:v>3.15E-2</c:v>
                </c:pt>
                <c:pt idx="763">
                  <c:v>3.15E-2</c:v>
                </c:pt>
                <c:pt idx="764">
                  <c:v>3.15E-2</c:v>
                </c:pt>
                <c:pt idx="765">
                  <c:v>3.15E-2</c:v>
                </c:pt>
                <c:pt idx="766">
                  <c:v>3.15E-2</c:v>
                </c:pt>
                <c:pt idx="767">
                  <c:v>3.15E-2</c:v>
                </c:pt>
                <c:pt idx="768">
                  <c:v>3.2000000000000001E-2</c:v>
                </c:pt>
                <c:pt idx="769">
                  <c:v>3.2000000000000001E-2</c:v>
                </c:pt>
                <c:pt idx="770">
                  <c:v>3.2000000000000001E-2</c:v>
                </c:pt>
                <c:pt idx="771">
                  <c:v>3.2000000000000001E-2</c:v>
                </c:pt>
                <c:pt idx="772">
                  <c:v>3.2000000000000001E-2</c:v>
                </c:pt>
                <c:pt idx="773">
                  <c:v>3.2000000000000001E-2</c:v>
                </c:pt>
                <c:pt idx="774">
                  <c:v>3.2000000000000001E-2</c:v>
                </c:pt>
                <c:pt idx="775">
                  <c:v>3.2000000000000001E-2</c:v>
                </c:pt>
                <c:pt idx="776">
                  <c:v>3.2000000000000001E-2</c:v>
                </c:pt>
                <c:pt idx="777">
                  <c:v>3.2000000000000001E-2</c:v>
                </c:pt>
                <c:pt idx="778">
                  <c:v>3.2000000000000001E-2</c:v>
                </c:pt>
                <c:pt idx="779">
                  <c:v>3.2000000000000001E-2</c:v>
                </c:pt>
                <c:pt idx="780">
                  <c:v>3.2500000000000001E-2</c:v>
                </c:pt>
                <c:pt idx="781">
                  <c:v>3.2500000000000001E-2</c:v>
                </c:pt>
                <c:pt idx="782">
                  <c:v>3.2500000000000001E-2</c:v>
                </c:pt>
                <c:pt idx="783">
                  <c:v>3.2500000000000001E-2</c:v>
                </c:pt>
                <c:pt idx="784">
                  <c:v>3.2500000000000001E-2</c:v>
                </c:pt>
                <c:pt idx="785">
                  <c:v>3.2500000000000001E-2</c:v>
                </c:pt>
                <c:pt idx="786">
                  <c:v>3.2500000000000001E-2</c:v>
                </c:pt>
                <c:pt idx="787">
                  <c:v>3.2500000000000001E-2</c:v>
                </c:pt>
                <c:pt idx="788">
                  <c:v>3.2500000000000001E-2</c:v>
                </c:pt>
                <c:pt idx="789">
                  <c:v>3.2500000000000001E-2</c:v>
                </c:pt>
                <c:pt idx="790">
                  <c:v>3.2500000000000001E-2</c:v>
                </c:pt>
                <c:pt idx="791">
                  <c:v>3.2500000000000001E-2</c:v>
                </c:pt>
                <c:pt idx="792">
                  <c:v>3.3000000000000002E-2</c:v>
                </c:pt>
                <c:pt idx="793">
                  <c:v>3.3000000000000002E-2</c:v>
                </c:pt>
                <c:pt idx="794">
                  <c:v>3.3000000000000002E-2</c:v>
                </c:pt>
                <c:pt idx="795">
                  <c:v>3.3000000000000002E-2</c:v>
                </c:pt>
                <c:pt idx="796">
                  <c:v>3.3000000000000002E-2</c:v>
                </c:pt>
                <c:pt idx="797">
                  <c:v>3.3000000000000002E-2</c:v>
                </c:pt>
                <c:pt idx="798">
                  <c:v>3.3000000000000002E-2</c:v>
                </c:pt>
                <c:pt idx="799">
                  <c:v>3.3000000000000002E-2</c:v>
                </c:pt>
                <c:pt idx="800">
                  <c:v>3.3000000000000002E-2</c:v>
                </c:pt>
                <c:pt idx="801">
                  <c:v>3.3000000000000002E-2</c:v>
                </c:pt>
                <c:pt idx="802">
                  <c:v>3.3000000000000002E-2</c:v>
                </c:pt>
                <c:pt idx="803">
                  <c:v>3.3000000000000002E-2</c:v>
                </c:pt>
                <c:pt idx="804">
                  <c:v>3.3500000000000002E-2</c:v>
                </c:pt>
                <c:pt idx="805">
                  <c:v>3.3500000000000002E-2</c:v>
                </c:pt>
                <c:pt idx="806">
                  <c:v>3.3500000000000002E-2</c:v>
                </c:pt>
                <c:pt idx="807">
                  <c:v>3.3500000000000002E-2</c:v>
                </c:pt>
                <c:pt idx="808">
                  <c:v>3.3500000000000002E-2</c:v>
                </c:pt>
                <c:pt idx="809">
                  <c:v>3.3500000000000002E-2</c:v>
                </c:pt>
                <c:pt idx="810">
                  <c:v>3.3500000000000002E-2</c:v>
                </c:pt>
                <c:pt idx="811">
                  <c:v>3.3500000000000002E-2</c:v>
                </c:pt>
                <c:pt idx="812">
                  <c:v>3.3500000000000002E-2</c:v>
                </c:pt>
                <c:pt idx="813">
                  <c:v>3.3500000000000002E-2</c:v>
                </c:pt>
                <c:pt idx="814">
                  <c:v>3.3500000000000002E-2</c:v>
                </c:pt>
                <c:pt idx="815">
                  <c:v>3.3500000000000002E-2</c:v>
                </c:pt>
                <c:pt idx="816">
                  <c:v>3.4000000000000002E-2</c:v>
                </c:pt>
                <c:pt idx="817">
                  <c:v>3.4000000000000002E-2</c:v>
                </c:pt>
                <c:pt idx="818">
                  <c:v>3.4000000000000002E-2</c:v>
                </c:pt>
                <c:pt idx="819">
                  <c:v>3.4000000000000002E-2</c:v>
                </c:pt>
                <c:pt idx="820">
                  <c:v>3.4000000000000002E-2</c:v>
                </c:pt>
                <c:pt idx="821">
                  <c:v>3.4000000000000002E-2</c:v>
                </c:pt>
                <c:pt idx="822">
                  <c:v>3.4000000000000002E-2</c:v>
                </c:pt>
                <c:pt idx="823">
                  <c:v>3.4000000000000002E-2</c:v>
                </c:pt>
                <c:pt idx="824">
                  <c:v>3.4000000000000002E-2</c:v>
                </c:pt>
                <c:pt idx="825">
                  <c:v>3.4000000000000002E-2</c:v>
                </c:pt>
                <c:pt idx="826">
                  <c:v>3.4000000000000002E-2</c:v>
                </c:pt>
                <c:pt idx="827">
                  <c:v>3.4000000000000002E-2</c:v>
                </c:pt>
                <c:pt idx="828">
                  <c:v>3.4500000000000003E-2</c:v>
                </c:pt>
                <c:pt idx="829">
                  <c:v>3.4500000000000003E-2</c:v>
                </c:pt>
                <c:pt idx="830">
                  <c:v>3.4500000000000003E-2</c:v>
                </c:pt>
                <c:pt idx="831">
                  <c:v>3.4500000000000003E-2</c:v>
                </c:pt>
                <c:pt idx="832">
                  <c:v>3.4500000000000003E-2</c:v>
                </c:pt>
                <c:pt idx="833">
                  <c:v>3.4500000000000003E-2</c:v>
                </c:pt>
                <c:pt idx="834">
                  <c:v>3.4500000000000003E-2</c:v>
                </c:pt>
                <c:pt idx="835">
                  <c:v>3.4500000000000003E-2</c:v>
                </c:pt>
                <c:pt idx="836">
                  <c:v>3.4500000000000003E-2</c:v>
                </c:pt>
                <c:pt idx="837">
                  <c:v>3.4500000000000003E-2</c:v>
                </c:pt>
                <c:pt idx="838">
                  <c:v>3.4500000000000003E-2</c:v>
                </c:pt>
                <c:pt idx="839">
                  <c:v>3.4500000000000003E-2</c:v>
                </c:pt>
                <c:pt idx="840">
                  <c:v>3.5000000000000003E-2</c:v>
                </c:pt>
                <c:pt idx="841">
                  <c:v>3.5000000000000003E-2</c:v>
                </c:pt>
                <c:pt idx="842">
                  <c:v>3.5000000000000003E-2</c:v>
                </c:pt>
                <c:pt idx="843">
                  <c:v>3.5000000000000003E-2</c:v>
                </c:pt>
                <c:pt idx="844">
                  <c:v>3.5000000000000003E-2</c:v>
                </c:pt>
                <c:pt idx="845">
                  <c:v>3.5000000000000003E-2</c:v>
                </c:pt>
                <c:pt idx="846">
                  <c:v>3.5000000000000003E-2</c:v>
                </c:pt>
                <c:pt idx="847">
                  <c:v>3.5000000000000003E-2</c:v>
                </c:pt>
                <c:pt idx="848">
                  <c:v>3.5000000000000003E-2</c:v>
                </c:pt>
                <c:pt idx="849">
                  <c:v>3.5000000000000003E-2</c:v>
                </c:pt>
                <c:pt idx="850">
                  <c:v>3.5000000000000003E-2</c:v>
                </c:pt>
                <c:pt idx="851">
                  <c:v>3.5000000000000003E-2</c:v>
                </c:pt>
                <c:pt idx="852">
                  <c:v>3.5499999999999997E-2</c:v>
                </c:pt>
                <c:pt idx="853">
                  <c:v>3.5499999999999997E-2</c:v>
                </c:pt>
                <c:pt idx="854">
                  <c:v>3.5499999999999997E-2</c:v>
                </c:pt>
                <c:pt idx="855">
                  <c:v>3.5499999999999997E-2</c:v>
                </c:pt>
                <c:pt idx="856">
                  <c:v>3.5499999999999997E-2</c:v>
                </c:pt>
                <c:pt idx="857">
                  <c:v>3.5499999999999997E-2</c:v>
                </c:pt>
                <c:pt idx="858">
                  <c:v>3.5499999999999997E-2</c:v>
                </c:pt>
                <c:pt idx="859">
                  <c:v>3.5499999999999997E-2</c:v>
                </c:pt>
                <c:pt idx="860">
                  <c:v>3.5499999999999997E-2</c:v>
                </c:pt>
                <c:pt idx="861">
                  <c:v>3.5499999999999997E-2</c:v>
                </c:pt>
                <c:pt idx="862">
                  <c:v>3.5499999999999997E-2</c:v>
                </c:pt>
                <c:pt idx="863">
                  <c:v>3.5499999999999997E-2</c:v>
                </c:pt>
                <c:pt idx="864">
                  <c:v>3.5999999999999997E-2</c:v>
                </c:pt>
                <c:pt idx="865">
                  <c:v>3.5999999999999997E-2</c:v>
                </c:pt>
                <c:pt idx="866">
                  <c:v>3.5999999999999997E-2</c:v>
                </c:pt>
                <c:pt idx="867">
                  <c:v>3.5999999999999997E-2</c:v>
                </c:pt>
                <c:pt idx="868">
                  <c:v>3.5999999999999997E-2</c:v>
                </c:pt>
                <c:pt idx="869">
                  <c:v>3.5999999999999997E-2</c:v>
                </c:pt>
                <c:pt idx="870">
                  <c:v>3.5999999999999997E-2</c:v>
                </c:pt>
                <c:pt idx="871">
                  <c:v>3.5999999999999997E-2</c:v>
                </c:pt>
                <c:pt idx="872">
                  <c:v>3.5999999999999997E-2</c:v>
                </c:pt>
                <c:pt idx="873">
                  <c:v>3.5999999999999997E-2</c:v>
                </c:pt>
                <c:pt idx="874">
                  <c:v>3.5999999999999997E-2</c:v>
                </c:pt>
                <c:pt idx="875">
                  <c:v>3.5999999999999997E-2</c:v>
                </c:pt>
                <c:pt idx="876">
                  <c:v>3.6499999999999998E-2</c:v>
                </c:pt>
                <c:pt idx="877">
                  <c:v>3.6499999999999998E-2</c:v>
                </c:pt>
                <c:pt idx="878">
                  <c:v>3.6499999999999998E-2</c:v>
                </c:pt>
                <c:pt idx="879">
                  <c:v>3.6499999999999998E-2</c:v>
                </c:pt>
                <c:pt idx="880">
                  <c:v>3.6499999999999998E-2</c:v>
                </c:pt>
                <c:pt idx="881">
                  <c:v>3.6499999999999998E-2</c:v>
                </c:pt>
                <c:pt idx="882">
                  <c:v>3.6499999999999998E-2</c:v>
                </c:pt>
                <c:pt idx="883">
                  <c:v>3.6499999999999998E-2</c:v>
                </c:pt>
                <c:pt idx="884">
                  <c:v>3.6499999999999998E-2</c:v>
                </c:pt>
                <c:pt idx="885">
                  <c:v>3.6499999999999998E-2</c:v>
                </c:pt>
                <c:pt idx="886">
                  <c:v>3.6499999999999998E-2</c:v>
                </c:pt>
                <c:pt idx="887">
                  <c:v>3.6499999999999998E-2</c:v>
                </c:pt>
                <c:pt idx="888">
                  <c:v>3.6999999999999998E-2</c:v>
                </c:pt>
                <c:pt idx="889">
                  <c:v>3.6999999999999998E-2</c:v>
                </c:pt>
                <c:pt idx="890">
                  <c:v>3.6999999999999998E-2</c:v>
                </c:pt>
                <c:pt idx="891">
                  <c:v>3.6999999999999998E-2</c:v>
                </c:pt>
                <c:pt idx="892">
                  <c:v>3.6999999999999998E-2</c:v>
                </c:pt>
                <c:pt idx="893">
                  <c:v>3.6999999999999998E-2</c:v>
                </c:pt>
                <c:pt idx="894">
                  <c:v>3.6999999999999998E-2</c:v>
                </c:pt>
                <c:pt idx="895">
                  <c:v>3.6999999999999998E-2</c:v>
                </c:pt>
                <c:pt idx="896">
                  <c:v>3.6999999999999998E-2</c:v>
                </c:pt>
                <c:pt idx="897">
                  <c:v>3.6999999999999998E-2</c:v>
                </c:pt>
                <c:pt idx="898">
                  <c:v>3.6999999999999998E-2</c:v>
                </c:pt>
                <c:pt idx="899">
                  <c:v>3.6999999999999998E-2</c:v>
                </c:pt>
                <c:pt idx="900">
                  <c:v>3.7499999999999999E-2</c:v>
                </c:pt>
                <c:pt idx="901">
                  <c:v>3.7499999999999999E-2</c:v>
                </c:pt>
                <c:pt idx="902">
                  <c:v>3.7499999999999999E-2</c:v>
                </c:pt>
                <c:pt idx="903">
                  <c:v>3.7499999999999999E-2</c:v>
                </c:pt>
                <c:pt idx="904">
                  <c:v>3.7499999999999999E-2</c:v>
                </c:pt>
                <c:pt idx="905">
                  <c:v>3.7499999999999999E-2</c:v>
                </c:pt>
                <c:pt idx="906">
                  <c:v>3.7499999999999999E-2</c:v>
                </c:pt>
                <c:pt idx="907">
                  <c:v>3.7499999999999999E-2</c:v>
                </c:pt>
                <c:pt idx="908">
                  <c:v>3.7499999999999999E-2</c:v>
                </c:pt>
                <c:pt idx="909">
                  <c:v>3.7499999999999999E-2</c:v>
                </c:pt>
                <c:pt idx="910">
                  <c:v>3.7499999999999999E-2</c:v>
                </c:pt>
                <c:pt idx="911">
                  <c:v>3.7499999999999999E-2</c:v>
                </c:pt>
                <c:pt idx="912">
                  <c:v>3.7999999999999999E-2</c:v>
                </c:pt>
                <c:pt idx="913">
                  <c:v>3.7999999999999999E-2</c:v>
                </c:pt>
                <c:pt idx="914">
                  <c:v>3.7999999999999999E-2</c:v>
                </c:pt>
                <c:pt idx="915">
                  <c:v>3.7999999999999999E-2</c:v>
                </c:pt>
                <c:pt idx="916">
                  <c:v>3.7999999999999999E-2</c:v>
                </c:pt>
                <c:pt idx="917">
                  <c:v>3.7999999999999999E-2</c:v>
                </c:pt>
                <c:pt idx="918">
                  <c:v>3.7999999999999999E-2</c:v>
                </c:pt>
                <c:pt idx="919">
                  <c:v>3.7999999999999999E-2</c:v>
                </c:pt>
                <c:pt idx="920">
                  <c:v>3.7999999999999999E-2</c:v>
                </c:pt>
                <c:pt idx="921">
                  <c:v>3.7999999999999999E-2</c:v>
                </c:pt>
                <c:pt idx="922">
                  <c:v>3.7999999999999999E-2</c:v>
                </c:pt>
                <c:pt idx="923">
                  <c:v>3.7999999999999999E-2</c:v>
                </c:pt>
                <c:pt idx="924">
                  <c:v>3.85E-2</c:v>
                </c:pt>
                <c:pt idx="925">
                  <c:v>3.85E-2</c:v>
                </c:pt>
                <c:pt idx="926">
                  <c:v>3.85E-2</c:v>
                </c:pt>
                <c:pt idx="927">
                  <c:v>3.85E-2</c:v>
                </c:pt>
                <c:pt idx="928">
                  <c:v>3.85E-2</c:v>
                </c:pt>
                <c:pt idx="929">
                  <c:v>3.85E-2</c:v>
                </c:pt>
                <c:pt idx="930">
                  <c:v>3.85E-2</c:v>
                </c:pt>
                <c:pt idx="931">
                  <c:v>3.85E-2</c:v>
                </c:pt>
                <c:pt idx="932">
                  <c:v>3.85E-2</c:v>
                </c:pt>
                <c:pt idx="933">
                  <c:v>3.85E-2</c:v>
                </c:pt>
                <c:pt idx="934">
                  <c:v>3.85E-2</c:v>
                </c:pt>
                <c:pt idx="935">
                  <c:v>3.85E-2</c:v>
                </c:pt>
                <c:pt idx="936">
                  <c:v>3.9E-2</c:v>
                </c:pt>
                <c:pt idx="937">
                  <c:v>3.9E-2</c:v>
                </c:pt>
                <c:pt idx="938">
                  <c:v>3.9E-2</c:v>
                </c:pt>
                <c:pt idx="939">
                  <c:v>3.9E-2</c:v>
                </c:pt>
                <c:pt idx="940">
                  <c:v>3.9E-2</c:v>
                </c:pt>
                <c:pt idx="941">
                  <c:v>3.9E-2</c:v>
                </c:pt>
                <c:pt idx="942">
                  <c:v>3.9E-2</c:v>
                </c:pt>
                <c:pt idx="943">
                  <c:v>3.9E-2</c:v>
                </c:pt>
                <c:pt idx="944">
                  <c:v>3.9E-2</c:v>
                </c:pt>
                <c:pt idx="945">
                  <c:v>3.9E-2</c:v>
                </c:pt>
                <c:pt idx="946">
                  <c:v>3.9E-2</c:v>
                </c:pt>
                <c:pt idx="947">
                  <c:v>3.9E-2</c:v>
                </c:pt>
                <c:pt idx="948">
                  <c:v>3.95E-2</c:v>
                </c:pt>
                <c:pt idx="949">
                  <c:v>3.95E-2</c:v>
                </c:pt>
                <c:pt idx="950">
                  <c:v>3.95E-2</c:v>
                </c:pt>
                <c:pt idx="951">
                  <c:v>3.95E-2</c:v>
                </c:pt>
                <c:pt idx="952">
                  <c:v>3.95E-2</c:v>
                </c:pt>
                <c:pt idx="953">
                  <c:v>3.95E-2</c:v>
                </c:pt>
                <c:pt idx="954">
                  <c:v>3.95E-2</c:v>
                </c:pt>
                <c:pt idx="955">
                  <c:v>3.95E-2</c:v>
                </c:pt>
                <c:pt idx="956">
                  <c:v>3.95E-2</c:v>
                </c:pt>
                <c:pt idx="957">
                  <c:v>3.95E-2</c:v>
                </c:pt>
                <c:pt idx="958">
                  <c:v>3.95E-2</c:v>
                </c:pt>
                <c:pt idx="959">
                  <c:v>3.95E-2</c:v>
                </c:pt>
                <c:pt idx="960">
                  <c:v>0.04</c:v>
                </c:pt>
                <c:pt idx="961">
                  <c:v>0.04</c:v>
                </c:pt>
                <c:pt idx="962">
                  <c:v>0.04</c:v>
                </c:pt>
                <c:pt idx="963">
                  <c:v>0.04</c:v>
                </c:pt>
                <c:pt idx="964">
                  <c:v>0.04</c:v>
                </c:pt>
                <c:pt idx="965">
                  <c:v>0.04</c:v>
                </c:pt>
                <c:pt idx="966">
                  <c:v>0.04</c:v>
                </c:pt>
                <c:pt idx="967">
                  <c:v>0.04</c:v>
                </c:pt>
                <c:pt idx="968">
                  <c:v>0.04</c:v>
                </c:pt>
                <c:pt idx="969">
                  <c:v>0.04</c:v>
                </c:pt>
                <c:pt idx="970">
                  <c:v>0.04</c:v>
                </c:pt>
                <c:pt idx="971">
                  <c:v>0.04</c:v>
                </c:pt>
                <c:pt idx="972">
                  <c:v>4.0500000000000001E-2</c:v>
                </c:pt>
                <c:pt idx="973">
                  <c:v>4.0500000000000001E-2</c:v>
                </c:pt>
                <c:pt idx="974">
                  <c:v>4.0500000000000001E-2</c:v>
                </c:pt>
                <c:pt idx="975">
                  <c:v>4.0500000000000001E-2</c:v>
                </c:pt>
                <c:pt idx="976">
                  <c:v>4.0500000000000001E-2</c:v>
                </c:pt>
                <c:pt idx="977">
                  <c:v>4.0500000000000001E-2</c:v>
                </c:pt>
                <c:pt idx="978">
                  <c:v>4.0500000000000001E-2</c:v>
                </c:pt>
                <c:pt idx="979">
                  <c:v>4.0500000000000001E-2</c:v>
                </c:pt>
                <c:pt idx="980">
                  <c:v>4.0500000000000001E-2</c:v>
                </c:pt>
                <c:pt idx="981">
                  <c:v>4.0500000000000001E-2</c:v>
                </c:pt>
                <c:pt idx="982">
                  <c:v>4.0500000000000001E-2</c:v>
                </c:pt>
                <c:pt idx="983">
                  <c:v>4.0500000000000001E-2</c:v>
                </c:pt>
                <c:pt idx="984">
                  <c:v>4.1000000000000002E-2</c:v>
                </c:pt>
                <c:pt idx="985">
                  <c:v>4.1000000000000002E-2</c:v>
                </c:pt>
                <c:pt idx="986">
                  <c:v>4.1000000000000002E-2</c:v>
                </c:pt>
                <c:pt idx="987">
                  <c:v>4.1000000000000002E-2</c:v>
                </c:pt>
                <c:pt idx="988">
                  <c:v>4.1000000000000002E-2</c:v>
                </c:pt>
                <c:pt idx="989">
                  <c:v>4.1000000000000002E-2</c:v>
                </c:pt>
                <c:pt idx="990">
                  <c:v>4.1000000000000002E-2</c:v>
                </c:pt>
                <c:pt idx="991">
                  <c:v>4.1000000000000002E-2</c:v>
                </c:pt>
                <c:pt idx="992">
                  <c:v>4.1000000000000002E-2</c:v>
                </c:pt>
                <c:pt idx="993">
                  <c:v>4.1000000000000002E-2</c:v>
                </c:pt>
                <c:pt idx="994">
                  <c:v>4.1000000000000002E-2</c:v>
                </c:pt>
                <c:pt idx="995">
                  <c:v>4.1000000000000002E-2</c:v>
                </c:pt>
                <c:pt idx="996">
                  <c:v>4.1500000000000002E-2</c:v>
                </c:pt>
                <c:pt idx="997">
                  <c:v>4.1500000000000002E-2</c:v>
                </c:pt>
                <c:pt idx="998">
                  <c:v>4.1500000000000002E-2</c:v>
                </c:pt>
                <c:pt idx="999">
                  <c:v>4.1500000000000002E-2</c:v>
                </c:pt>
                <c:pt idx="1000">
                  <c:v>4.1500000000000002E-2</c:v>
                </c:pt>
                <c:pt idx="1001">
                  <c:v>4.1500000000000002E-2</c:v>
                </c:pt>
                <c:pt idx="1002">
                  <c:v>4.1500000000000002E-2</c:v>
                </c:pt>
                <c:pt idx="1003">
                  <c:v>4.1500000000000002E-2</c:v>
                </c:pt>
                <c:pt idx="1004">
                  <c:v>4.1500000000000002E-2</c:v>
                </c:pt>
                <c:pt idx="1005">
                  <c:v>4.1500000000000002E-2</c:v>
                </c:pt>
                <c:pt idx="1006">
                  <c:v>4.1500000000000002E-2</c:v>
                </c:pt>
                <c:pt idx="1007">
                  <c:v>4.1500000000000002E-2</c:v>
                </c:pt>
                <c:pt idx="1008">
                  <c:v>4.2000000000000003E-2</c:v>
                </c:pt>
                <c:pt idx="1009">
                  <c:v>4.2000000000000003E-2</c:v>
                </c:pt>
                <c:pt idx="1010">
                  <c:v>4.2000000000000003E-2</c:v>
                </c:pt>
                <c:pt idx="1011">
                  <c:v>4.2000000000000003E-2</c:v>
                </c:pt>
                <c:pt idx="1012">
                  <c:v>4.2000000000000003E-2</c:v>
                </c:pt>
                <c:pt idx="1013">
                  <c:v>4.2000000000000003E-2</c:v>
                </c:pt>
                <c:pt idx="1014">
                  <c:v>4.2000000000000003E-2</c:v>
                </c:pt>
                <c:pt idx="1015">
                  <c:v>4.2000000000000003E-2</c:v>
                </c:pt>
                <c:pt idx="1016">
                  <c:v>4.2000000000000003E-2</c:v>
                </c:pt>
                <c:pt idx="1017">
                  <c:v>4.2000000000000003E-2</c:v>
                </c:pt>
                <c:pt idx="1018">
                  <c:v>4.2000000000000003E-2</c:v>
                </c:pt>
                <c:pt idx="1019">
                  <c:v>4.2000000000000003E-2</c:v>
                </c:pt>
                <c:pt idx="1020">
                  <c:v>4.2500000000000003E-2</c:v>
                </c:pt>
                <c:pt idx="1021">
                  <c:v>4.2500000000000003E-2</c:v>
                </c:pt>
                <c:pt idx="1022">
                  <c:v>4.2500000000000003E-2</c:v>
                </c:pt>
                <c:pt idx="1023">
                  <c:v>4.2500000000000003E-2</c:v>
                </c:pt>
                <c:pt idx="1024">
                  <c:v>4.2500000000000003E-2</c:v>
                </c:pt>
                <c:pt idx="1025">
                  <c:v>4.2500000000000003E-2</c:v>
                </c:pt>
                <c:pt idx="1026">
                  <c:v>4.2500000000000003E-2</c:v>
                </c:pt>
                <c:pt idx="1027">
                  <c:v>4.2500000000000003E-2</c:v>
                </c:pt>
                <c:pt idx="1028">
                  <c:v>4.2500000000000003E-2</c:v>
                </c:pt>
                <c:pt idx="1029">
                  <c:v>4.2500000000000003E-2</c:v>
                </c:pt>
                <c:pt idx="1030">
                  <c:v>4.2500000000000003E-2</c:v>
                </c:pt>
                <c:pt idx="1031">
                  <c:v>4.2500000000000003E-2</c:v>
                </c:pt>
                <c:pt idx="1032">
                  <c:v>4.2999999999999997E-2</c:v>
                </c:pt>
                <c:pt idx="1033">
                  <c:v>4.2999999999999997E-2</c:v>
                </c:pt>
                <c:pt idx="1034">
                  <c:v>4.2999999999999997E-2</c:v>
                </c:pt>
                <c:pt idx="1035">
                  <c:v>4.2999999999999997E-2</c:v>
                </c:pt>
                <c:pt idx="1036">
                  <c:v>4.2999999999999997E-2</c:v>
                </c:pt>
                <c:pt idx="1037">
                  <c:v>4.2999999999999997E-2</c:v>
                </c:pt>
                <c:pt idx="1038">
                  <c:v>4.2999999999999997E-2</c:v>
                </c:pt>
                <c:pt idx="1039">
                  <c:v>4.2999999999999997E-2</c:v>
                </c:pt>
                <c:pt idx="1040">
                  <c:v>4.2999999999999997E-2</c:v>
                </c:pt>
                <c:pt idx="1041">
                  <c:v>4.2999999999999997E-2</c:v>
                </c:pt>
                <c:pt idx="1042">
                  <c:v>4.2999999999999997E-2</c:v>
                </c:pt>
                <c:pt idx="1043">
                  <c:v>4.2999999999999997E-2</c:v>
                </c:pt>
                <c:pt idx="1044">
                  <c:v>4.3499999999999997E-2</c:v>
                </c:pt>
                <c:pt idx="1045">
                  <c:v>4.3499999999999997E-2</c:v>
                </c:pt>
                <c:pt idx="1046">
                  <c:v>4.3499999999999997E-2</c:v>
                </c:pt>
                <c:pt idx="1047">
                  <c:v>4.3499999999999997E-2</c:v>
                </c:pt>
                <c:pt idx="1048">
                  <c:v>4.3499999999999997E-2</c:v>
                </c:pt>
                <c:pt idx="1049">
                  <c:v>4.3499999999999997E-2</c:v>
                </c:pt>
                <c:pt idx="1050">
                  <c:v>4.3499999999999997E-2</c:v>
                </c:pt>
                <c:pt idx="1051">
                  <c:v>4.3499999999999997E-2</c:v>
                </c:pt>
                <c:pt idx="1052">
                  <c:v>4.3499999999999997E-2</c:v>
                </c:pt>
                <c:pt idx="1053">
                  <c:v>4.3499999999999997E-2</c:v>
                </c:pt>
                <c:pt idx="1054">
                  <c:v>4.3499999999999997E-2</c:v>
                </c:pt>
                <c:pt idx="1055">
                  <c:v>4.3499999999999997E-2</c:v>
                </c:pt>
                <c:pt idx="1056">
                  <c:v>4.3999999999999997E-2</c:v>
                </c:pt>
                <c:pt idx="1057">
                  <c:v>4.3999999999999997E-2</c:v>
                </c:pt>
                <c:pt idx="1058">
                  <c:v>4.3999999999999997E-2</c:v>
                </c:pt>
                <c:pt idx="1059">
                  <c:v>4.3999999999999997E-2</c:v>
                </c:pt>
                <c:pt idx="1060">
                  <c:v>4.3999999999999997E-2</c:v>
                </c:pt>
                <c:pt idx="1061">
                  <c:v>4.3999999999999997E-2</c:v>
                </c:pt>
                <c:pt idx="1062">
                  <c:v>4.3999999999999997E-2</c:v>
                </c:pt>
                <c:pt idx="1063">
                  <c:v>4.3999999999999997E-2</c:v>
                </c:pt>
                <c:pt idx="1064">
                  <c:v>4.3999999999999997E-2</c:v>
                </c:pt>
                <c:pt idx="1065">
                  <c:v>4.3999999999999997E-2</c:v>
                </c:pt>
                <c:pt idx="1066">
                  <c:v>4.3999999999999997E-2</c:v>
                </c:pt>
                <c:pt idx="1067">
                  <c:v>4.3999999999999997E-2</c:v>
                </c:pt>
                <c:pt idx="1068">
                  <c:v>4.4499999999999998E-2</c:v>
                </c:pt>
                <c:pt idx="1069">
                  <c:v>4.4499999999999998E-2</c:v>
                </c:pt>
                <c:pt idx="1070">
                  <c:v>4.4499999999999998E-2</c:v>
                </c:pt>
                <c:pt idx="1071">
                  <c:v>4.4499999999999998E-2</c:v>
                </c:pt>
                <c:pt idx="1072">
                  <c:v>4.4499999999999998E-2</c:v>
                </c:pt>
                <c:pt idx="1073">
                  <c:v>4.4499999999999998E-2</c:v>
                </c:pt>
                <c:pt idx="1074">
                  <c:v>4.4499999999999998E-2</c:v>
                </c:pt>
                <c:pt idx="1075">
                  <c:v>4.4499999999999998E-2</c:v>
                </c:pt>
                <c:pt idx="1076">
                  <c:v>4.4499999999999998E-2</c:v>
                </c:pt>
                <c:pt idx="1077">
                  <c:v>4.4499999999999998E-2</c:v>
                </c:pt>
                <c:pt idx="1078">
                  <c:v>4.4499999999999998E-2</c:v>
                </c:pt>
                <c:pt idx="1079">
                  <c:v>4.4499999999999998E-2</c:v>
                </c:pt>
                <c:pt idx="1080">
                  <c:v>4.4999999999999998E-2</c:v>
                </c:pt>
                <c:pt idx="1081">
                  <c:v>4.4999999999999998E-2</c:v>
                </c:pt>
                <c:pt idx="1082">
                  <c:v>4.4999999999999998E-2</c:v>
                </c:pt>
                <c:pt idx="1083">
                  <c:v>4.4999999999999998E-2</c:v>
                </c:pt>
                <c:pt idx="1084">
                  <c:v>4.4999999999999998E-2</c:v>
                </c:pt>
                <c:pt idx="1085">
                  <c:v>4.4999999999999998E-2</c:v>
                </c:pt>
                <c:pt idx="1086">
                  <c:v>4.4999999999999998E-2</c:v>
                </c:pt>
                <c:pt idx="1087">
                  <c:v>4.4999999999999998E-2</c:v>
                </c:pt>
                <c:pt idx="1088">
                  <c:v>4.4999999999999998E-2</c:v>
                </c:pt>
                <c:pt idx="1089">
                  <c:v>4.4999999999999998E-2</c:v>
                </c:pt>
                <c:pt idx="1090">
                  <c:v>4.4999999999999998E-2</c:v>
                </c:pt>
                <c:pt idx="1091">
                  <c:v>4.4999999999999998E-2</c:v>
                </c:pt>
                <c:pt idx="1092">
                  <c:v>4.5499999999999999E-2</c:v>
                </c:pt>
                <c:pt idx="1093">
                  <c:v>4.5499999999999999E-2</c:v>
                </c:pt>
                <c:pt idx="1094">
                  <c:v>4.5499999999999999E-2</c:v>
                </c:pt>
                <c:pt idx="1095">
                  <c:v>4.5499999999999999E-2</c:v>
                </c:pt>
                <c:pt idx="1096">
                  <c:v>4.5499999999999999E-2</c:v>
                </c:pt>
                <c:pt idx="1097">
                  <c:v>4.5499999999999999E-2</c:v>
                </c:pt>
                <c:pt idx="1098">
                  <c:v>4.5499999999999999E-2</c:v>
                </c:pt>
                <c:pt idx="1099">
                  <c:v>4.5499999999999999E-2</c:v>
                </c:pt>
                <c:pt idx="1100">
                  <c:v>4.5499999999999999E-2</c:v>
                </c:pt>
                <c:pt idx="1101">
                  <c:v>4.5499999999999999E-2</c:v>
                </c:pt>
                <c:pt idx="1102">
                  <c:v>4.5499999999999999E-2</c:v>
                </c:pt>
                <c:pt idx="1103">
                  <c:v>4.5499999999999999E-2</c:v>
                </c:pt>
                <c:pt idx="1104">
                  <c:v>4.5999999999999999E-2</c:v>
                </c:pt>
                <c:pt idx="1105">
                  <c:v>4.5999999999999999E-2</c:v>
                </c:pt>
                <c:pt idx="1106">
                  <c:v>4.5999999999999999E-2</c:v>
                </c:pt>
                <c:pt idx="1107">
                  <c:v>4.5999999999999999E-2</c:v>
                </c:pt>
                <c:pt idx="1108">
                  <c:v>4.5999999999999999E-2</c:v>
                </c:pt>
                <c:pt idx="1109">
                  <c:v>4.5999999999999999E-2</c:v>
                </c:pt>
                <c:pt idx="1110">
                  <c:v>4.5999999999999999E-2</c:v>
                </c:pt>
                <c:pt idx="1111">
                  <c:v>4.5999999999999999E-2</c:v>
                </c:pt>
                <c:pt idx="1112">
                  <c:v>4.5999999999999999E-2</c:v>
                </c:pt>
                <c:pt idx="1113">
                  <c:v>4.5999999999999999E-2</c:v>
                </c:pt>
                <c:pt idx="1114">
                  <c:v>4.5999999999999999E-2</c:v>
                </c:pt>
                <c:pt idx="1115">
                  <c:v>4.5999999999999999E-2</c:v>
                </c:pt>
                <c:pt idx="1116">
                  <c:v>4.65E-2</c:v>
                </c:pt>
                <c:pt idx="1117">
                  <c:v>4.65E-2</c:v>
                </c:pt>
                <c:pt idx="1118">
                  <c:v>4.65E-2</c:v>
                </c:pt>
                <c:pt idx="1119">
                  <c:v>4.65E-2</c:v>
                </c:pt>
                <c:pt idx="1120">
                  <c:v>4.65E-2</c:v>
                </c:pt>
                <c:pt idx="1121">
                  <c:v>4.65E-2</c:v>
                </c:pt>
                <c:pt idx="1122">
                  <c:v>4.65E-2</c:v>
                </c:pt>
                <c:pt idx="1123">
                  <c:v>4.65E-2</c:v>
                </c:pt>
                <c:pt idx="1124">
                  <c:v>4.65E-2</c:v>
                </c:pt>
                <c:pt idx="1125">
                  <c:v>4.65E-2</c:v>
                </c:pt>
                <c:pt idx="1126">
                  <c:v>4.65E-2</c:v>
                </c:pt>
                <c:pt idx="1127">
                  <c:v>4.65E-2</c:v>
                </c:pt>
                <c:pt idx="1128">
                  <c:v>4.7E-2</c:v>
                </c:pt>
                <c:pt idx="1129">
                  <c:v>4.7E-2</c:v>
                </c:pt>
                <c:pt idx="1130">
                  <c:v>4.7E-2</c:v>
                </c:pt>
                <c:pt idx="1131">
                  <c:v>4.7E-2</c:v>
                </c:pt>
                <c:pt idx="1132">
                  <c:v>4.7E-2</c:v>
                </c:pt>
                <c:pt idx="1133">
                  <c:v>4.7E-2</c:v>
                </c:pt>
                <c:pt idx="1134">
                  <c:v>4.7E-2</c:v>
                </c:pt>
                <c:pt idx="1135">
                  <c:v>4.7E-2</c:v>
                </c:pt>
                <c:pt idx="1136">
                  <c:v>4.7E-2</c:v>
                </c:pt>
                <c:pt idx="1137">
                  <c:v>4.7E-2</c:v>
                </c:pt>
                <c:pt idx="1138">
                  <c:v>4.7E-2</c:v>
                </c:pt>
                <c:pt idx="1139">
                  <c:v>4.7E-2</c:v>
                </c:pt>
                <c:pt idx="1140">
                  <c:v>4.7500000000000001E-2</c:v>
                </c:pt>
                <c:pt idx="1141">
                  <c:v>4.7500000000000001E-2</c:v>
                </c:pt>
                <c:pt idx="1142">
                  <c:v>4.7500000000000001E-2</c:v>
                </c:pt>
                <c:pt idx="1143">
                  <c:v>4.7500000000000001E-2</c:v>
                </c:pt>
                <c:pt idx="1144">
                  <c:v>4.7500000000000001E-2</c:v>
                </c:pt>
                <c:pt idx="1145">
                  <c:v>4.7500000000000001E-2</c:v>
                </c:pt>
                <c:pt idx="1146">
                  <c:v>4.7500000000000001E-2</c:v>
                </c:pt>
                <c:pt idx="1147">
                  <c:v>4.7500000000000001E-2</c:v>
                </c:pt>
                <c:pt idx="1148">
                  <c:v>4.7500000000000001E-2</c:v>
                </c:pt>
                <c:pt idx="1149">
                  <c:v>4.7500000000000001E-2</c:v>
                </c:pt>
                <c:pt idx="1150">
                  <c:v>4.7500000000000001E-2</c:v>
                </c:pt>
                <c:pt idx="1151">
                  <c:v>4.7500000000000001E-2</c:v>
                </c:pt>
                <c:pt idx="1152">
                  <c:v>4.8000000000000001E-2</c:v>
                </c:pt>
                <c:pt idx="1153">
                  <c:v>4.8000000000000001E-2</c:v>
                </c:pt>
                <c:pt idx="1154">
                  <c:v>4.8000000000000001E-2</c:v>
                </c:pt>
                <c:pt idx="1155">
                  <c:v>4.8000000000000001E-2</c:v>
                </c:pt>
                <c:pt idx="1156">
                  <c:v>4.8000000000000001E-2</c:v>
                </c:pt>
                <c:pt idx="1157">
                  <c:v>4.8000000000000001E-2</c:v>
                </c:pt>
                <c:pt idx="1158">
                  <c:v>4.8000000000000001E-2</c:v>
                </c:pt>
                <c:pt idx="1159">
                  <c:v>4.8000000000000001E-2</c:v>
                </c:pt>
                <c:pt idx="1160">
                  <c:v>4.8000000000000001E-2</c:v>
                </c:pt>
                <c:pt idx="1161">
                  <c:v>4.8000000000000001E-2</c:v>
                </c:pt>
                <c:pt idx="1162">
                  <c:v>4.8000000000000001E-2</c:v>
                </c:pt>
                <c:pt idx="1163">
                  <c:v>4.8000000000000001E-2</c:v>
                </c:pt>
                <c:pt idx="1164">
                  <c:v>4.8500000000000001E-2</c:v>
                </c:pt>
                <c:pt idx="1165">
                  <c:v>4.8500000000000001E-2</c:v>
                </c:pt>
                <c:pt idx="1166">
                  <c:v>4.8500000000000001E-2</c:v>
                </c:pt>
                <c:pt idx="1167">
                  <c:v>4.8500000000000001E-2</c:v>
                </c:pt>
                <c:pt idx="1168">
                  <c:v>4.8500000000000001E-2</c:v>
                </c:pt>
                <c:pt idx="1169">
                  <c:v>4.8500000000000001E-2</c:v>
                </c:pt>
                <c:pt idx="1170">
                  <c:v>4.8500000000000001E-2</c:v>
                </c:pt>
                <c:pt idx="1171">
                  <c:v>4.8500000000000001E-2</c:v>
                </c:pt>
                <c:pt idx="1172">
                  <c:v>4.8500000000000001E-2</c:v>
                </c:pt>
                <c:pt idx="1173">
                  <c:v>4.8500000000000001E-2</c:v>
                </c:pt>
                <c:pt idx="1174">
                  <c:v>4.8500000000000001E-2</c:v>
                </c:pt>
                <c:pt idx="1175">
                  <c:v>4.8500000000000001E-2</c:v>
                </c:pt>
                <c:pt idx="1176">
                  <c:v>4.9000000000000002E-2</c:v>
                </c:pt>
                <c:pt idx="1177">
                  <c:v>4.9000000000000002E-2</c:v>
                </c:pt>
                <c:pt idx="1178">
                  <c:v>4.9000000000000002E-2</c:v>
                </c:pt>
                <c:pt idx="1179">
                  <c:v>4.9000000000000002E-2</c:v>
                </c:pt>
                <c:pt idx="1180">
                  <c:v>4.9000000000000002E-2</c:v>
                </c:pt>
                <c:pt idx="1181">
                  <c:v>4.9000000000000002E-2</c:v>
                </c:pt>
                <c:pt idx="1182">
                  <c:v>4.9000000000000002E-2</c:v>
                </c:pt>
                <c:pt idx="1183">
                  <c:v>4.9000000000000002E-2</c:v>
                </c:pt>
                <c:pt idx="1184">
                  <c:v>4.9000000000000002E-2</c:v>
                </c:pt>
                <c:pt idx="1185">
                  <c:v>4.9000000000000002E-2</c:v>
                </c:pt>
                <c:pt idx="1186">
                  <c:v>4.9000000000000002E-2</c:v>
                </c:pt>
                <c:pt idx="1187">
                  <c:v>4.9000000000000002E-2</c:v>
                </c:pt>
                <c:pt idx="1188">
                  <c:v>4.9500000000000002E-2</c:v>
                </c:pt>
                <c:pt idx="1189">
                  <c:v>4.9500000000000002E-2</c:v>
                </c:pt>
                <c:pt idx="1190">
                  <c:v>4.9500000000000002E-2</c:v>
                </c:pt>
                <c:pt idx="1191">
                  <c:v>4.9500000000000002E-2</c:v>
                </c:pt>
                <c:pt idx="1192">
                  <c:v>4.9500000000000002E-2</c:v>
                </c:pt>
                <c:pt idx="1193">
                  <c:v>4.9500000000000002E-2</c:v>
                </c:pt>
                <c:pt idx="1194">
                  <c:v>4.9500000000000002E-2</c:v>
                </c:pt>
                <c:pt idx="1195">
                  <c:v>4.9500000000000002E-2</c:v>
                </c:pt>
                <c:pt idx="1196">
                  <c:v>4.9500000000000002E-2</c:v>
                </c:pt>
                <c:pt idx="1197">
                  <c:v>4.9500000000000002E-2</c:v>
                </c:pt>
                <c:pt idx="1198">
                  <c:v>4.9500000000000002E-2</c:v>
                </c:pt>
                <c:pt idx="1199">
                  <c:v>4.9500000000000002E-2</c:v>
                </c:pt>
                <c:pt idx="1200">
                  <c:v>0.05</c:v>
                </c:pt>
                <c:pt idx="1201">
                  <c:v>0.05</c:v>
                </c:pt>
                <c:pt idx="1202">
                  <c:v>0.05</c:v>
                </c:pt>
                <c:pt idx="1203">
                  <c:v>0.05</c:v>
                </c:pt>
                <c:pt idx="1204">
                  <c:v>0.05</c:v>
                </c:pt>
                <c:pt idx="1205">
                  <c:v>0.05</c:v>
                </c:pt>
                <c:pt idx="1206">
                  <c:v>0.05</c:v>
                </c:pt>
                <c:pt idx="1207">
                  <c:v>0.05</c:v>
                </c:pt>
                <c:pt idx="1208">
                  <c:v>0.05</c:v>
                </c:pt>
                <c:pt idx="1209">
                  <c:v>0.05</c:v>
                </c:pt>
                <c:pt idx="1210">
                  <c:v>0.05</c:v>
                </c:pt>
                <c:pt idx="1211">
                  <c:v>0.05</c:v>
                </c:pt>
                <c:pt idx="1212">
                  <c:v>5.0500000000000003E-2</c:v>
                </c:pt>
                <c:pt idx="1213">
                  <c:v>5.0500000000000003E-2</c:v>
                </c:pt>
                <c:pt idx="1214">
                  <c:v>5.0500000000000003E-2</c:v>
                </c:pt>
                <c:pt idx="1215">
                  <c:v>5.0500000000000003E-2</c:v>
                </c:pt>
                <c:pt idx="1216">
                  <c:v>5.0500000000000003E-2</c:v>
                </c:pt>
                <c:pt idx="1217">
                  <c:v>5.0500000000000003E-2</c:v>
                </c:pt>
                <c:pt idx="1218">
                  <c:v>5.0500000000000003E-2</c:v>
                </c:pt>
                <c:pt idx="1219">
                  <c:v>5.0500000000000003E-2</c:v>
                </c:pt>
                <c:pt idx="1220">
                  <c:v>5.0500000000000003E-2</c:v>
                </c:pt>
                <c:pt idx="1221">
                  <c:v>5.0500000000000003E-2</c:v>
                </c:pt>
                <c:pt idx="1222">
                  <c:v>5.0500000000000003E-2</c:v>
                </c:pt>
                <c:pt idx="1223">
                  <c:v>5.0500000000000003E-2</c:v>
                </c:pt>
                <c:pt idx="1224">
                  <c:v>5.0999999999999997E-2</c:v>
                </c:pt>
                <c:pt idx="1225">
                  <c:v>5.0999999999999997E-2</c:v>
                </c:pt>
                <c:pt idx="1226">
                  <c:v>5.0999999999999997E-2</c:v>
                </c:pt>
                <c:pt idx="1227">
                  <c:v>5.0999999999999997E-2</c:v>
                </c:pt>
                <c:pt idx="1228">
                  <c:v>5.0999999999999997E-2</c:v>
                </c:pt>
                <c:pt idx="1229">
                  <c:v>5.0999999999999997E-2</c:v>
                </c:pt>
                <c:pt idx="1230">
                  <c:v>5.0999999999999997E-2</c:v>
                </c:pt>
                <c:pt idx="1231">
                  <c:v>5.0999999999999997E-2</c:v>
                </c:pt>
                <c:pt idx="1232">
                  <c:v>5.0999999999999997E-2</c:v>
                </c:pt>
                <c:pt idx="1233">
                  <c:v>5.0999999999999997E-2</c:v>
                </c:pt>
                <c:pt idx="1234">
                  <c:v>5.0999999999999997E-2</c:v>
                </c:pt>
                <c:pt idx="1235">
                  <c:v>5.0999999999999997E-2</c:v>
                </c:pt>
                <c:pt idx="1236">
                  <c:v>5.1499999999999997E-2</c:v>
                </c:pt>
                <c:pt idx="1237">
                  <c:v>5.1499999999999997E-2</c:v>
                </c:pt>
                <c:pt idx="1238">
                  <c:v>5.1499999999999997E-2</c:v>
                </c:pt>
                <c:pt idx="1239">
                  <c:v>5.1499999999999997E-2</c:v>
                </c:pt>
                <c:pt idx="1240">
                  <c:v>5.1499999999999997E-2</c:v>
                </c:pt>
                <c:pt idx="1241">
                  <c:v>5.1499999999999997E-2</c:v>
                </c:pt>
                <c:pt idx="1242">
                  <c:v>5.1499999999999997E-2</c:v>
                </c:pt>
                <c:pt idx="1243">
                  <c:v>5.1499999999999997E-2</c:v>
                </c:pt>
                <c:pt idx="1244">
                  <c:v>5.1499999999999997E-2</c:v>
                </c:pt>
                <c:pt idx="1245">
                  <c:v>5.1499999999999997E-2</c:v>
                </c:pt>
                <c:pt idx="1246">
                  <c:v>5.1499999999999997E-2</c:v>
                </c:pt>
                <c:pt idx="1247">
                  <c:v>5.1499999999999997E-2</c:v>
                </c:pt>
                <c:pt idx="1248">
                  <c:v>5.1999999999999998E-2</c:v>
                </c:pt>
                <c:pt idx="1249">
                  <c:v>5.1999999999999998E-2</c:v>
                </c:pt>
                <c:pt idx="1250">
                  <c:v>5.1999999999999998E-2</c:v>
                </c:pt>
                <c:pt idx="1251">
                  <c:v>5.1999999999999998E-2</c:v>
                </c:pt>
                <c:pt idx="1252">
                  <c:v>5.1999999999999998E-2</c:v>
                </c:pt>
                <c:pt idx="1253">
                  <c:v>5.1999999999999998E-2</c:v>
                </c:pt>
                <c:pt idx="1254">
                  <c:v>5.1999999999999998E-2</c:v>
                </c:pt>
                <c:pt idx="1255">
                  <c:v>5.1999999999999998E-2</c:v>
                </c:pt>
                <c:pt idx="1256">
                  <c:v>5.1999999999999998E-2</c:v>
                </c:pt>
                <c:pt idx="1257">
                  <c:v>5.1999999999999998E-2</c:v>
                </c:pt>
                <c:pt idx="1258">
                  <c:v>5.1999999999999998E-2</c:v>
                </c:pt>
                <c:pt idx="1259">
                  <c:v>5.1999999999999998E-2</c:v>
                </c:pt>
                <c:pt idx="1260">
                  <c:v>5.2499999999999998E-2</c:v>
                </c:pt>
                <c:pt idx="1261">
                  <c:v>5.2499999999999998E-2</c:v>
                </c:pt>
                <c:pt idx="1262">
                  <c:v>5.2499999999999998E-2</c:v>
                </c:pt>
                <c:pt idx="1263">
                  <c:v>5.2499999999999998E-2</c:v>
                </c:pt>
                <c:pt idx="1264">
                  <c:v>5.2499999999999998E-2</c:v>
                </c:pt>
                <c:pt idx="1265">
                  <c:v>5.2499999999999998E-2</c:v>
                </c:pt>
                <c:pt idx="1266">
                  <c:v>5.2499999999999998E-2</c:v>
                </c:pt>
                <c:pt idx="1267">
                  <c:v>5.2499999999999998E-2</c:v>
                </c:pt>
                <c:pt idx="1268">
                  <c:v>5.2499999999999998E-2</c:v>
                </c:pt>
                <c:pt idx="1269">
                  <c:v>5.2499999999999998E-2</c:v>
                </c:pt>
                <c:pt idx="1270">
                  <c:v>5.2499999999999998E-2</c:v>
                </c:pt>
                <c:pt idx="1271">
                  <c:v>5.2499999999999998E-2</c:v>
                </c:pt>
                <c:pt idx="1272">
                  <c:v>5.2999999999999999E-2</c:v>
                </c:pt>
                <c:pt idx="1273">
                  <c:v>5.2999999999999999E-2</c:v>
                </c:pt>
                <c:pt idx="1274">
                  <c:v>5.2999999999999999E-2</c:v>
                </c:pt>
                <c:pt idx="1275">
                  <c:v>5.2999999999999999E-2</c:v>
                </c:pt>
                <c:pt idx="1276">
                  <c:v>5.2999999999999999E-2</c:v>
                </c:pt>
                <c:pt idx="1277">
                  <c:v>5.2999999999999999E-2</c:v>
                </c:pt>
                <c:pt idx="1278">
                  <c:v>5.2999999999999999E-2</c:v>
                </c:pt>
                <c:pt idx="1279">
                  <c:v>5.2999999999999999E-2</c:v>
                </c:pt>
                <c:pt idx="1280">
                  <c:v>5.2999999999999999E-2</c:v>
                </c:pt>
                <c:pt idx="1281">
                  <c:v>5.2999999999999999E-2</c:v>
                </c:pt>
                <c:pt idx="1282">
                  <c:v>5.2999999999999999E-2</c:v>
                </c:pt>
                <c:pt idx="1283">
                  <c:v>5.2999999999999999E-2</c:v>
                </c:pt>
                <c:pt idx="1284">
                  <c:v>5.3499999999999999E-2</c:v>
                </c:pt>
                <c:pt idx="1285">
                  <c:v>5.3499999999999999E-2</c:v>
                </c:pt>
                <c:pt idx="1286">
                  <c:v>5.3499999999999999E-2</c:v>
                </c:pt>
                <c:pt idx="1287">
                  <c:v>5.3499999999999999E-2</c:v>
                </c:pt>
                <c:pt idx="1288">
                  <c:v>5.3499999999999999E-2</c:v>
                </c:pt>
                <c:pt idx="1289">
                  <c:v>5.3499999999999999E-2</c:v>
                </c:pt>
                <c:pt idx="1290">
                  <c:v>5.3499999999999999E-2</c:v>
                </c:pt>
                <c:pt idx="1291">
                  <c:v>5.3499999999999999E-2</c:v>
                </c:pt>
                <c:pt idx="1292">
                  <c:v>5.3499999999999999E-2</c:v>
                </c:pt>
                <c:pt idx="1293">
                  <c:v>5.3499999999999999E-2</c:v>
                </c:pt>
                <c:pt idx="1294">
                  <c:v>5.3499999999999999E-2</c:v>
                </c:pt>
                <c:pt idx="1295">
                  <c:v>5.3499999999999999E-2</c:v>
                </c:pt>
                <c:pt idx="1296">
                  <c:v>5.3999999999999999E-2</c:v>
                </c:pt>
                <c:pt idx="1297">
                  <c:v>5.3999999999999999E-2</c:v>
                </c:pt>
                <c:pt idx="1298">
                  <c:v>5.3999999999999999E-2</c:v>
                </c:pt>
                <c:pt idx="1299">
                  <c:v>5.3999999999999999E-2</c:v>
                </c:pt>
                <c:pt idx="1300">
                  <c:v>5.3999999999999999E-2</c:v>
                </c:pt>
                <c:pt idx="1301">
                  <c:v>5.3999999999999999E-2</c:v>
                </c:pt>
                <c:pt idx="1302">
                  <c:v>5.3999999999999999E-2</c:v>
                </c:pt>
                <c:pt idx="1303">
                  <c:v>5.3999999999999999E-2</c:v>
                </c:pt>
                <c:pt idx="1304">
                  <c:v>5.3999999999999999E-2</c:v>
                </c:pt>
                <c:pt idx="1305">
                  <c:v>5.3999999999999999E-2</c:v>
                </c:pt>
                <c:pt idx="1306">
                  <c:v>5.3999999999999999E-2</c:v>
                </c:pt>
                <c:pt idx="1307">
                  <c:v>5.3999999999999999E-2</c:v>
                </c:pt>
                <c:pt idx="1308">
                  <c:v>5.45E-2</c:v>
                </c:pt>
                <c:pt idx="1309">
                  <c:v>5.45E-2</c:v>
                </c:pt>
                <c:pt idx="1310">
                  <c:v>5.45E-2</c:v>
                </c:pt>
                <c:pt idx="1311">
                  <c:v>5.45E-2</c:v>
                </c:pt>
                <c:pt idx="1312">
                  <c:v>5.45E-2</c:v>
                </c:pt>
                <c:pt idx="1313">
                  <c:v>5.45E-2</c:v>
                </c:pt>
                <c:pt idx="1314">
                  <c:v>5.45E-2</c:v>
                </c:pt>
                <c:pt idx="1315">
                  <c:v>5.45E-2</c:v>
                </c:pt>
                <c:pt idx="1316">
                  <c:v>5.45E-2</c:v>
                </c:pt>
                <c:pt idx="1317">
                  <c:v>5.45E-2</c:v>
                </c:pt>
                <c:pt idx="1318">
                  <c:v>5.45E-2</c:v>
                </c:pt>
                <c:pt idx="1319">
                  <c:v>5.45E-2</c:v>
                </c:pt>
                <c:pt idx="1320">
                  <c:v>5.5E-2</c:v>
                </c:pt>
                <c:pt idx="1321">
                  <c:v>5.5E-2</c:v>
                </c:pt>
                <c:pt idx="1322">
                  <c:v>5.5E-2</c:v>
                </c:pt>
                <c:pt idx="1323">
                  <c:v>5.5E-2</c:v>
                </c:pt>
                <c:pt idx="1324">
                  <c:v>5.5E-2</c:v>
                </c:pt>
                <c:pt idx="1325">
                  <c:v>5.5E-2</c:v>
                </c:pt>
                <c:pt idx="1326">
                  <c:v>5.5E-2</c:v>
                </c:pt>
                <c:pt idx="1327">
                  <c:v>5.5E-2</c:v>
                </c:pt>
                <c:pt idx="1328">
                  <c:v>5.5E-2</c:v>
                </c:pt>
                <c:pt idx="1329">
                  <c:v>5.5E-2</c:v>
                </c:pt>
                <c:pt idx="1330">
                  <c:v>5.5E-2</c:v>
                </c:pt>
                <c:pt idx="1331">
                  <c:v>5.5E-2</c:v>
                </c:pt>
                <c:pt idx="1332">
                  <c:v>5.5500000000000001E-2</c:v>
                </c:pt>
                <c:pt idx="1333">
                  <c:v>5.5500000000000001E-2</c:v>
                </c:pt>
                <c:pt idx="1334">
                  <c:v>5.5500000000000001E-2</c:v>
                </c:pt>
                <c:pt idx="1335">
                  <c:v>5.5500000000000001E-2</c:v>
                </c:pt>
                <c:pt idx="1336">
                  <c:v>5.5500000000000001E-2</c:v>
                </c:pt>
                <c:pt idx="1337">
                  <c:v>5.5500000000000001E-2</c:v>
                </c:pt>
                <c:pt idx="1338">
                  <c:v>5.5500000000000001E-2</c:v>
                </c:pt>
                <c:pt idx="1339">
                  <c:v>5.5500000000000001E-2</c:v>
                </c:pt>
                <c:pt idx="1340">
                  <c:v>5.5500000000000001E-2</c:v>
                </c:pt>
                <c:pt idx="1341">
                  <c:v>5.5500000000000001E-2</c:v>
                </c:pt>
                <c:pt idx="1342">
                  <c:v>5.5500000000000001E-2</c:v>
                </c:pt>
                <c:pt idx="1343">
                  <c:v>5.5500000000000001E-2</c:v>
                </c:pt>
                <c:pt idx="1344">
                  <c:v>5.6000000000000001E-2</c:v>
                </c:pt>
                <c:pt idx="1345">
                  <c:v>5.6000000000000001E-2</c:v>
                </c:pt>
                <c:pt idx="1346">
                  <c:v>5.6000000000000001E-2</c:v>
                </c:pt>
                <c:pt idx="1347">
                  <c:v>5.6000000000000001E-2</c:v>
                </c:pt>
                <c:pt idx="1348">
                  <c:v>5.6000000000000001E-2</c:v>
                </c:pt>
                <c:pt idx="1349">
                  <c:v>5.6000000000000001E-2</c:v>
                </c:pt>
                <c:pt idx="1350">
                  <c:v>5.6000000000000001E-2</c:v>
                </c:pt>
                <c:pt idx="1351">
                  <c:v>5.6000000000000001E-2</c:v>
                </c:pt>
                <c:pt idx="1352">
                  <c:v>5.6000000000000001E-2</c:v>
                </c:pt>
                <c:pt idx="1353">
                  <c:v>5.6000000000000001E-2</c:v>
                </c:pt>
                <c:pt idx="1354">
                  <c:v>5.6000000000000001E-2</c:v>
                </c:pt>
                <c:pt idx="1355">
                  <c:v>5.6000000000000001E-2</c:v>
                </c:pt>
                <c:pt idx="1356">
                  <c:v>5.6500000000000002E-2</c:v>
                </c:pt>
                <c:pt idx="1357">
                  <c:v>5.6500000000000002E-2</c:v>
                </c:pt>
                <c:pt idx="1358">
                  <c:v>5.6500000000000002E-2</c:v>
                </c:pt>
                <c:pt idx="1359">
                  <c:v>5.6500000000000002E-2</c:v>
                </c:pt>
                <c:pt idx="1360">
                  <c:v>5.6500000000000002E-2</c:v>
                </c:pt>
                <c:pt idx="1361">
                  <c:v>5.6500000000000002E-2</c:v>
                </c:pt>
                <c:pt idx="1362">
                  <c:v>5.6500000000000002E-2</c:v>
                </c:pt>
                <c:pt idx="1363">
                  <c:v>5.6500000000000002E-2</c:v>
                </c:pt>
                <c:pt idx="1364">
                  <c:v>5.6500000000000002E-2</c:v>
                </c:pt>
                <c:pt idx="1365">
                  <c:v>5.6500000000000002E-2</c:v>
                </c:pt>
                <c:pt idx="1366">
                  <c:v>5.6500000000000002E-2</c:v>
                </c:pt>
                <c:pt idx="1367">
                  <c:v>5.6500000000000002E-2</c:v>
                </c:pt>
                <c:pt idx="1368">
                  <c:v>5.7000000000000002E-2</c:v>
                </c:pt>
                <c:pt idx="1369">
                  <c:v>5.7000000000000002E-2</c:v>
                </c:pt>
                <c:pt idx="1370">
                  <c:v>5.7000000000000002E-2</c:v>
                </c:pt>
                <c:pt idx="1371">
                  <c:v>5.7000000000000002E-2</c:v>
                </c:pt>
                <c:pt idx="1372">
                  <c:v>5.7000000000000002E-2</c:v>
                </c:pt>
                <c:pt idx="1373">
                  <c:v>5.7000000000000002E-2</c:v>
                </c:pt>
                <c:pt idx="1374">
                  <c:v>5.7000000000000002E-2</c:v>
                </c:pt>
                <c:pt idx="1375">
                  <c:v>5.7000000000000002E-2</c:v>
                </c:pt>
                <c:pt idx="1376">
                  <c:v>5.7000000000000002E-2</c:v>
                </c:pt>
                <c:pt idx="1377">
                  <c:v>5.7000000000000002E-2</c:v>
                </c:pt>
                <c:pt idx="1378">
                  <c:v>5.7000000000000002E-2</c:v>
                </c:pt>
                <c:pt idx="1379">
                  <c:v>5.7000000000000002E-2</c:v>
                </c:pt>
                <c:pt idx="1380">
                  <c:v>5.7500000000000002E-2</c:v>
                </c:pt>
                <c:pt idx="1381">
                  <c:v>5.7500000000000002E-2</c:v>
                </c:pt>
                <c:pt idx="1382">
                  <c:v>5.7500000000000002E-2</c:v>
                </c:pt>
                <c:pt idx="1383">
                  <c:v>5.7500000000000002E-2</c:v>
                </c:pt>
                <c:pt idx="1384">
                  <c:v>5.7500000000000002E-2</c:v>
                </c:pt>
                <c:pt idx="1385">
                  <c:v>5.7500000000000002E-2</c:v>
                </c:pt>
                <c:pt idx="1386">
                  <c:v>5.7500000000000002E-2</c:v>
                </c:pt>
                <c:pt idx="1387">
                  <c:v>5.7500000000000002E-2</c:v>
                </c:pt>
                <c:pt idx="1388">
                  <c:v>5.7500000000000002E-2</c:v>
                </c:pt>
                <c:pt idx="1389">
                  <c:v>5.7500000000000002E-2</c:v>
                </c:pt>
                <c:pt idx="1390">
                  <c:v>5.7500000000000002E-2</c:v>
                </c:pt>
                <c:pt idx="1391">
                  <c:v>5.7500000000000002E-2</c:v>
                </c:pt>
                <c:pt idx="1392">
                  <c:v>5.8000000000000003E-2</c:v>
                </c:pt>
                <c:pt idx="1393">
                  <c:v>5.8000000000000003E-2</c:v>
                </c:pt>
                <c:pt idx="1394">
                  <c:v>5.8000000000000003E-2</c:v>
                </c:pt>
                <c:pt idx="1395">
                  <c:v>5.8000000000000003E-2</c:v>
                </c:pt>
                <c:pt idx="1396">
                  <c:v>5.8000000000000003E-2</c:v>
                </c:pt>
                <c:pt idx="1397">
                  <c:v>5.8000000000000003E-2</c:v>
                </c:pt>
                <c:pt idx="1398">
                  <c:v>5.8000000000000003E-2</c:v>
                </c:pt>
                <c:pt idx="1399">
                  <c:v>5.8000000000000003E-2</c:v>
                </c:pt>
                <c:pt idx="1400">
                  <c:v>5.8000000000000003E-2</c:v>
                </c:pt>
                <c:pt idx="1401">
                  <c:v>5.8000000000000003E-2</c:v>
                </c:pt>
                <c:pt idx="1402">
                  <c:v>5.8000000000000003E-2</c:v>
                </c:pt>
                <c:pt idx="1403">
                  <c:v>5.8000000000000003E-2</c:v>
                </c:pt>
                <c:pt idx="1404">
                  <c:v>5.8500000000000003E-2</c:v>
                </c:pt>
                <c:pt idx="1405">
                  <c:v>5.8500000000000003E-2</c:v>
                </c:pt>
                <c:pt idx="1406">
                  <c:v>5.8500000000000003E-2</c:v>
                </c:pt>
                <c:pt idx="1407">
                  <c:v>5.8500000000000003E-2</c:v>
                </c:pt>
                <c:pt idx="1408">
                  <c:v>5.8500000000000003E-2</c:v>
                </c:pt>
                <c:pt idx="1409">
                  <c:v>5.8500000000000003E-2</c:v>
                </c:pt>
                <c:pt idx="1410">
                  <c:v>5.8500000000000003E-2</c:v>
                </c:pt>
                <c:pt idx="1411">
                  <c:v>5.8500000000000003E-2</c:v>
                </c:pt>
                <c:pt idx="1412">
                  <c:v>5.8500000000000003E-2</c:v>
                </c:pt>
                <c:pt idx="1413">
                  <c:v>5.8500000000000003E-2</c:v>
                </c:pt>
                <c:pt idx="1414">
                  <c:v>5.8500000000000003E-2</c:v>
                </c:pt>
                <c:pt idx="1415">
                  <c:v>5.8500000000000003E-2</c:v>
                </c:pt>
                <c:pt idx="1416">
                  <c:v>5.8999999999999997E-2</c:v>
                </c:pt>
                <c:pt idx="1417">
                  <c:v>5.8999999999999997E-2</c:v>
                </c:pt>
                <c:pt idx="1418">
                  <c:v>5.8999999999999997E-2</c:v>
                </c:pt>
                <c:pt idx="1419">
                  <c:v>5.8999999999999997E-2</c:v>
                </c:pt>
                <c:pt idx="1420">
                  <c:v>5.8999999999999997E-2</c:v>
                </c:pt>
                <c:pt idx="1421">
                  <c:v>5.8999999999999997E-2</c:v>
                </c:pt>
                <c:pt idx="1422">
                  <c:v>5.8999999999999997E-2</c:v>
                </c:pt>
                <c:pt idx="1423">
                  <c:v>5.8999999999999997E-2</c:v>
                </c:pt>
                <c:pt idx="1424">
                  <c:v>5.8999999999999997E-2</c:v>
                </c:pt>
                <c:pt idx="1425">
                  <c:v>5.8999999999999997E-2</c:v>
                </c:pt>
                <c:pt idx="1426">
                  <c:v>5.8999999999999997E-2</c:v>
                </c:pt>
                <c:pt idx="1427">
                  <c:v>5.8999999999999997E-2</c:v>
                </c:pt>
                <c:pt idx="1428">
                  <c:v>5.9499999999999997E-2</c:v>
                </c:pt>
                <c:pt idx="1429">
                  <c:v>5.9499999999999997E-2</c:v>
                </c:pt>
                <c:pt idx="1430">
                  <c:v>5.9499999999999997E-2</c:v>
                </c:pt>
                <c:pt idx="1431">
                  <c:v>5.9499999999999997E-2</c:v>
                </c:pt>
                <c:pt idx="1432">
                  <c:v>5.9499999999999997E-2</c:v>
                </c:pt>
                <c:pt idx="1433">
                  <c:v>5.9499999999999997E-2</c:v>
                </c:pt>
                <c:pt idx="1434">
                  <c:v>5.9499999999999997E-2</c:v>
                </c:pt>
                <c:pt idx="1435">
                  <c:v>5.9499999999999997E-2</c:v>
                </c:pt>
                <c:pt idx="1436">
                  <c:v>5.9499999999999997E-2</c:v>
                </c:pt>
                <c:pt idx="1437">
                  <c:v>5.9499999999999997E-2</c:v>
                </c:pt>
                <c:pt idx="1438">
                  <c:v>5.9499999999999997E-2</c:v>
                </c:pt>
                <c:pt idx="1439">
                  <c:v>5.9499999999999997E-2</c:v>
                </c:pt>
                <c:pt idx="1440">
                  <c:v>0.06</c:v>
                </c:pt>
                <c:pt idx="1441">
                  <c:v>0.06</c:v>
                </c:pt>
                <c:pt idx="1442">
                  <c:v>0.06</c:v>
                </c:pt>
                <c:pt idx="1443">
                  <c:v>0.06</c:v>
                </c:pt>
                <c:pt idx="1444">
                  <c:v>0.06</c:v>
                </c:pt>
                <c:pt idx="1445">
                  <c:v>0.06</c:v>
                </c:pt>
                <c:pt idx="1446">
                  <c:v>0.06</c:v>
                </c:pt>
                <c:pt idx="1447">
                  <c:v>0.06</c:v>
                </c:pt>
                <c:pt idx="1448">
                  <c:v>0.06</c:v>
                </c:pt>
                <c:pt idx="1449">
                  <c:v>0.06</c:v>
                </c:pt>
                <c:pt idx="1450">
                  <c:v>0.06</c:v>
                </c:pt>
                <c:pt idx="1451">
                  <c:v>0.06</c:v>
                </c:pt>
                <c:pt idx="1452">
                  <c:v>6.0499999999999998E-2</c:v>
                </c:pt>
                <c:pt idx="1453">
                  <c:v>6.0499999999999998E-2</c:v>
                </c:pt>
                <c:pt idx="1454">
                  <c:v>6.0499999999999998E-2</c:v>
                </c:pt>
                <c:pt idx="1455">
                  <c:v>6.0499999999999998E-2</c:v>
                </c:pt>
                <c:pt idx="1456">
                  <c:v>6.0499999999999998E-2</c:v>
                </c:pt>
                <c:pt idx="1457">
                  <c:v>6.0499999999999998E-2</c:v>
                </c:pt>
                <c:pt idx="1458">
                  <c:v>6.0499999999999998E-2</c:v>
                </c:pt>
                <c:pt idx="1459">
                  <c:v>6.0499999999999998E-2</c:v>
                </c:pt>
                <c:pt idx="1460">
                  <c:v>6.0499999999999998E-2</c:v>
                </c:pt>
                <c:pt idx="1461">
                  <c:v>6.0499999999999998E-2</c:v>
                </c:pt>
                <c:pt idx="1462">
                  <c:v>6.0499999999999998E-2</c:v>
                </c:pt>
                <c:pt idx="1463">
                  <c:v>6.0499999999999998E-2</c:v>
                </c:pt>
                <c:pt idx="1464">
                  <c:v>6.0999999999999999E-2</c:v>
                </c:pt>
                <c:pt idx="1465">
                  <c:v>6.0999999999999999E-2</c:v>
                </c:pt>
                <c:pt idx="1466">
                  <c:v>6.0999999999999999E-2</c:v>
                </c:pt>
                <c:pt idx="1467">
                  <c:v>6.0999999999999999E-2</c:v>
                </c:pt>
                <c:pt idx="1468">
                  <c:v>6.0999999999999999E-2</c:v>
                </c:pt>
                <c:pt idx="1469">
                  <c:v>6.0999999999999999E-2</c:v>
                </c:pt>
                <c:pt idx="1470">
                  <c:v>6.0999999999999999E-2</c:v>
                </c:pt>
                <c:pt idx="1471">
                  <c:v>6.0999999999999999E-2</c:v>
                </c:pt>
                <c:pt idx="1472">
                  <c:v>6.0999999999999999E-2</c:v>
                </c:pt>
                <c:pt idx="1473">
                  <c:v>6.0999999999999999E-2</c:v>
                </c:pt>
                <c:pt idx="1474">
                  <c:v>6.0999999999999999E-2</c:v>
                </c:pt>
                <c:pt idx="1475">
                  <c:v>6.0999999999999999E-2</c:v>
                </c:pt>
                <c:pt idx="1476">
                  <c:v>6.1499999999999999E-2</c:v>
                </c:pt>
                <c:pt idx="1477">
                  <c:v>6.1499999999999999E-2</c:v>
                </c:pt>
                <c:pt idx="1478">
                  <c:v>6.1499999999999999E-2</c:v>
                </c:pt>
                <c:pt idx="1479">
                  <c:v>6.1499999999999999E-2</c:v>
                </c:pt>
                <c:pt idx="1480">
                  <c:v>6.1499999999999999E-2</c:v>
                </c:pt>
                <c:pt idx="1481">
                  <c:v>6.1499999999999999E-2</c:v>
                </c:pt>
                <c:pt idx="1482">
                  <c:v>6.1499999999999999E-2</c:v>
                </c:pt>
                <c:pt idx="1483">
                  <c:v>6.1499999999999999E-2</c:v>
                </c:pt>
                <c:pt idx="1484">
                  <c:v>6.1499999999999999E-2</c:v>
                </c:pt>
                <c:pt idx="1485">
                  <c:v>6.1499999999999999E-2</c:v>
                </c:pt>
                <c:pt idx="1486">
                  <c:v>6.1499999999999999E-2</c:v>
                </c:pt>
                <c:pt idx="1487">
                  <c:v>6.1499999999999999E-2</c:v>
                </c:pt>
                <c:pt idx="1488">
                  <c:v>6.2E-2</c:v>
                </c:pt>
                <c:pt idx="1489">
                  <c:v>6.2E-2</c:v>
                </c:pt>
                <c:pt idx="1490">
                  <c:v>6.2E-2</c:v>
                </c:pt>
                <c:pt idx="1491">
                  <c:v>6.2E-2</c:v>
                </c:pt>
                <c:pt idx="1492">
                  <c:v>6.2E-2</c:v>
                </c:pt>
                <c:pt idx="1493">
                  <c:v>6.2E-2</c:v>
                </c:pt>
                <c:pt idx="1494">
                  <c:v>6.2E-2</c:v>
                </c:pt>
                <c:pt idx="1495">
                  <c:v>6.2E-2</c:v>
                </c:pt>
                <c:pt idx="1496">
                  <c:v>6.2E-2</c:v>
                </c:pt>
                <c:pt idx="1497">
                  <c:v>6.2E-2</c:v>
                </c:pt>
                <c:pt idx="1498">
                  <c:v>6.2E-2</c:v>
                </c:pt>
                <c:pt idx="1499">
                  <c:v>6.2E-2</c:v>
                </c:pt>
                <c:pt idx="1500">
                  <c:v>6.25E-2</c:v>
                </c:pt>
                <c:pt idx="1501">
                  <c:v>6.25E-2</c:v>
                </c:pt>
                <c:pt idx="1502">
                  <c:v>6.25E-2</c:v>
                </c:pt>
                <c:pt idx="1503">
                  <c:v>6.25E-2</c:v>
                </c:pt>
                <c:pt idx="1504">
                  <c:v>6.25E-2</c:v>
                </c:pt>
                <c:pt idx="1505">
                  <c:v>6.25E-2</c:v>
                </c:pt>
                <c:pt idx="1506">
                  <c:v>6.25E-2</c:v>
                </c:pt>
                <c:pt idx="1507">
                  <c:v>6.25E-2</c:v>
                </c:pt>
                <c:pt idx="1508">
                  <c:v>6.25E-2</c:v>
                </c:pt>
                <c:pt idx="1509">
                  <c:v>6.25E-2</c:v>
                </c:pt>
                <c:pt idx="1510">
                  <c:v>6.25E-2</c:v>
                </c:pt>
                <c:pt idx="1511">
                  <c:v>6.25E-2</c:v>
                </c:pt>
                <c:pt idx="1512">
                  <c:v>6.3E-2</c:v>
                </c:pt>
                <c:pt idx="1513">
                  <c:v>6.3E-2</c:v>
                </c:pt>
                <c:pt idx="1514">
                  <c:v>6.3E-2</c:v>
                </c:pt>
                <c:pt idx="1515">
                  <c:v>6.3E-2</c:v>
                </c:pt>
                <c:pt idx="1516">
                  <c:v>6.3E-2</c:v>
                </c:pt>
                <c:pt idx="1517">
                  <c:v>6.3E-2</c:v>
                </c:pt>
                <c:pt idx="1518">
                  <c:v>6.3E-2</c:v>
                </c:pt>
                <c:pt idx="1519">
                  <c:v>6.3E-2</c:v>
                </c:pt>
                <c:pt idx="1520">
                  <c:v>6.3E-2</c:v>
                </c:pt>
                <c:pt idx="1521">
                  <c:v>6.3E-2</c:v>
                </c:pt>
                <c:pt idx="1522">
                  <c:v>6.3E-2</c:v>
                </c:pt>
                <c:pt idx="1523">
                  <c:v>6.3E-2</c:v>
                </c:pt>
                <c:pt idx="1524">
                  <c:v>6.3500000000000001E-2</c:v>
                </c:pt>
                <c:pt idx="1525">
                  <c:v>6.3500000000000001E-2</c:v>
                </c:pt>
                <c:pt idx="1526">
                  <c:v>6.3500000000000001E-2</c:v>
                </c:pt>
                <c:pt idx="1527">
                  <c:v>6.3500000000000001E-2</c:v>
                </c:pt>
                <c:pt idx="1528">
                  <c:v>6.3500000000000001E-2</c:v>
                </c:pt>
                <c:pt idx="1529">
                  <c:v>6.3500000000000001E-2</c:v>
                </c:pt>
                <c:pt idx="1530">
                  <c:v>6.3500000000000001E-2</c:v>
                </c:pt>
                <c:pt idx="1531">
                  <c:v>6.3500000000000001E-2</c:v>
                </c:pt>
                <c:pt idx="1532">
                  <c:v>6.3500000000000001E-2</c:v>
                </c:pt>
                <c:pt idx="1533">
                  <c:v>6.3500000000000001E-2</c:v>
                </c:pt>
                <c:pt idx="1534">
                  <c:v>6.3500000000000001E-2</c:v>
                </c:pt>
                <c:pt idx="1535">
                  <c:v>6.3500000000000001E-2</c:v>
                </c:pt>
                <c:pt idx="1536">
                  <c:v>6.4000000000000001E-2</c:v>
                </c:pt>
                <c:pt idx="1537">
                  <c:v>6.4000000000000001E-2</c:v>
                </c:pt>
                <c:pt idx="1538">
                  <c:v>6.4000000000000001E-2</c:v>
                </c:pt>
                <c:pt idx="1539">
                  <c:v>6.4000000000000001E-2</c:v>
                </c:pt>
                <c:pt idx="1540">
                  <c:v>6.4000000000000001E-2</c:v>
                </c:pt>
                <c:pt idx="1541">
                  <c:v>6.4000000000000001E-2</c:v>
                </c:pt>
                <c:pt idx="1542">
                  <c:v>6.4000000000000001E-2</c:v>
                </c:pt>
                <c:pt idx="1543">
                  <c:v>6.4000000000000001E-2</c:v>
                </c:pt>
                <c:pt idx="1544">
                  <c:v>6.4000000000000001E-2</c:v>
                </c:pt>
                <c:pt idx="1545">
                  <c:v>6.4000000000000001E-2</c:v>
                </c:pt>
                <c:pt idx="1546">
                  <c:v>6.4000000000000001E-2</c:v>
                </c:pt>
                <c:pt idx="1547">
                  <c:v>6.4000000000000001E-2</c:v>
                </c:pt>
                <c:pt idx="1548">
                  <c:v>6.4500000000000002E-2</c:v>
                </c:pt>
                <c:pt idx="1549">
                  <c:v>6.4500000000000002E-2</c:v>
                </c:pt>
                <c:pt idx="1550">
                  <c:v>6.4500000000000002E-2</c:v>
                </c:pt>
                <c:pt idx="1551">
                  <c:v>6.4500000000000002E-2</c:v>
                </c:pt>
                <c:pt idx="1552">
                  <c:v>6.4500000000000002E-2</c:v>
                </c:pt>
                <c:pt idx="1553">
                  <c:v>6.4500000000000002E-2</c:v>
                </c:pt>
                <c:pt idx="1554">
                  <c:v>6.4500000000000002E-2</c:v>
                </c:pt>
                <c:pt idx="1555">
                  <c:v>6.4500000000000002E-2</c:v>
                </c:pt>
                <c:pt idx="1556">
                  <c:v>6.4500000000000002E-2</c:v>
                </c:pt>
                <c:pt idx="1557">
                  <c:v>6.4500000000000002E-2</c:v>
                </c:pt>
                <c:pt idx="1558">
                  <c:v>6.4500000000000002E-2</c:v>
                </c:pt>
                <c:pt idx="1559">
                  <c:v>6.4500000000000002E-2</c:v>
                </c:pt>
                <c:pt idx="1560">
                  <c:v>6.5000000000000002E-2</c:v>
                </c:pt>
                <c:pt idx="1561">
                  <c:v>6.5000000000000002E-2</c:v>
                </c:pt>
                <c:pt idx="1562">
                  <c:v>6.5000000000000002E-2</c:v>
                </c:pt>
                <c:pt idx="1563">
                  <c:v>6.5000000000000002E-2</c:v>
                </c:pt>
                <c:pt idx="1564">
                  <c:v>6.5000000000000002E-2</c:v>
                </c:pt>
                <c:pt idx="1565">
                  <c:v>6.5000000000000002E-2</c:v>
                </c:pt>
                <c:pt idx="1566">
                  <c:v>6.5000000000000002E-2</c:v>
                </c:pt>
                <c:pt idx="1567">
                  <c:v>6.5000000000000002E-2</c:v>
                </c:pt>
                <c:pt idx="1568">
                  <c:v>6.5000000000000002E-2</c:v>
                </c:pt>
                <c:pt idx="1569">
                  <c:v>6.5000000000000002E-2</c:v>
                </c:pt>
                <c:pt idx="1570">
                  <c:v>6.5000000000000002E-2</c:v>
                </c:pt>
                <c:pt idx="1571">
                  <c:v>6.5000000000000002E-2</c:v>
                </c:pt>
                <c:pt idx="1572">
                  <c:v>6.5500000000000003E-2</c:v>
                </c:pt>
                <c:pt idx="1573">
                  <c:v>6.5500000000000003E-2</c:v>
                </c:pt>
                <c:pt idx="1574">
                  <c:v>6.5500000000000003E-2</c:v>
                </c:pt>
                <c:pt idx="1575">
                  <c:v>6.5500000000000003E-2</c:v>
                </c:pt>
                <c:pt idx="1576">
                  <c:v>6.5500000000000003E-2</c:v>
                </c:pt>
                <c:pt idx="1577">
                  <c:v>6.5500000000000003E-2</c:v>
                </c:pt>
                <c:pt idx="1578">
                  <c:v>6.5500000000000003E-2</c:v>
                </c:pt>
                <c:pt idx="1579">
                  <c:v>6.5500000000000003E-2</c:v>
                </c:pt>
                <c:pt idx="1580">
                  <c:v>6.5500000000000003E-2</c:v>
                </c:pt>
                <c:pt idx="1581">
                  <c:v>6.5500000000000003E-2</c:v>
                </c:pt>
                <c:pt idx="1582">
                  <c:v>6.5500000000000003E-2</c:v>
                </c:pt>
                <c:pt idx="1583">
                  <c:v>6.5500000000000003E-2</c:v>
                </c:pt>
                <c:pt idx="1584">
                  <c:v>6.6000000000000003E-2</c:v>
                </c:pt>
                <c:pt idx="1585">
                  <c:v>6.6000000000000003E-2</c:v>
                </c:pt>
                <c:pt idx="1586">
                  <c:v>6.6000000000000003E-2</c:v>
                </c:pt>
                <c:pt idx="1587">
                  <c:v>6.6000000000000003E-2</c:v>
                </c:pt>
                <c:pt idx="1588">
                  <c:v>6.6000000000000003E-2</c:v>
                </c:pt>
                <c:pt idx="1589">
                  <c:v>6.6000000000000003E-2</c:v>
                </c:pt>
                <c:pt idx="1590">
                  <c:v>6.6000000000000003E-2</c:v>
                </c:pt>
                <c:pt idx="1591">
                  <c:v>6.6000000000000003E-2</c:v>
                </c:pt>
                <c:pt idx="1592">
                  <c:v>6.6000000000000003E-2</c:v>
                </c:pt>
                <c:pt idx="1593">
                  <c:v>6.6000000000000003E-2</c:v>
                </c:pt>
                <c:pt idx="1594">
                  <c:v>6.6000000000000003E-2</c:v>
                </c:pt>
                <c:pt idx="1595">
                  <c:v>6.6000000000000003E-2</c:v>
                </c:pt>
                <c:pt idx="1596">
                  <c:v>6.6500000000000004E-2</c:v>
                </c:pt>
                <c:pt idx="1597">
                  <c:v>6.6500000000000004E-2</c:v>
                </c:pt>
                <c:pt idx="1598">
                  <c:v>6.6500000000000004E-2</c:v>
                </c:pt>
                <c:pt idx="1599">
                  <c:v>6.6500000000000004E-2</c:v>
                </c:pt>
                <c:pt idx="1600">
                  <c:v>6.6500000000000004E-2</c:v>
                </c:pt>
                <c:pt idx="1601">
                  <c:v>6.6500000000000004E-2</c:v>
                </c:pt>
                <c:pt idx="1602">
                  <c:v>6.6500000000000004E-2</c:v>
                </c:pt>
                <c:pt idx="1603">
                  <c:v>6.6500000000000004E-2</c:v>
                </c:pt>
                <c:pt idx="1604">
                  <c:v>6.6500000000000004E-2</c:v>
                </c:pt>
                <c:pt idx="1605">
                  <c:v>6.6500000000000004E-2</c:v>
                </c:pt>
                <c:pt idx="1606">
                  <c:v>6.6500000000000004E-2</c:v>
                </c:pt>
                <c:pt idx="1607">
                  <c:v>6.6500000000000004E-2</c:v>
                </c:pt>
                <c:pt idx="1608">
                  <c:v>6.7000000000000004E-2</c:v>
                </c:pt>
                <c:pt idx="1609">
                  <c:v>6.7000000000000004E-2</c:v>
                </c:pt>
                <c:pt idx="1610">
                  <c:v>6.7000000000000004E-2</c:v>
                </c:pt>
                <c:pt idx="1611">
                  <c:v>6.7000000000000004E-2</c:v>
                </c:pt>
                <c:pt idx="1612">
                  <c:v>6.7000000000000004E-2</c:v>
                </c:pt>
                <c:pt idx="1613">
                  <c:v>6.7000000000000004E-2</c:v>
                </c:pt>
                <c:pt idx="1614">
                  <c:v>6.7000000000000004E-2</c:v>
                </c:pt>
                <c:pt idx="1615">
                  <c:v>6.7000000000000004E-2</c:v>
                </c:pt>
                <c:pt idx="1616">
                  <c:v>6.7000000000000004E-2</c:v>
                </c:pt>
                <c:pt idx="1617">
                  <c:v>6.7000000000000004E-2</c:v>
                </c:pt>
                <c:pt idx="1618">
                  <c:v>6.7000000000000004E-2</c:v>
                </c:pt>
                <c:pt idx="1619">
                  <c:v>6.7000000000000004E-2</c:v>
                </c:pt>
                <c:pt idx="1620">
                  <c:v>6.7500000000000004E-2</c:v>
                </c:pt>
                <c:pt idx="1621">
                  <c:v>6.7500000000000004E-2</c:v>
                </c:pt>
                <c:pt idx="1622">
                  <c:v>6.7500000000000004E-2</c:v>
                </c:pt>
                <c:pt idx="1623">
                  <c:v>6.7500000000000004E-2</c:v>
                </c:pt>
                <c:pt idx="1624">
                  <c:v>6.7500000000000004E-2</c:v>
                </c:pt>
                <c:pt idx="1625">
                  <c:v>6.7500000000000004E-2</c:v>
                </c:pt>
                <c:pt idx="1626">
                  <c:v>6.7500000000000004E-2</c:v>
                </c:pt>
                <c:pt idx="1627">
                  <c:v>6.7500000000000004E-2</c:v>
                </c:pt>
                <c:pt idx="1628">
                  <c:v>6.7500000000000004E-2</c:v>
                </c:pt>
                <c:pt idx="1629">
                  <c:v>6.7500000000000004E-2</c:v>
                </c:pt>
                <c:pt idx="1630">
                  <c:v>6.7500000000000004E-2</c:v>
                </c:pt>
                <c:pt idx="1631">
                  <c:v>6.7500000000000004E-2</c:v>
                </c:pt>
                <c:pt idx="1632">
                  <c:v>6.8000000000000005E-2</c:v>
                </c:pt>
                <c:pt idx="1633">
                  <c:v>6.8000000000000005E-2</c:v>
                </c:pt>
                <c:pt idx="1634">
                  <c:v>6.8000000000000005E-2</c:v>
                </c:pt>
                <c:pt idx="1635">
                  <c:v>6.8000000000000005E-2</c:v>
                </c:pt>
                <c:pt idx="1636">
                  <c:v>6.8000000000000005E-2</c:v>
                </c:pt>
                <c:pt idx="1637">
                  <c:v>6.8000000000000005E-2</c:v>
                </c:pt>
                <c:pt idx="1638">
                  <c:v>6.8000000000000005E-2</c:v>
                </c:pt>
                <c:pt idx="1639">
                  <c:v>6.8000000000000005E-2</c:v>
                </c:pt>
                <c:pt idx="1640">
                  <c:v>6.8000000000000005E-2</c:v>
                </c:pt>
                <c:pt idx="1641">
                  <c:v>6.8000000000000005E-2</c:v>
                </c:pt>
                <c:pt idx="1642">
                  <c:v>6.8000000000000005E-2</c:v>
                </c:pt>
                <c:pt idx="1643">
                  <c:v>6.8000000000000005E-2</c:v>
                </c:pt>
                <c:pt idx="1644">
                  <c:v>6.8500000000000005E-2</c:v>
                </c:pt>
                <c:pt idx="1645">
                  <c:v>6.8500000000000005E-2</c:v>
                </c:pt>
                <c:pt idx="1646">
                  <c:v>6.8500000000000005E-2</c:v>
                </c:pt>
                <c:pt idx="1647">
                  <c:v>6.8500000000000005E-2</c:v>
                </c:pt>
                <c:pt idx="1648">
                  <c:v>6.8500000000000005E-2</c:v>
                </c:pt>
                <c:pt idx="1649">
                  <c:v>6.8500000000000005E-2</c:v>
                </c:pt>
                <c:pt idx="1650">
                  <c:v>6.8500000000000005E-2</c:v>
                </c:pt>
                <c:pt idx="1651">
                  <c:v>6.8500000000000005E-2</c:v>
                </c:pt>
                <c:pt idx="1652">
                  <c:v>6.8500000000000005E-2</c:v>
                </c:pt>
                <c:pt idx="1653">
                  <c:v>6.8500000000000005E-2</c:v>
                </c:pt>
                <c:pt idx="1654">
                  <c:v>6.8500000000000005E-2</c:v>
                </c:pt>
                <c:pt idx="1655">
                  <c:v>6.8500000000000005E-2</c:v>
                </c:pt>
                <c:pt idx="1656">
                  <c:v>6.9000000000000006E-2</c:v>
                </c:pt>
                <c:pt idx="1657">
                  <c:v>6.9000000000000006E-2</c:v>
                </c:pt>
                <c:pt idx="1658">
                  <c:v>6.9000000000000006E-2</c:v>
                </c:pt>
                <c:pt idx="1659">
                  <c:v>6.9000000000000006E-2</c:v>
                </c:pt>
                <c:pt idx="1660">
                  <c:v>6.9000000000000006E-2</c:v>
                </c:pt>
                <c:pt idx="1661">
                  <c:v>6.9000000000000006E-2</c:v>
                </c:pt>
                <c:pt idx="1662">
                  <c:v>6.9000000000000006E-2</c:v>
                </c:pt>
                <c:pt idx="1663">
                  <c:v>6.9000000000000006E-2</c:v>
                </c:pt>
                <c:pt idx="1664">
                  <c:v>6.9000000000000006E-2</c:v>
                </c:pt>
                <c:pt idx="1665">
                  <c:v>6.9000000000000006E-2</c:v>
                </c:pt>
                <c:pt idx="1666">
                  <c:v>6.9000000000000006E-2</c:v>
                </c:pt>
                <c:pt idx="1667">
                  <c:v>6.9000000000000006E-2</c:v>
                </c:pt>
                <c:pt idx="1668">
                  <c:v>6.9500000000000006E-2</c:v>
                </c:pt>
                <c:pt idx="1669">
                  <c:v>6.9500000000000006E-2</c:v>
                </c:pt>
                <c:pt idx="1670">
                  <c:v>6.9500000000000006E-2</c:v>
                </c:pt>
                <c:pt idx="1671">
                  <c:v>6.9500000000000006E-2</c:v>
                </c:pt>
                <c:pt idx="1672">
                  <c:v>6.9500000000000006E-2</c:v>
                </c:pt>
                <c:pt idx="1673">
                  <c:v>6.9500000000000006E-2</c:v>
                </c:pt>
                <c:pt idx="1674">
                  <c:v>6.9500000000000006E-2</c:v>
                </c:pt>
                <c:pt idx="1675">
                  <c:v>6.9500000000000006E-2</c:v>
                </c:pt>
                <c:pt idx="1676">
                  <c:v>6.9500000000000006E-2</c:v>
                </c:pt>
                <c:pt idx="1677">
                  <c:v>6.9500000000000006E-2</c:v>
                </c:pt>
                <c:pt idx="1678">
                  <c:v>6.9500000000000006E-2</c:v>
                </c:pt>
                <c:pt idx="1679">
                  <c:v>6.9500000000000006E-2</c:v>
                </c:pt>
                <c:pt idx="1680">
                  <c:v>7.0000000000000007E-2</c:v>
                </c:pt>
                <c:pt idx="1681">
                  <c:v>7.0000000000000007E-2</c:v>
                </c:pt>
                <c:pt idx="1682">
                  <c:v>7.0000000000000007E-2</c:v>
                </c:pt>
                <c:pt idx="1683">
                  <c:v>7.0000000000000007E-2</c:v>
                </c:pt>
                <c:pt idx="1684">
                  <c:v>7.0000000000000007E-2</c:v>
                </c:pt>
                <c:pt idx="1685">
                  <c:v>7.0000000000000007E-2</c:v>
                </c:pt>
                <c:pt idx="1686">
                  <c:v>7.0000000000000007E-2</c:v>
                </c:pt>
                <c:pt idx="1687">
                  <c:v>7.0000000000000007E-2</c:v>
                </c:pt>
                <c:pt idx="1688">
                  <c:v>7.0000000000000007E-2</c:v>
                </c:pt>
                <c:pt idx="1689">
                  <c:v>7.0000000000000007E-2</c:v>
                </c:pt>
                <c:pt idx="1690">
                  <c:v>7.0000000000000007E-2</c:v>
                </c:pt>
                <c:pt idx="1691">
                  <c:v>7.0000000000000007E-2</c:v>
                </c:pt>
                <c:pt idx="1692">
                  <c:v>7.0499999999999993E-2</c:v>
                </c:pt>
                <c:pt idx="1693">
                  <c:v>7.0499999999999993E-2</c:v>
                </c:pt>
                <c:pt idx="1694">
                  <c:v>7.0499999999999993E-2</c:v>
                </c:pt>
                <c:pt idx="1695">
                  <c:v>7.0499999999999993E-2</c:v>
                </c:pt>
                <c:pt idx="1696">
                  <c:v>7.0499999999999993E-2</c:v>
                </c:pt>
                <c:pt idx="1697">
                  <c:v>7.0499999999999993E-2</c:v>
                </c:pt>
                <c:pt idx="1698">
                  <c:v>7.0499999999999993E-2</c:v>
                </c:pt>
                <c:pt idx="1699">
                  <c:v>7.0499999999999993E-2</c:v>
                </c:pt>
                <c:pt idx="1700">
                  <c:v>7.0499999999999993E-2</c:v>
                </c:pt>
                <c:pt idx="1701">
                  <c:v>7.0499999999999993E-2</c:v>
                </c:pt>
                <c:pt idx="1702">
                  <c:v>7.0499999999999993E-2</c:v>
                </c:pt>
                <c:pt idx="1703">
                  <c:v>7.0499999999999993E-2</c:v>
                </c:pt>
                <c:pt idx="1704">
                  <c:v>7.0999999999999994E-2</c:v>
                </c:pt>
                <c:pt idx="1705">
                  <c:v>7.0999999999999994E-2</c:v>
                </c:pt>
                <c:pt idx="1706">
                  <c:v>7.0999999999999994E-2</c:v>
                </c:pt>
                <c:pt idx="1707">
                  <c:v>7.0999999999999994E-2</c:v>
                </c:pt>
                <c:pt idx="1708">
                  <c:v>7.0999999999999994E-2</c:v>
                </c:pt>
                <c:pt idx="1709">
                  <c:v>7.0999999999999994E-2</c:v>
                </c:pt>
                <c:pt idx="1710">
                  <c:v>7.0999999999999994E-2</c:v>
                </c:pt>
                <c:pt idx="1711">
                  <c:v>7.0999999999999994E-2</c:v>
                </c:pt>
                <c:pt idx="1712">
                  <c:v>7.0999999999999994E-2</c:v>
                </c:pt>
                <c:pt idx="1713">
                  <c:v>7.0999999999999994E-2</c:v>
                </c:pt>
                <c:pt idx="1714">
                  <c:v>7.0999999999999994E-2</c:v>
                </c:pt>
                <c:pt idx="1715">
                  <c:v>7.0999999999999994E-2</c:v>
                </c:pt>
                <c:pt idx="1716">
                  <c:v>7.1499999999999994E-2</c:v>
                </c:pt>
                <c:pt idx="1717">
                  <c:v>7.1499999999999994E-2</c:v>
                </c:pt>
                <c:pt idx="1718">
                  <c:v>7.1499999999999994E-2</c:v>
                </c:pt>
                <c:pt idx="1719">
                  <c:v>7.1499999999999994E-2</c:v>
                </c:pt>
                <c:pt idx="1720">
                  <c:v>7.1499999999999994E-2</c:v>
                </c:pt>
                <c:pt idx="1721">
                  <c:v>7.1499999999999994E-2</c:v>
                </c:pt>
                <c:pt idx="1722">
                  <c:v>7.1499999999999994E-2</c:v>
                </c:pt>
                <c:pt idx="1723">
                  <c:v>7.1499999999999994E-2</c:v>
                </c:pt>
                <c:pt idx="1724">
                  <c:v>7.1499999999999994E-2</c:v>
                </c:pt>
                <c:pt idx="1725">
                  <c:v>7.1499999999999994E-2</c:v>
                </c:pt>
                <c:pt idx="1726">
                  <c:v>7.1499999999999994E-2</c:v>
                </c:pt>
                <c:pt idx="1727">
                  <c:v>7.1499999999999994E-2</c:v>
                </c:pt>
                <c:pt idx="1728">
                  <c:v>7.1999999999999995E-2</c:v>
                </c:pt>
                <c:pt idx="1729">
                  <c:v>7.1999999999999995E-2</c:v>
                </c:pt>
                <c:pt idx="1730">
                  <c:v>7.1999999999999995E-2</c:v>
                </c:pt>
                <c:pt idx="1731">
                  <c:v>7.1999999999999995E-2</c:v>
                </c:pt>
                <c:pt idx="1732">
                  <c:v>7.1999999999999995E-2</c:v>
                </c:pt>
                <c:pt idx="1733">
                  <c:v>7.1999999999999995E-2</c:v>
                </c:pt>
                <c:pt idx="1734">
                  <c:v>7.1999999999999995E-2</c:v>
                </c:pt>
                <c:pt idx="1735">
                  <c:v>7.1999999999999995E-2</c:v>
                </c:pt>
                <c:pt idx="1736">
                  <c:v>7.1999999999999995E-2</c:v>
                </c:pt>
                <c:pt idx="1737">
                  <c:v>7.1999999999999995E-2</c:v>
                </c:pt>
                <c:pt idx="1738">
                  <c:v>7.1999999999999995E-2</c:v>
                </c:pt>
                <c:pt idx="1739">
                  <c:v>7.1999999999999995E-2</c:v>
                </c:pt>
                <c:pt idx="1740">
                  <c:v>7.2499999999999995E-2</c:v>
                </c:pt>
                <c:pt idx="1741">
                  <c:v>7.2499999999999995E-2</c:v>
                </c:pt>
                <c:pt idx="1742">
                  <c:v>7.2499999999999995E-2</c:v>
                </c:pt>
                <c:pt idx="1743">
                  <c:v>7.2499999999999995E-2</c:v>
                </c:pt>
                <c:pt idx="1744">
                  <c:v>7.2499999999999995E-2</c:v>
                </c:pt>
                <c:pt idx="1745">
                  <c:v>7.2499999999999995E-2</c:v>
                </c:pt>
                <c:pt idx="1746">
                  <c:v>7.2499999999999995E-2</c:v>
                </c:pt>
                <c:pt idx="1747">
                  <c:v>7.2499999999999995E-2</c:v>
                </c:pt>
                <c:pt idx="1748">
                  <c:v>7.2499999999999995E-2</c:v>
                </c:pt>
                <c:pt idx="1749">
                  <c:v>7.2499999999999995E-2</c:v>
                </c:pt>
                <c:pt idx="1750">
                  <c:v>7.2499999999999995E-2</c:v>
                </c:pt>
                <c:pt idx="1751">
                  <c:v>7.2499999999999995E-2</c:v>
                </c:pt>
                <c:pt idx="1752">
                  <c:v>7.2999999999999995E-2</c:v>
                </c:pt>
                <c:pt idx="1753">
                  <c:v>7.2999999999999995E-2</c:v>
                </c:pt>
                <c:pt idx="1754">
                  <c:v>7.2999999999999995E-2</c:v>
                </c:pt>
                <c:pt idx="1755">
                  <c:v>7.2999999999999995E-2</c:v>
                </c:pt>
                <c:pt idx="1756">
                  <c:v>7.2999999999999995E-2</c:v>
                </c:pt>
                <c:pt idx="1757">
                  <c:v>7.2999999999999995E-2</c:v>
                </c:pt>
                <c:pt idx="1758">
                  <c:v>7.2999999999999995E-2</c:v>
                </c:pt>
                <c:pt idx="1759">
                  <c:v>7.2999999999999995E-2</c:v>
                </c:pt>
                <c:pt idx="1760">
                  <c:v>7.2999999999999995E-2</c:v>
                </c:pt>
                <c:pt idx="1761">
                  <c:v>7.2999999999999995E-2</c:v>
                </c:pt>
                <c:pt idx="1762">
                  <c:v>7.2999999999999995E-2</c:v>
                </c:pt>
                <c:pt idx="1763">
                  <c:v>7.2999999999999995E-2</c:v>
                </c:pt>
                <c:pt idx="1764">
                  <c:v>7.3499999999999996E-2</c:v>
                </c:pt>
                <c:pt idx="1765">
                  <c:v>7.3499999999999996E-2</c:v>
                </c:pt>
                <c:pt idx="1766">
                  <c:v>7.3499999999999996E-2</c:v>
                </c:pt>
                <c:pt idx="1767">
                  <c:v>7.3499999999999996E-2</c:v>
                </c:pt>
                <c:pt idx="1768">
                  <c:v>7.3499999999999996E-2</c:v>
                </c:pt>
                <c:pt idx="1769">
                  <c:v>7.3499999999999996E-2</c:v>
                </c:pt>
                <c:pt idx="1770">
                  <c:v>7.3499999999999996E-2</c:v>
                </c:pt>
                <c:pt idx="1771">
                  <c:v>7.3499999999999996E-2</c:v>
                </c:pt>
                <c:pt idx="1772">
                  <c:v>7.3499999999999996E-2</c:v>
                </c:pt>
                <c:pt idx="1773">
                  <c:v>7.3499999999999996E-2</c:v>
                </c:pt>
                <c:pt idx="1774">
                  <c:v>7.3499999999999996E-2</c:v>
                </c:pt>
                <c:pt idx="1775">
                  <c:v>7.3499999999999996E-2</c:v>
                </c:pt>
                <c:pt idx="1776">
                  <c:v>7.3999999999999996E-2</c:v>
                </c:pt>
                <c:pt idx="1777">
                  <c:v>7.3999999999999996E-2</c:v>
                </c:pt>
                <c:pt idx="1778">
                  <c:v>7.3999999999999996E-2</c:v>
                </c:pt>
                <c:pt idx="1779">
                  <c:v>7.3999999999999996E-2</c:v>
                </c:pt>
                <c:pt idx="1780">
                  <c:v>7.3999999999999996E-2</c:v>
                </c:pt>
                <c:pt idx="1781">
                  <c:v>7.3999999999999996E-2</c:v>
                </c:pt>
                <c:pt idx="1782">
                  <c:v>7.3999999999999996E-2</c:v>
                </c:pt>
                <c:pt idx="1783">
                  <c:v>7.3999999999999996E-2</c:v>
                </c:pt>
                <c:pt idx="1784">
                  <c:v>7.3999999999999996E-2</c:v>
                </c:pt>
                <c:pt idx="1785">
                  <c:v>7.3999999999999996E-2</c:v>
                </c:pt>
                <c:pt idx="1786">
                  <c:v>7.3999999999999996E-2</c:v>
                </c:pt>
                <c:pt idx="1787">
                  <c:v>7.3999999999999996E-2</c:v>
                </c:pt>
                <c:pt idx="1788">
                  <c:v>7.4499999999999997E-2</c:v>
                </c:pt>
                <c:pt idx="1789">
                  <c:v>7.4499999999999997E-2</c:v>
                </c:pt>
                <c:pt idx="1790">
                  <c:v>7.4499999999999997E-2</c:v>
                </c:pt>
                <c:pt idx="1791">
                  <c:v>7.4499999999999997E-2</c:v>
                </c:pt>
                <c:pt idx="1792">
                  <c:v>7.4499999999999997E-2</c:v>
                </c:pt>
                <c:pt idx="1793">
                  <c:v>7.4499999999999997E-2</c:v>
                </c:pt>
                <c:pt idx="1794">
                  <c:v>7.4499999999999997E-2</c:v>
                </c:pt>
                <c:pt idx="1795">
                  <c:v>7.4499999999999997E-2</c:v>
                </c:pt>
                <c:pt idx="1796">
                  <c:v>7.4499999999999997E-2</c:v>
                </c:pt>
                <c:pt idx="1797">
                  <c:v>7.4499999999999997E-2</c:v>
                </c:pt>
                <c:pt idx="1798">
                  <c:v>7.4499999999999997E-2</c:v>
                </c:pt>
                <c:pt idx="1799">
                  <c:v>7.4499999999999997E-2</c:v>
                </c:pt>
                <c:pt idx="1800">
                  <c:v>7.4999999999999997E-2</c:v>
                </c:pt>
                <c:pt idx="1801">
                  <c:v>7.4999999999999997E-2</c:v>
                </c:pt>
                <c:pt idx="1802">
                  <c:v>7.4999999999999997E-2</c:v>
                </c:pt>
                <c:pt idx="1803">
                  <c:v>7.4999999999999997E-2</c:v>
                </c:pt>
                <c:pt idx="1804">
                  <c:v>7.4999999999999997E-2</c:v>
                </c:pt>
                <c:pt idx="1805">
                  <c:v>7.4999999999999997E-2</c:v>
                </c:pt>
                <c:pt idx="1806">
                  <c:v>7.4999999999999997E-2</c:v>
                </c:pt>
                <c:pt idx="1807">
                  <c:v>7.4999999999999997E-2</c:v>
                </c:pt>
                <c:pt idx="1808">
                  <c:v>7.4999999999999997E-2</c:v>
                </c:pt>
                <c:pt idx="1809">
                  <c:v>7.4999999999999997E-2</c:v>
                </c:pt>
                <c:pt idx="1810">
                  <c:v>7.4999999999999997E-2</c:v>
                </c:pt>
                <c:pt idx="1811">
                  <c:v>7.4999999999999997E-2</c:v>
                </c:pt>
                <c:pt idx="1812">
                  <c:v>7.5499999999999998E-2</c:v>
                </c:pt>
                <c:pt idx="1813">
                  <c:v>7.5499999999999998E-2</c:v>
                </c:pt>
                <c:pt idx="1814">
                  <c:v>7.5499999999999998E-2</c:v>
                </c:pt>
                <c:pt idx="1815">
                  <c:v>7.5499999999999998E-2</c:v>
                </c:pt>
                <c:pt idx="1816">
                  <c:v>7.5499999999999998E-2</c:v>
                </c:pt>
                <c:pt idx="1817">
                  <c:v>7.5499999999999998E-2</c:v>
                </c:pt>
                <c:pt idx="1818">
                  <c:v>7.5499999999999998E-2</c:v>
                </c:pt>
                <c:pt idx="1819">
                  <c:v>7.5499999999999998E-2</c:v>
                </c:pt>
                <c:pt idx="1820">
                  <c:v>7.5499999999999998E-2</c:v>
                </c:pt>
                <c:pt idx="1821">
                  <c:v>7.5499999999999998E-2</c:v>
                </c:pt>
                <c:pt idx="1822">
                  <c:v>7.5499999999999998E-2</c:v>
                </c:pt>
                <c:pt idx="1823">
                  <c:v>7.5499999999999998E-2</c:v>
                </c:pt>
                <c:pt idx="1824">
                  <c:v>7.5999999999999998E-2</c:v>
                </c:pt>
                <c:pt idx="1825">
                  <c:v>7.5999999999999998E-2</c:v>
                </c:pt>
                <c:pt idx="1826">
                  <c:v>7.5999999999999998E-2</c:v>
                </c:pt>
                <c:pt idx="1827">
                  <c:v>7.5999999999999998E-2</c:v>
                </c:pt>
                <c:pt idx="1828">
                  <c:v>7.5999999999999998E-2</c:v>
                </c:pt>
                <c:pt idx="1829">
                  <c:v>7.5999999999999998E-2</c:v>
                </c:pt>
                <c:pt idx="1830">
                  <c:v>7.5999999999999998E-2</c:v>
                </c:pt>
                <c:pt idx="1831">
                  <c:v>7.5999999999999998E-2</c:v>
                </c:pt>
                <c:pt idx="1832">
                  <c:v>7.5999999999999998E-2</c:v>
                </c:pt>
                <c:pt idx="1833">
                  <c:v>7.5999999999999998E-2</c:v>
                </c:pt>
                <c:pt idx="1834">
                  <c:v>7.5999999999999998E-2</c:v>
                </c:pt>
                <c:pt idx="1835">
                  <c:v>7.5999999999999998E-2</c:v>
                </c:pt>
                <c:pt idx="1836">
                  <c:v>7.6499999999999999E-2</c:v>
                </c:pt>
                <c:pt idx="1837">
                  <c:v>7.6499999999999999E-2</c:v>
                </c:pt>
                <c:pt idx="1838">
                  <c:v>7.6499999999999999E-2</c:v>
                </c:pt>
                <c:pt idx="1839">
                  <c:v>7.6499999999999999E-2</c:v>
                </c:pt>
                <c:pt idx="1840">
                  <c:v>7.6499999999999999E-2</c:v>
                </c:pt>
                <c:pt idx="1841">
                  <c:v>7.6499999999999999E-2</c:v>
                </c:pt>
                <c:pt idx="1842">
                  <c:v>7.6499999999999999E-2</c:v>
                </c:pt>
                <c:pt idx="1843">
                  <c:v>7.6499999999999999E-2</c:v>
                </c:pt>
                <c:pt idx="1844">
                  <c:v>7.6499999999999999E-2</c:v>
                </c:pt>
                <c:pt idx="1845">
                  <c:v>7.6499999999999999E-2</c:v>
                </c:pt>
                <c:pt idx="1846">
                  <c:v>7.6499999999999999E-2</c:v>
                </c:pt>
                <c:pt idx="1847">
                  <c:v>7.6499999999999999E-2</c:v>
                </c:pt>
                <c:pt idx="1848">
                  <c:v>7.6999999999999999E-2</c:v>
                </c:pt>
                <c:pt idx="1849">
                  <c:v>7.6999999999999999E-2</c:v>
                </c:pt>
                <c:pt idx="1850">
                  <c:v>7.6999999999999999E-2</c:v>
                </c:pt>
                <c:pt idx="1851">
                  <c:v>7.6999999999999999E-2</c:v>
                </c:pt>
                <c:pt idx="1852">
                  <c:v>7.6999999999999999E-2</c:v>
                </c:pt>
                <c:pt idx="1853">
                  <c:v>7.6999999999999999E-2</c:v>
                </c:pt>
                <c:pt idx="1854">
                  <c:v>7.6999999999999999E-2</c:v>
                </c:pt>
                <c:pt idx="1855">
                  <c:v>7.6999999999999999E-2</c:v>
                </c:pt>
                <c:pt idx="1856">
                  <c:v>7.6999999999999999E-2</c:v>
                </c:pt>
                <c:pt idx="1857">
                  <c:v>7.6999999999999999E-2</c:v>
                </c:pt>
                <c:pt idx="1858">
                  <c:v>7.6999999999999999E-2</c:v>
                </c:pt>
                <c:pt idx="1859">
                  <c:v>7.6999999999999999E-2</c:v>
                </c:pt>
                <c:pt idx="1860">
                  <c:v>7.7499999999999999E-2</c:v>
                </c:pt>
                <c:pt idx="1861">
                  <c:v>7.7499999999999999E-2</c:v>
                </c:pt>
                <c:pt idx="1862">
                  <c:v>7.7499999999999999E-2</c:v>
                </c:pt>
                <c:pt idx="1863">
                  <c:v>7.7499999999999999E-2</c:v>
                </c:pt>
                <c:pt idx="1864">
                  <c:v>7.7499999999999999E-2</c:v>
                </c:pt>
                <c:pt idx="1865">
                  <c:v>7.7499999999999999E-2</c:v>
                </c:pt>
                <c:pt idx="1866">
                  <c:v>7.7499999999999999E-2</c:v>
                </c:pt>
                <c:pt idx="1867">
                  <c:v>7.7499999999999999E-2</c:v>
                </c:pt>
                <c:pt idx="1868">
                  <c:v>7.7499999999999999E-2</c:v>
                </c:pt>
                <c:pt idx="1869">
                  <c:v>7.7499999999999999E-2</c:v>
                </c:pt>
                <c:pt idx="1870">
                  <c:v>7.7499999999999999E-2</c:v>
                </c:pt>
                <c:pt idx="1871">
                  <c:v>7.7499999999999999E-2</c:v>
                </c:pt>
                <c:pt idx="1872">
                  <c:v>7.8E-2</c:v>
                </c:pt>
                <c:pt idx="1873">
                  <c:v>7.8E-2</c:v>
                </c:pt>
                <c:pt idx="1874">
                  <c:v>7.8E-2</c:v>
                </c:pt>
                <c:pt idx="1875">
                  <c:v>7.8E-2</c:v>
                </c:pt>
                <c:pt idx="1876">
                  <c:v>7.8E-2</c:v>
                </c:pt>
                <c:pt idx="1877">
                  <c:v>7.8E-2</c:v>
                </c:pt>
                <c:pt idx="1878">
                  <c:v>7.8E-2</c:v>
                </c:pt>
                <c:pt idx="1879">
                  <c:v>7.8E-2</c:v>
                </c:pt>
                <c:pt idx="1880">
                  <c:v>7.8E-2</c:v>
                </c:pt>
                <c:pt idx="1881">
                  <c:v>7.8E-2</c:v>
                </c:pt>
                <c:pt idx="1882">
                  <c:v>7.8E-2</c:v>
                </c:pt>
                <c:pt idx="1883">
                  <c:v>7.8E-2</c:v>
                </c:pt>
                <c:pt idx="1884">
                  <c:v>7.85E-2</c:v>
                </c:pt>
                <c:pt idx="1885">
                  <c:v>7.85E-2</c:v>
                </c:pt>
                <c:pt idx="1886">
                  <c:v>7.85E-2</c:v>
                </c:pt>
                <c:pt idx="1887">
                  <c:v>7.85E-2</c:v>
                </c:pt>
                <c:pt idx="1888">
                  <c:v>7.85E-2</c:v>
                </c:pt>
                <c:pt idx="1889">
                  <c:v>7.85E-2</c:v>
                </c:pt>
                <c:pt idx="1890">
                  <c:v>7.85E-2</c:v>
                </c:pt>
                <c:pt idx="1891">
                  <c:v>7.85E-2</c:v>
                </c:pt>
                <c:pt idx="1892">
                  <c:v>7.85E-2</c:v>
                </c:pt>
                <c:pt idx="1893">
                  <c:v>7.85E-2</c:v>
                </c:pt>
                <c:pt idx="1894">
                  <c:v>7.85E-2</c:v>
                </c:pt>
                <c:pt idx="1895">
                  <c:v>7.85E-2</c:v>
                </c:pt>
                <c:pt idx="1896">
                  <c:v>7.9000000000000001E-2</c:v>
                </c:pt>
                <c:pt idx="1897">
                  <c:v>7.9000000000000001E-2</c:v>
                </c:pt>
                <c:pt idx="1898">
                  <c:v>7.9000000000000001E-2</c:v>
                </c:pt>
                <c:pt idx="1899">
                  <c:v>7.9000000000000001E-2</c:v>
                </c:pt>
                <c:pt idx="1900">
                  <c:v>7.9000000000000001E-2</c:v>
                </c:pt>
                <c:pt idx="1901">
                  <c:v>7.9000000000000001E-2</c:v>
                </c:pt>
                <c:pt idx="1902">
                  <c:v>7.9000000000000001E-2</c:v>
                </c:pt>
                <c:pt idx="1903">
                  <c:v>7.9000000000000001E-2</c:v>
                </c:pt>
                <c:pt idx="1904">
                  <c:v>7.9000000000000001E-2</c:v>
                </c:pt>
                <c:pt idx="1905">
                  <c:v>7.9000000000000001E-2</c:v>
                </c:pt>
                <c:pt idx="1906">
                  <c:v>7.9000000000000001E-2</c:v>
                </c:pt>
                <c:pt idx="1907">
                  <c:v>7.9000000000000001E-2</c:v>
                </c:pt>
                <c:pt idx="1908">
                  <c:v>7.9500000000000001E-2</c:v>
                </c:pt>
                <c:pt idx="1909">
                  <c:v>7.9500000000000001E-2</c:v>
                </c:pt>
                <c:pt idx="1910">
                  <c:v>7.9500000000000001E-2</c:v>
                </c:pt>
                <c:pt idx="1911">
                  <c:v>7.9500000000000001E-2</c:v>
                </c:pt>
                <c:pt idx="1912">
                  <c:v>7.9500000000000001E-2</c:v>
                </c:pt>
                <c:pt idx="1913">
                  <c:v>7.9500000000000001E-2</c:v>
                </c:pt>
                <c:pt idx="1914">
                  <c:v>7.9500000000000001E-2</c:v>
                </c:pt>
                <c:pt idx="1915">
                  <c:v>7.9500000000000001E-2</c:v>
                </c:pt>
                <c:pt idx="1916">
                  <c:v>7.9500000000000001E-2</c:v>
                </c:pt>
                <c:pt idx="1917">
                  <c:v>7.9500000000000001E-2</c:v>
                </c:pt>
                <c:pt idx="1918">
                  <c:v>7.9500000000000001E-2</c:v>
                </c:pt>
                <c:pt idx="1919">
                  <c:v>7.9500000000000001E-2</c:v>
                </c:pt>
                <c:pt idx="1920">
                  <c:v>0.08</c:v>
                </c:pt>
                <c:pt idx="1921">
                  <c:v>0.08</c:v>
                </c:pt>
                <c:pt idx="1922">
                  <c:v>0.08</c:v>
                </c:pt>
                <c:pt idx="1923">
                  <c:v>0.08</c:v>
                </c:pt>
                <c:pt idx="1924">
                  <c:v>0.08</c:v>
                </c:pt>
                <c:pt idx="1925">
                  <c:v>0.08</c:v>
                </c:pt>
                <c:pt idx="1926">
                  <c:v>0.08</c:v>
                </c:pt>
                <c:pt idx="1927">
                  <c:v>0.08</c:v>
                </c:pt>
                <c:pt idx="1928">
                  <c:v>0.08</c:v>
                </c:pt>
                <c:pt idx="1929">
                  <c:v>0.08</c:v>
                </c:pt>
                <c:pt idx="1930">
                  <c:v>0.08</c:v>
                </c:pt>
                <c:pt idx="1931">
                  <c:v>0.08</c:v>
                </c:pt>
                <c:pt idx="1932">
                  <c:v>8.0500000000000002E-2</c:v>
                </c:pt>
                <c:pt idx="1933">
                  <c:v>8.0500000000000002E-2</c:v>
                </c:pt>
                <c:pt idx="1934">
                  <c:v>8.0500000000000002E-2</c:v>
                </c:pt>
                <c:pt idx="1935">
                  <c:v>8.0500000000000002E-2</c:v>
                </c:pt>
                <c:pt idx="1936">
                  <c:v>8.0500000000000002E-2</c:v>
                </c:pt>
                <c:pt idx="1937">
                  <c:v>8.0500000000000002E-2</c:v>
                </c:pt>
                <c:pt idx="1938">
                  <c:v>8.0500000000000002E-2</c:v>
                </c:pt>
                <c:pt idx="1939">
                  <c:v>8.0500000000000002E-2</c:v>
                </c:pt>
                <c:pt idx="1940">
                  <c:v>8.0500000000000002E-2</c:v>
                </c:pt>
                <c:pt idx="1941">
                  <c:v>8.0500000000000002E-2</c:v>
                </c:pt>
                <c:pt idx="1942">
                  <c:v>8.0500000000000002E-2</c:v>
                </c:pt>
                <c:pt idx="1943">
                  <c:v>8.0500000000000002E-2</c:v>
                </c:pt>
                <c:pt idx="1944">
                  <c:v>8.1000000000000003E-2</c:v>
                </c:pt>
                <c:pt idx="1945">
                  <c:v>8.1000000000000003E-2</c:v>
                </c:pt>
                <c:pt idx="1946">
                  <c:v>8.1000000000000003E-2</c:v>
                </c:pt>
                <c:pt idx="1947">
                  <c:v>8.1000000000000003E-2</c:v>
                </c:pt>
                <c:pt idx="1948">
                  <c:v>8.1000000000000003E-2</c:v>
                </c:pt>
                <c:pt idx="1949">
                  <c:v>8.1000000000000003E-2</c:v>
                </c:pt>
                <c:pt idx="1950">
                  <c:v>8.1000000000000003E-2</c:v>
                </c:pt>
                <c:pt idx="1951">
                  <c:v>8.1000000000000003E-2</c:v>
                </c:pt>
                <c:pt idx="1952">
                  <c:v>8.1000000000000003E-2</c:v>
                </c:pt>
                <c:pt idx="1953">
                  <c:v>8.1000000000000003E-2</c:v>
                </c:pt>
                <c:pt idx="1954">
                  <c:v>8.1000000000000003E-2</c:v>
                </c:pt>
                <c:pt idx="1955">
                  <c:v>8.1000000000000003E-2</c:v>
                </c:pt>
                <c:pt idx="1956">
                  <c:v>8.1500000000000003E-2</c:v>
                </c:pt>
                <c:pt idx="1957">
                  <c:v>8.1500000000000003E-2</c:v>
                </c:pt>
                <c:pt idx="1958">
                  <c:v>8.1500000000000003E-2</c:v>
                </c:pt>
                <c:pt idx="1959">
                  <c:v>8.1500000000000003E-2</c:v>
                </c:pt>
                <c:pt idx="1960">
                  <c:v>8.1500000000000003E-2</c:v>
                </c:pt>
                <c:pt idx="1961">
                  <c:v>8.1500000000000003E-2</c:v>
                </c:pt>
                <c:pt idx="1962">
                  <c:v>8.1500000000000003E-2</c:v>
                </c:pt>
                <c:pt idx="1963">
                  <c:v>8.1500000000000003E-2</c:v>
                </c:pt>
                <c:pt idx="1964">
                  <c:v>8.1500000000000003E-2</c:v>
                </c:pt>
                <c:pt idx="1965">
                  <c:v>8.1500000000000003E-2</c:v>
                </c:pt>
                <c:pt idx="1966">
                  <c:v>8.1500000000000003E-2</c:v>
                </c:pt>
                <c:pt idx="1967">
                  <c:v>8.1500000000000003E-2</c:v>
                </c:pt>
                <c:pt idx="1968">
                  <c:v>8.2000000000000003E-2</c:v>
                </c:pt>
                <c:pt idx="1969">
                  <c:v>8.2000000000000003E-2</c:v>
                </c:pt>
                <c:pt idx="1970">
                  <c:v>8.2000000000000003E-2</c:v>
                </c:pt>
                <c:pt idx="1971">
                  <c:v>8.2000000000000003E-2</c:v>
                </c:pt>
                <c:pt idx="1972">
                  <c:v>8.2000000000000003E-2</c:v>
                </c:pt>
                <c:pt idx="1973">
                  <c:v>8.2000000000000003E-2</c:v>
                </c:pt>
                <c:pt idx="1974">
                  <c:v>8.2000000000000003E-2</c:v>
                </c:pt>
                <c:pt idx="1975">
                  <c:v>8.2000000000000003E-2</c:v>
                </c:pt>
                <c:pt idx="1976">
                  <c:v>8.2000000000000003E-2</c:v>
                </c:pt>
                <c:pt idx="1977">
                  <c:v>8.2000000000000003E-2</c:v>
                </c:pt>
                <c:pt idx="1978">
                  <c:v>8.2000000000000003E-2</c:v>
                </c:pt>
                <c:pt idx="1979">
                  <c:v>8.2000000000000003E-2</c:v>
                </c:pt>
                <c:pt idx="1980">
                  <c:v>8.2500000000000004E-2</c:v>
                </c:pt>
                <c:pt idx="1981">
                  <c:v>8.2500000000000004E-2</c:v>
                </c:pt>
                <c:pt idx="1982">
                  <c:v>8.2500000000000004E-2</c:v>
                </c:pt>
                <c:pt idx="1983">
                  <c:v>8.2500000000000004E-2</c:v>
                </c:pt>
                <c:pt idx="1984">
                  <c:v>8.2500000000000004E-2</c:v>
                </c:pt>
                <c:pt idx="1985">
                  <c:v>8.2500000000000004E-2</c:v>
                </c:pt>
                <c:pt idx="1986">
                  <c:v>8.2500000000000004E-2</c:v>
                </c:pt>
                <c:pt idx="1987">
                  <c:v>8.2500000000000004E-2</c:v>
                </c:pt>
                <c:pt idx="1988">
                  <c:v>8.2500000000000004E-2</c:v>
                </c:pt>
                <c:pt idx="1989">
                  <c:v>8.2500000000000004E-2</c:v>
                </c:pt>
                <c:pt idx="1990">
                  <c:v>8.2500000000000004E-2</c:v>
                </c:pt>
                <c:pt idx="1991">
                  <c:v>8.2500000000000004E-2</c:v>
                </c:pt>
                <c:pt idx="1992">
                  <c:v>8.3000000000000004E-2</c:v>
                </c:pt>
                <c:pt idx="1993">
                  <c:v>8.3000000000000004E-2</c:v>
                </c:pt>
                <c:pt idx="1994">
                  <c:v>8.3000000000000004E-2</c:v>
                </c:pt>
                <c:pt idx="1995">
                  <c:v>8.3000000000000004E-2</c:v>
                </c:pt>
                <c:pt idx="1996">
                  <c:v>8.3000000000000004E-2</c:v>
                </c:pt>
                <c:pt idx="1997">
                  <c:v>8.3000000000000004E-2</c:v>
                </c:pt>
                <c:pt idx="1998">
                  <c:v>8.3000000000000004E-2</c:v>
                </c:pt>
                <c:pt idx="1999">
                  <c:v>8.3000000000000004E-2</c:v>
                </c:pt>
                <c:pt idx="2000">
                  <c:v>8.3000000000000004E-2</c:v>
                </c:pt>
                <c:pt idx="2001">
                  <c:v>8.3000000000000004E-2</c:v>
                </c:pt>
                <c:pt idx="2002">
                  <c:v>8.3000000000000004E-2</c:v>
                </c:pt>
                <c:pt idx="2003">
                  <c:v>8.3000000000000004E-2</c:v>
                </c:pt>
                <c:pt idx="2004">
                  <c:v>8.3500000000000005E-2</c:v>
                </c:pt>
                <c:pt idx="2005">
                  <c:v>8.3500000000000005E-2</c:v>
                </c:pt>
                <c:pt idx="2006">
                  <c:v>8.3500000000000005E-2</c:v>
                </c:pt>
                <c:pt idx="2007">
                  <c:v>8.3500000000000005E-2</c:v>
                </c:pt>
                <c:pt idx="2008">
                  <c:v>8.3500000000000005E-2</c:v>
                </c:pt>
                <c:pt idx="2009">
                  <c:v>8.3500000000000005E-2</c:v>
                </c:pt>
                <c:pt idx="2010">
                  <c:v>8.3500000000000005E-2</c:v>
                </c:pt>
                <c:pt idx="2011">
                  <c:v>8.3500000000000005E-2</c:v>
                </c:pt>
                <c:pt idx="2012">
                  <c:v>8.3500000000000005E-2</c:v>
                </c:pt>
                <c:pt idx="2013">
                  <c:v>8.3500000000000005E-2</c:v>
                </c:pt>
                <c:pt idx="2014">
                  <c:v>8.3500000000000005E-2</c:v>
                </c:pt>
                <c:pt idx="2015">
                  <c:v>8.3500000000000005E-2</c:v>
                </c:pt>
                <c:pt idx="2016">
                  <c:v>8.4000000000000005E-2</c:v>
                </c:pt>
                <c:pt idx="2017">
                  <c:v>8.4000000000000005E-2</c:v>
                </c:pt>
                <c:pt idx="2018">
                  <c:v>8.4000000000000005E-2</c:v>
                </c:pt>
                <c:pt idx="2019">
                  <c:v>8.4000000000000005E-2</c:v>
                </c:pt>
                <c:pt idx="2020">
                  <c:v>8.4000000000000005E-2</c:v>
                </c:pt>
                <c:pt idx="2021">
                  <c:v>8.4000000000000005E-2</c:v>
                </c:pt>
                <c:pt idx="2022">
                  <c:v>8.4000000000000005E-2</c:v>
                </c:pt>
                <c:pt idx="2023">
                  <c:v>8.4000000000000005E-2</c:v>
                </c:pt>
                <c:pt idx="2024">
                  <c:v>8.4000000000000005E-2</c:v>
                </c:pt>
                <c:pt idx="2025">
                  <c:v>8.4000000000000005E-2</c:v>
                </c:pt>
                <c:pt idx="2026">
                  <c:v>8.4000000000000005E-2</c:v>
                </c:pt>
                <c:pt idx="2027">
                  <c:v>8.4000000000000005E-2</c:v>
                </c:pt>
                <c:pt idx="2028">
                  <c:v>8.4500000000000006E-2</c:v>
                </c:pt>
                <c:pt idx="2029">
                  <c:v>8.4500000000000006E-2</c:v>
                </c:pt>
                <c:pt idx="2030">
                  <c:v>8.4500000000000006E-2</c:v>
                </c:pt>
                <c:pt idx="2031">
                  <c:v>8.4500000000000006E-2</c:v>
                </c:pt>
                <c:pt idx="2032">
                  <c:v>8.4500000000000006E-2</c:v>
                </c:pt>
                <c:pt idx="2033">
                  <c:v>8.4500000000000006E-2</c:v>
                </c:pt>
                <c:pt idx="2034">
                  <c:v>8.4500000000000006E-2</c:v>
                </c:pt>
                <c:pt idx="2035">
                  <c:v>8.4500000000000006E-2</c:v>
                </c:pt>
                <c:pt idx="2036">
                  <c:v>8.4500000000000006E-2</c:v>
                </c:pt>
                <c:pt idx="2037">
                  <c:v>8.4500000000000006E-2</c:v>
                </c:pt>
                <c:pt idx="2038">
                  <c:v>8.4500000000000006E-2</c:v>
                </c:pt>
                <c:pt idx="2039">
                  <c:v>8.4500000000000006E-2</c:v>
                </c:pt>
                <c:pt idx="2040">
                  <c:v>8.5000000000000006E-2</c:v>
                </c:pt>
                <c:pt idx="2041">
                  <c:v>8.5000000000000006E-2</c:v>
                </c:pt>
                <c:pt idx="2042">
                  <c:v>8.5000000000000006E-2</c:v>
                </c:pt>
                <c:pt idx="2043">
                  <c:v>8.5000000000000006E-2</c:v>
                </c:pt>
                <c:pt idx="2044">
                  <c:v>8.5000000000000006E-2</c:v>
                </c:pt>
                <c:pt idx="2045">
                  <c:v>8.5000000000000006E-2</c:v>
                </c:pt>
                <c:pt idx="2046">
                  <c:v>8.5000000000000006E-2</c:v>
                </c:pt>
                <c:pt idx="2047">
                  <c:v>8.5000000000000006E-2</c:v>
                </c:pt>
                <c:pt idx="2048">
                  <c:v>8.5000000000000006E-2</c:v>
                </c:pt>
                <c:pt idx="2049">
                  <c:v>8.5000000000000006E-2</c:v>
                </c:pt>
                <c:pt idx="2050">
                  <c:v>8.5000000000000006E-2</c:v>
                </c:pt>
                <c:pt idx="2051">
                  <c:v>8.5000000000000006E-2</c:v>
                </c:pt>
                <c:pt idx="2052">
                  <c:v>8.5500000000000007E-2</c:v>
                </c:pt>
                <c:pt idx="2053">
                  <c:v>8.5500000000000007E-2</c:v>
                </c:pt>
                <c:pt idx="2054">
                  <c:v>8.5500000000000007E-2</c:v>
                </c:pt>
                <c:pt idx="2055">
                  <c:v>8.5500000000000007E-2</c:v>
                </c:pt>
                <c:pt idx="2056">
                  <c:v>8.5500000000000007E-2</c:v>
                </c:pt>
                <c:pt idx="2057">
                  <c:v>8.5500000000000007E-2</c:v>
                </c:pt>
                <c:pt idx="2058">
                  <c:v>8.5500000000000007E-2</c:v>
                </c:pt>
                <c:pt idx="2059">
                  <c:v>8.5500000000000007E-2</c:v>
                </c:pt>
                <c:pt idx="2060">
                  <c:v>8.5500000000000007E-2</c:v>
                </c:pt>
                <c:pt idx="2061">
                  <c:v>8.5500000000000007E-2</c:v>
                </c:pt>
                <c:pt idx="2062">
                  <c:v>8.5500000000000007E-2</c:v>
                </c:pt>
                <c:pt idx="2063">
                  <c:v>8.5500000000000007E-2</c:v>
                </c:pt>
                <c:pt idx="2064">
                  <c:v>8.5999999999999993E-2</c:v>
                </c:pt>
                <c:pt idx="2065">
                  <c:v>8.5999999999999993E-2</c:v>
                </c:pt>
                <c:pt idx="2066">
                  <c:v>8.5999999999999993E-2</c:v>
                </c:pt>
                <c:pt idx="2067">
                  <c:v>8.5999999999999993E-2</c:v>
                </c:pt>
                <c:pt idx="2068">
                  <c:v>8.5999999999999993E-2</c:v>
                </c:pt>
                <c:pt idx="2069">
                  <c:v>8.5999999999999993E-2</c:v>
                </c:pt>
                <c:pt idx="2070">
                  <c:v>8.5999999999999993E-2</c:v>
                </c:pt>
                <c:pt idx="2071">
                  <c:v>8.5999999999999993E-2</c:v>
                </c:pt>
                <c:pt idx="2072">
                  <c:v>8.5999999999999993E-2</c:v>
                </c:pt>
                <c:pt idx="2073">
                  <c:v>8.5999999999999993E-2</c:v>
                </c:pt>
                <c:pt idx="2074">
                  <c:v>8.5999999999999993E-2</c:v>
                </c:pt>
                <c:pt idx="2075">
                  <c:v>8.5999999999999993E-2</c:v>
                </c:pt>
                <c:pt idx="2076">
                  <c:v>8.6499999999999994E-2</c:v>
                </c:pt>
                <c:pt idx="2077">
                  <c:v>8.6499999999999994E-2</c:v>
                </c:pt>
                <c:pt idx="2078">
                  <c:v>8.6499999999999994E-2</c:v>
                </c:pt>
                <c:pt idx="2079">
                  <c:v>8.6499999999999994E-2</c:v>
                </c:pt>
                <c:pt idx="2080">
                  <c:v>8.6499999999999994E-2</c:v>
                </c:pt>
                <c:pt idx="2081">
                  <c:v>8.6499999999999994E-2</c:v>
                </c:pt>
                <c:pt idx="2082">
                  <c:v>8.6499999999999994E-2</c:v>
                </c:pt>
                <c:pt idx="2083">
                  <c:v>8.6499999999999994E-2</c:v>
                </c:pt>
                <c:pt idx="2084">
                  <c:v>8.6499999999999994E-2</c:v>
                </c:pt>
                <c:pt idx="2085">
                  <c:v>8.6499999999999994E-2</c:v>
                </c:pt>
                <c:pt idx="2086">
                  <c:v>8.6499999999999994E-2</c:v>
                </c:pt>
                <c:pt idx="2087">
                  <c:v>8.6499999999999994E-2</c:v>
                </c:pt>
                <c:pt idx="2088">
                  <c:v>8.6999999999999994E-2</c:v>
                </c:pt>
                <c:pt idx="2089">
                  <c:v>8.6999999999999994E-2</c:v>
                </c:pt>
                <c:pt idx="2090">
                  <c:v>8.6999999999999994E-2</c:v>
                </c:pt>
                <c:pt idx="2091">
                  <c:v>8.6999999999999994E-2</c:v>
                </c:pt>
                <c:pt idx="2092">
                  <c:v>8.6999999999999994E-2</c:v>
                </c:pt>
                <c:pt idx="2093">
                  <c:v>8.6999999999999994E-2</c:v>
                </c:pt>
                <c:pt idx="2094">
                  <c:v>8.6999999999999994E-2</c:v>
                </c:pt>
                <c:pt idx="2095">
                  <c:v>8.6999999999999994E-2</c:v>
                </c:pt>
                <c:pt idx="2096">
                  <c:v>8.6999999999999994E-2</c:v>
                </c:pt>
                <c:pt idx="2097">
                  <c:v>8.6999999999999994E-2</c:v>
                </c:pt>
                <c:pt idx="2098">
                  <c:v>8.6999999999999994E-2</c:v>
                </c:pt>
                <c:pt idx="2099">
                  <c:v>8.6999999999999994E-2</c:v>
                </c:pt>
                <c:pt idx="2100">
                  <c:v>8.7499999999999994E-2</c:v>
                </c:pt>
                <c:pt idx="2101">
                  <c:v>8.7499999999999994E-2</c:v>
                </c:pt>
                <c:pt idx="2102">
                  <c:v>8.7499999999999994E-2</c:v>
                </c:pt>
                <c:pt idx="2103">
                  <c:v>8.7499999999999994E-2</c:v>
                </c:pt>
                <c:pt idx="2104">
                  <c:v>8.7499999999999994E-2</c:v>
                </c:pt>
                <c:pt idx="2105">
                  <c:v>8.7499999999999994E-2</c:v>
                </c:pt>
                <c:pt idx="2106">
                  <c:v>8.7499999999999994E-2</c:v>
                </c:pt>
                <c:pt idx="2107">
                  <c:v>8.7499999999999994E-2</c:v>
                </c:pt>
                <c:pt idx="2108">
                  <c:v>8.7499999999999994E-2</c:v>
                </c:pt>
                <c:pt idx="2109">
                  <c:v>8.7499999999999994E-2</c:v>
                </c:pt>
                <c:pt idx="2110">
                  <c:v>8.7499999999999994E-2</c:v>
                </c:pt>
                <c:pt idx="2111">
                  <c:v>8.7499999999999994E-2</c:v>
                </c:pt>
                <c:pt idx="2112">
                  <c:v>8.7999999999999995E-2</c:v>
                </c:pt>
                <c:pt idx="2113">
                  <c:v>8.7999999999999995E-2</c:v>
                </c:pt>
                <c:pt idx="2114">
                  <c:v>8.7999999999999995E-2</c:v>
                </c:pt>
                <c:pt idx="2115">
                  <c:v>8.7999999999999995E-2</c:v>
                </c:pt>
                <c:pt idx="2116">
                  <c:v>8.7999999999999995E-2</c:v>
                </c:pt>
                <c:pt idx="2117">
                  <c:v>8.7999999999999995E-2</c:v>
                </c:pt>
                <c:pt idx="2118">
                  <c:v>8.7999999999999995E-2</c:v>
                </c:pt>
                <c:pt idx="2119">
                  <c:v>8.7999999999999995E-2</c:v>
                </c:pt>
                <c:pt idx="2120">
                  <c:v>8.7999999999999995E-2</c:v>
                </c:pt>
                <c:pt idx="2121">
                  <c:v>8.7999999999999995E-2</c:v>
                </c:pt>
                <c:pt idx="2122">
                  <c:v>8.7999999999999995E-2</c:v>
                </c:pt>
                <c:pt idx="2123">
                  <c:v>8.7999999999999995E-2</c:v>
                </c:pt>
                <c:pt idx="2124">
                  <c:v>8.8499999999999995E-2</c:v>
                </c:pt>
                <c:pt idx="2125">
                  <c:v>8.8499999999999995E-2</c:v>
                </c:pt>
                <c:pt idx="2126">
                  <c:v>8.8499999999999995E-2</c:v>
                </c:pt>
                <c:pt idx="2127">
                  <c:v>8.8499999999999995E-2</c:v>
                </c:pt>
                <c:pt idx="2128">
                  <c:v>8.8499999999999995E-2</c:v>
                </c:pt>
                <c:pt idx="2129">
                  <c:v>8.8499999999999995E-2</c:v>
                </c:pt>
                <c:pt idx="2130">
                  <c:v>8.8499999999999995E-2</c:v>
                </c:pt>
                <c:pt idx="2131">
                  <c:v>8.8499999999999995E-2</c:v>
                </c:pt>
                <c:pt idx="2132">
                  <c:v>8.8499999999999995E-2</c:v>
                </c:pt>
                <c:pt idx="2133">
                  <c:v>8.8499999999999995E-2</c:v>
                </c:pt>
                <c:pt idx="2134">
                  <c:v>8.8499999999999995E-2</c:v>
                </c:pt>
                <c:pt idx="2135">
                  <c:v>8.8499999999999995E-2</c:v>
                </c:pt>
                <c:pt idx="2136">
                  <c:v>8.8999999999999996E-2</c:v>
                </c:pt>
                <c:pt idx="2137">
                  <c:v>8.8999999999999996E-2</c:v>
                </c:pt>
                <c:pt idx="2138">
                  <c:v>8.8999999999999996E-2</c:v>
                </c:pt>
                <c:pt idx="2139">
                  <c:v>8.8999999999999996E-2</c:v>
                </c:pt>
                <c:pt idx="2140">
                  <c:v>8.8999999999999996E-2</c:v>
                </c:pt>
                <c:pt idx="2141">
                  <c:v>8.8999999999999996E-2</c:v>
                </c:pt>
                <c:pt idx="2142">
                  <c:v>8.8999999999999996E-2</c:v>
                </c:pt>
                <c:pt idx="2143">
                  <c:v>8.8999999999999996E-2</c:v>
                </c:pt>
                <c:pt idx="2144">
                  <c:v>8.8999999999999996E-2</c:v>
                </c:pt>
                <c:pt idx="2145">
                  <c:v>8.8999999999999996E-2</c:v>
                </c:pt>
                <c:pt idx="2146">
                  <c:v>8.8999999999999996E-2</c:v>
                </c:pt>
                <c:pt idx="2147">
                  <c:v>8.8999999999999996E-2</c:v>
                </c:pt>
                <c:pt idx="2148">
                  <c:v>8.9499999999999996E-2</c:v>
                </c:pt>
                <c:pt idx="2149">
                  <c:v>8.9499999999999996E-2</c:v>
                </c:pt>
                <c:pt idx="2150">
                  <c:v>8.9499999999999996E-2</c:v>
                </c:pt>
                <c:pt idx="2151">
                  <c:v>8.9499999999999996E-2</c:v>
                </c:pt>
                <c:pt idx="2152">
                  <c:v>8.9499999999999996E-2</c:v>
                </c:pt>
                <c:pt idx="2153">
                  <c:v>8.9499999999999996E-2</c:v>
                </c:pt>
                <c:pt idx="2154">
                  <c:v>8.9499999999999996E-2</c:v>
                </c:pt>
                <c:pt idx="2155">
                  <c:v>8.9499999999999996E-2</c:v>
                </c:pt>
                <c:pt idx="2156">
                  <c:v>8.9499999999999996E-2</c:v>
                </c:pt>
                <c:pt idx="2157">
                  <c:v>8.9499999999999996E-2</c:v>
                </c:pt>
                <c:pt idx="2158">
                  <c:v>8.9499999999999996E-2</c:v>
                </c:pt>
                <c:pt idx="2159">
                  <c:v>8.9499999999999996E-2</c:v>
                </c:pt>
                <c:pt idx="2160">
                  <c:v>0.09</c:v>
                </c:pt>
                <c:pt idx="2161">
                  <c:v>0.09</c:v>
                </c:pt>
                <c:pt idx="2162">
                  <c:v>0.09</c:v>
                </c:pt>
                <c:pt idx="2163">
                  <c:v>0.09</c:v>
                </c:pt>
                <c:pt idx="2164">
                  <c:v>0.09</c:v>
                </c:pt>
                <c:pt idx="2165">
                  <c:v>0.09</c:v>
                </c:pt>
                <c:pt idx="2166">
                  <c:v>0.09</c:v>
                </c:pt>
                <c:pt idx="2167">
                  <c:v>0.09</c:v>
                </c:pt>
                <c:pt idx="2168">
                  <c:v>0.09</c:v>
                </c:pt>
                <c:pt idx="2169">
                  <c:v>0.09</c:v>
                </c:pt>
                <c:pt idx="2170">
                  <c:v>0.09</c:v>
                </c:pt>
                <c:pt idx="2171">
                  <c:v>0.09</c:v>
                </c:pt>
                <c:pt idx="2172">
                  <c:v>9.0499999999999997E-2</c:v>
                </c:pt>
                <c:pt idx="2173">
                  <c:v>9.0499999999999997E-2</c:v>
                </c:pt>
                <c:pt idx="2174">
                  <c:v>9.0499999999999997E-2</c:v>
                </c:pt>
                <c:pt idx="2175">
                  <c:v>9.0499999999999997E-2</c:v>
                </c:pt>
                <c:pt idx="2176">
                  <c:v>9.0499999999999997E-2</c:v>
                </c:pt>
                <c:pt idx="2177">
                  <c:v>9.0499999999999997E-2</c:v>
                </c:pt>
                <c:pt idx="2178">
                  <c:v>9.0499999999999997E-2</c:v>
                </c:pt>
                <c:pt idx="2179">
                  <c:v>9.0499999999999997E-2</c:v>
                </c:pt>
                <c:pt idx="2180">
                  <c:v>9.0499999999999997E-2</c:v>
                </c:pt>
                <c:pt idx="2181">
                  <c:v>9.0499999999999997E-2</c:v>
                </c:pt>
                <c:pt idx="2182">
                  <c:v>9.0499999999999997E-2</c:v>
                </c:pt>
                <c:pt idx="2183">
                  <c:v>9.0499999999999997E-2</c:v>
                </c:pt>
                <c:pt idx="2184">
                  <c:v>9.0999999999999998E-2</c:v>
                </c:pt>
                <c:pt idx="2185">
                  <c:v>9.0999999999999998E-2</c:v>
                </c:pt>
                <c:pt idx="2186">
                  <c:v>9.0999999999999998E-2</c:v>
                </c:pt>
                <c:pt idx="2187">
                  <c:v>9.0999999999999998E-2</c:v>
                </c:pt>
                <c:pt idx="2188">
                  <c:v>9.0999999999999998E-2</c:v>
                </c:pt>
                <c:pt idx="2189">
                  <c:v>9.0999999999999998E-2</c:v>
                </c:pt>
                <c:pt idx="2190">
                  <c:v>9.0999999999999998E-2</c:v>
                </c:pt>
                <c:pt idx="2191">
                  <c:v>9.0999999999999998E-2</c:v>
                </c:pt>
                <c:pt idx="2192">
                  <c:v>9.0999999999999998E-2</c:v>
                </c:pt>
                <c:pt idx="2193">
                  <c:v>9.0999999999999998E-2</c:v>
                </c:pt>
                <c:pt idx="2194">
                  <c:v>9.0999999999999998E-2</c:v>
                </c:pt>
                <c:pt idx="2195">
                  <c:v>9.0999999999999998E-2</c:v>
                </c:pt>
                <c:pt idx="2196">
                  <c:v>9.1499999999999998E-2</c:v>
                </c:pt>
                <c:pt idx="2197">
                  <c:v>9.1499999999999998E-2</c:v>
                </c:pt>
                <c:pt idx="2198">
                  <c:v>9.1499999999999998E-2</c:v>
                </c:pt>
                <c:pt idx="2199">
                  <c:v>9.1499999999999998E-2</c:v>
                </c:pt>
                <c:pt idx="2200">
                  <c:v>9.1499999999999998E-2</c:v>
                </c:pt>
                <c:pt idx="2201">
                  <c:v>9.1499999999999998E-2</c:v>
                </c:pt>
                <c:pt idx="2202">
                  <c:v>9.1499999999999998E-2</c:v>
                </c:pt>
                <c:pt idx="2203">
                  <c:v>9.1499999999999998E-2</c:v>
                </c:pt>
                <c:pt idx="2204">
                  <c:v>9.1499999999999998E-2</c:v>
                </c:pt>
                <c:pt idx="2205">
                  <c:v>9.1499999999999998E-2</c:v>
                </c:pt>
                <c:pt idx="2206">
                  <c:v>9.1499999999999998E-2</c:v>
                </c:pt>
                <c:pt idx="2207">
                  <c:v>9.1499999999999998E-2</c:v>
                </c:pt>
                <c:pt idx="2208">
                  <c:v>9.1999999999999998E-2</c:v>
                </c:pt>
                <c:pt idx="2209">
                  <c:v>9.1999999999999998E-2</c:v>
                </c:pt>
                <c:pt idx="2210">
                  <c:v>9.1999999999999998E-2</c:v>
                </c:pt>
                <c:pt idx="2211">
                  <c:v>9.1999999999999998E-2</c:v>
                </c:pt>
                <c:pt idx="2212">
                  <c:v>9.1999999999999998E-2</c:v>
                </c:pt>
                <c:pt idx="2213">
                  <c:v>9.1999999999999998E-2</c:v>
                </c:pt>
                <c:pt idx="2214">
                  <c:v>9.1999999999999998E-2</c:v>
                </c:pt>
                <c:pt idx="2215">
                  <c:v>9.1999999999999998E-2</c:v>
                </c:pt>
                <c:pt idx="2216">
                  <c:v>9.1999999999999998E-2</c:v>
                </c:pt>
                <c:pt idx="2217">
                  <c:v>9.1999999999999998E-2</c:v>
                </c:pt>
                <c:pt idx="2218">
                  <c:v>9.1999999999999998E-2</c:v>
                </c:pt>
                <c:pt idx="2219">
                  <c:v>9.1999999999999998E-2</c:v>
                </c:pt>
                <c:pt idx="2220">
                  <c:v>9.2499999999999999E-2</c:v>
                </c:pt>
                <c:pt idx="2221">
                  <c:v>9.2499999999999999E-2</c:v>
                </c:pt>
                <c:pt idx="2222">
                  <c:v>9.2499999999999999E-2</c:v>
                </c:pt>
                <c:pt idx="2223">
                  <c:v>9.2499999999999999E-2</c:v>
                </c:pt>
                <c:pt idx="2224">
                  <c:v>9.2499999999999999E-2</c:v>
                </c:pt>
                <c:pt idx="2225">
                  <c:v>9.2499999999999999E-2</c:v>
                </c:pt>
                <c:pt idx="2226">
                  <c:v>9.2499999999999999E-2</c:v>
                </c:pt>
                <c:pt idx="2227">
                  <c:v>9.2499999999999999E-2</c:v>
                </c:pt>
                <c:pt idx="2228">
                  <c:v>9.2499999999999999E-2</c:v>
                </c:pt>
                <c:pt idx="2229">
                  <c:v>9.2499999999999999E-2</c:v>
                </c:pt>
                <c:pt idx="2230">
                  <c:v>9.2499999999999999E-2</c:v>
                </c:pt>
                <c:pt idx="2231">
                  <c:v>9.2499999999999999E-2</c:v>
                </c:pt>
                <c:pt idx="2232">
                  <c:v>9.2999999999999999E-2</c:v>
                </c:pt>
                <c:pt idx="2233">
                  <c:v>9.2999999999999999E-2</c:v>
                </c:pt>
                <c:pt idx="2234">
                  <c:v>9.2999999999999999E-2</c:v>
                </c:pt>
                <c:pt idx="2235">
                  <c:v>9.2999999999999999E-2</c:v>
                </c:pt>
                <c:pt idx="2236">
                  <c:v>9.2999999999999999E-2</c:v>
                </c:pt>
                <c:pt idx="2237">
                  <c:v>9.2999999999999999E-2</c:v>
                </c:pt>
                <c:pt idx="2238">
                  <c:v>9.2999999999999999E-2</c:v>
                </c:pt>
                <c:pt idx="2239">
                  <c:v>9.2999999999999999E-2</c:v>
                </c:pt>
                <c:pt idx="2240">
                  <c:v>9.2999999999999999E-2</c:v>
                </c:pt>
                <c:pt idx="2241">
                  <c:v>9.2999999999999999E-2</c:v>
                </c:pt>
                <c:pt idx="2242">
                  <c:v>9.2999999999999999E-2</c:v>
                </c:pt>
                <c:pt idx="2243">
                  <c:v>9.2999999999999999E-2</c:v>
                </c:pt>
                <c:pt idx="2244">
                  <c:v>9.35E-2</c:v>
                </c:pt>
                <c:pt idx="2245">
                  <c:v>9.35E-2</c:v>
                </c:pt>
                <c:pt idx="2246">
                  <c:v>9.35E-2</c:v>
                </c:pt>
                <c:pt idx="2247">
                  <c:v>9.35E-2</c:v>
                </c:pt>
                <c:pt idx="2248">
                  <c:v>9.35E-2</c:v>
                </c:pt>
                <c:pt idx="2249">
                  <c:v>9.35E-2</c:v>
                </c:pt>
                <c:pt idx="2250">
                  <c:v>9.35E-2</c:v>
                </c:pt>
                <c:pt idx="2251">
                  <c:v>9.35E-2</c:v>
                </c:pt>
                <c:pt idx="2252">
                  <c:v>9.35E-2</c:v>
                </c:pt>
                <c:pt idx="2253">
                  <c:v>9.35E-2</c:v>
                </c:pt>
                <c:pt idx="2254">
                  <c:v>9.35E-2</c:v>
                </c:pt>
                <c:pt idx="2255">
                  <c:v>9.35E-2</c:v>
                </c:pt>
                <c:pt idx="2256">
                  <c:v>9.4E-2</c:v>
                </c:pt>
                <c:pt idx="2257">
                  <c:v>9.4E-2</c:v>
                </c:pt>
                <c:pt idx="2258">
                  <c:v>9.4E-2</c:v>
                </c:pt>
                <c:pt idx="2259">
                  <c:v>9.4E-2</c:v>
                </c:pt>
                <c:pt idx="2260">
                  <c:v>9.4E-2</c:v>
                </c:pt>
                <c:pt idx="2261">
                  <c:v>9.4E-2</c:v>
                </c:pt>
                <c:pt idx="2262">
                  <c:v>9.4E-2</c:v>
                </c:pt>
                <c:pt idx="2263">
                  <c:v>9.4E-2</c:v>
                </c:pt>
                <c:pt idx="2264">
                  <c:v>9.4E-2</c:v>
                </c:pt>
                <c:pt idx="2265">
                  <c:v>9.4E-2</c:v>
                </c:pt>
                <c:pt idx="2266">
                  <c:v>9.4E-2</c:v>
                </c:pt>
                <c:pt idx="2267">
                  <c:v>9.4E-2</c:v>
                </c:pt>
                <c:pt idx="2268">
                  <c:v>9.4500000000000001E-2</c:v>
                </c:pt>
                <c:pt idx="2269">
                  <c:v>9.4500000000000001E-2</c:v>
                </c:pt>
                <c:pt idx="2270">
                  <c:v>9.4500000000000001E-2</c:v>
                </c:pt>
                <c:pt idx="2271">
                  <c:v>9.4500000000000001E-2</c:v>
                </c:pt>
                <c:pt idx="2272">
                  <c:v>9.4500000000000001E-2</c:v>
                </c:pt>
                <c:pt idx="2273">
                  <c:v>9.4500000000000001E-2</c:v>
                </c:pt>
                <c:pt idx="2274">
                  <c:v>9.4500000000000001E-2</c:v>
                </c:pt>
                <c:pt idx="2275">
                  <c:v>9.4500000000000001E-2</c:v>
                </c:pt>
                <c:pt idx="2276">
                  <c:v>9.4500000000000001E-2</c:v>
                </c:pt>
                <c:pt idx="2277">
                  <c:v>9.4500000000000001E-2</c:v>
                </c:pt>
                <c:pt idx="2278">
                  <c:v>9.4500000000000001E-2</c:v>
                </c:pt>
                <c:pt idx="2279">
                  <c:v>9.4500000000000001E-2</c:v>
                </c:pt>
                <c:pt idx="2280">
                  <c:v>9.5000000000000001E-2</c:v>
                </c:pt>
                <c:pt idx="2281">
                  <c:v>9.5000000000000001E-2</c:v>
                </c:pt>
                <c:pt idx="2282">
                  <c:v>9.5000000000000001E-2</c:v>
                </c:pt>
                <c:pt idx="2283">
                  <c:v>9.5000000000000001E-2</c:v>
                </c:pt>
                <c:pt idx="2284">
                  <c:v>9.5000000000000001E-2</c:v>
                </c:pt>
                <c:pt idx="2285">
                  <c:v>9.5000000000000001E-2</c:v>
                </c:pt>
                <c:pt idx="2286">
                  <c:v>9.5000000000000001E-2</c:v>
                </c:pt>
                <c:pt idx="2287">
                  <c:v>9.5000000000000001E-2</c:v>
                </c:pt>
                <c:pt idx="2288">
                  <c:v>9.5000000000000001E-2</c:v>
                </c:pt>
                <c:pt idx="2289">
                  <c:v>9.5000000000000001E-2</c:v>
                </c:pt>
                <c:pt idx="2290">
                  <c:v>9.5000000000000001E-2</c:v>
                </c:pt>
                <c:pt idx="2291">
                  <c:v>9.5000000000000001E-2</c:v>
                </c:pt>
                <c:pt idx="2292">
                  <c:v>9.5500000000000002E-2</c:v>
                </c:pt>
                <c:pt idx="2293">
                  <c:v>9.5500000000000002E-2</c:v>
                </c:pt>
                <c:pt idx="2294">
                  <c:v>9.5500000000000002E-2</c:v>
                </c:pt>
                <c:pt idx="2295">
                  <c:v>9.5500000000000002E-2</c:v>
                </c:pt>
                <c:pt idx="2296">
                  <c:v>9.5500000000000002E-2</c:v>
                </c:pt>
                <c:pt idx="2297">
                  <c:v>9.5500000000000002E-2</c:v>
                </c:pt>
                <c:pt idx="2298">
                  <c:v>9.5500000000000002E-2</c:v>
                </c:pt>
                <c:pt idx="2299">
                  <c:v>9.5500000000000002E-2</c:v>
                </c:pt>
                <c:pt idx="2300">
                  <c:v>9.5500000000000002E-2</c:v>
                </c:pt>
                <c:pt idx="2301">
                  <c:v>9.5500000000000002E-2</c:v>
                </c:pt>
                <c:pt idx="2302">
                  <c:v>9.5500000000000002E-2</c:v>
                </c:pt>
                <c:pt idx="2303">
                  <c:v>9.5500000000000002E-2</c:v>
                </c:pt>
                <c:pt idx="2304">
                  <c:v>9.6000000000000002E-2</c:v>
                </c:pt>
                <c:pt idx="2305">
                  <c:v>9.6000000000000002E-2</c:v>
                </c:pt>
                <c:pt idx="2306">
                  <c:v>9.6000000000000002E-2</c:v>
                </c:pt>
                <c:pt idx="2307">
                  <c:v>9.6000000000000002E-2</c:v>
                </c:pt>
                <c:pt idx="2308">
                  <c:v>9.6000000000000002E-2</c:v>
                </c:pt>
                <c:pt idx="2309">
                  <c:v>9.6000000000000002E-2</c:v>
                </c:pt>
                <c:pt idx="2310">
                  <c:v>9.6000000000000002E-2</c:v>
                </c:pt>
                <c:pt idx="2311">
                  <c:v>9.6000000000000002E-2</c:v>
                </c:pt>
                <c:pt idx="2312">
                  <c:v>9.6000000000000002E-2</c:v>
                </c:pt>
                <c:pt idx="2313">
                  <c:v>9.6000000000000002E-2</c:v>
                </c:pt>
                <c:pt idx="2314">
                  <c:v>9.6000000000000002E-2</c:v>
                </c:pt>
                <c:pt idx="2315">
                  <c:v>9.6000000000000002E-2</c:v>
                </c:pt>
                <c:pt idx="2316">
                  <c:v>9.6500000000000002E-2</c:v>
                </c:pt>
                <c:pt idx="2317">
                  <c:v>9.6500000000000002E-2</c:v>
                </c:pt>
                <c:pt idx="2318">
                  <c:v>9.6500000000000002E-2</c:v>
                </c:pt>
                <c:pt idx="2319">
                  <c:v>9.6500000000000002E-2</c:v>
                </c:pt>
                <c:pt idx="2320">
                  <c:v>9.6500000000000002E-2</c:v>
                </c:pt>
                <c:pt idx="2321">
                  <c:v>9.6500000000000002E-2</c:v>
                </c:pt>
                <c:pt idx="2322">
                  <c:v>9.6500000000000002E-2</c:v>
                </c:pt>
                <c:pt idx="2323">
                  <c:v>9.6500000000000002E-2</c:v>
                </c:pt>
                <c:pt idx="2324">
                  <c:v>9.6500000000000002E-2</c:v>
                </c:pt>
                <c:pt idx="2325">
                  <c:v>9.6500000000000002E-2</c:v>
                </c:pt>
                <c:pt idx="2326">
                  <c:v>9.6500000000000002E-2</c:v>
                </c:pt>
                <c:pt idx="2327">
                  <c:v>9.6500000000000002E-2</c:v>
                </c:pt>
                <c:pt idx="2328">
                  <c:v>9.7000000000000003E-2</c:v>
                </c:pt>
                <c:pt idx="2329">
                  <c:v>9.7000000000000003E-2</c:v>
                </c:pt>
                <c:pt idx="2330">
                  <c:v>9.7000000000000003E-2</c:v>
                </c:pt>
                <c:pt idx="2331">
                  <c:v>9.7000000000000003E-2</c:v>
                </c:pt>
                <c:pt idx="2332">
                  <c:v>9.7000000000000003E-2</c:v>
                </c:pt>
                <c:pt idx="2333">
                  <c:v>9.7000000000000003E-2</c:v>
                </c:pt>
                <c:pt idx="2334">
                  <c:v>9.7000000000000003E-2</c:v>
                </c:pt>
                <c:pt idx="2335">
                  <c:v>9.7000000000000003E-2</c:v>
                </c:pt>
                <c:pt idx="2336">
                  <c:v>9.7000000000000003E-2</c:v>
                </c:pt>
                <c:pt idx="2337">
                  <c:v>9.7000000000000003E-2</c:v>
                </c:pt>
                <c:pt idx="2338">
                  <c:v>9.7000000000000003E-2</c:v>
                </c:pt>
                <c:pt idx="2339">
                  <c:v>9.7000000000000003E-2</c:v>
                </c:pt>
                <c:pt idx="2340">
                  <c:v>9.7500000000000003E-2</c:v>
                </c:pt>
                <c:pt idx="2341">
                  <c:v>9.7500000000000003E-2</c:v>
                </c:pt>
                <c:pt idx="2342">
                  <c:v>9.7500000000000003E-2</c:v>
                </c:pt>
                <c:pt idx="2343">
                  <c:v>9.7500000000000003E-2</c:v>
                </c:pt>
                <c:pt idx="2344">
                  <c:v>9.7500000000000003E-2</c:v>
                </c:pt>
                <c:pt idx="2345">
                  <c:v>9.7500000000000003E-2</c:v>
                </c:pt>
                <c:pt idx="2346">
                  <c:v>9.7500000000000003E-2</c:v>
                </c:pt>
                <c:pt idx="2347">
                  <c:v>9.7500000000000003E-2</c:v>
                </c:pt>
                <c:pt idx="2348">
                  <c:v>9.7500000000000003E-2</c:v>
                </c:pt>
                <c:pt idx="2349">
                  <c:v>9.7500000000000003E-2</c:v>
                </c:pt>
                <c:pt idx="2350">
                  <c:v>9.7500000000000003E-2</c:v>
                </c:pt>
                <c:pt idx="2351">
                  <c:v>9.7500000000000003E-2</c:v>
                </c:pt>
                <c:pt idx="2352">
                  <c:v>9.8000000000000004E-2</c:v>
                </c:pt>
                <c:pt idx="2353">
                  <c:v>9.8000000000000004E-2</c:v>
                </c:pt>
                <c:pt idx="2354">
                  <c:v>9.8000000000000004E-2</c:v>
                </c:pt>
                <c:pt idx="2355">
                  <c:v>9.8000000000000004E-2</c:v>
                </c:pt>
                <c:pt idx="2356">
                  <c:v>9.8000000000000004E-2</c:v>
                </c:pt>
                <c:pt idx="2357">
                  <c:v>9.8000000000000004E-2</c:v>
                </c:pt>
                <c:pt idx="2358">
                  <c:v>9.8000000000000004E-2</c:v>
                </c:pt>
                <c:pt idx="2359">
                  <c:v>9.8000000000000004E-2</c:v>
                </c:pt>
                <c:pt idx="2360">
                  <c:v>9.8000000000000004E-2</c:v>
                </c:pt>
                <c:pt idx="2361">
                  <c:v>9.8000000000000004E-2</c:v>
                </c:pt>
                <c:pt idx="2362">
                  <c:v>9.8000000000000004E-2</c:v>
                </c:pt>
                <c:pt idx="2363">
                  <c:v>9.8000000000000004E-2</c:v>
                </c:pt>
                <c:pt idx="2364">
                  <c:v>9.8500000000000004E-2</c:v>
                </c:pt>
                <c:pt idx="2365">
                  <c:v>9.8500000000000004E-2</c:v>
                </c:pt>
                <c:pt idx="2366">
                  <c:v>9.8500000000000004E-2</c:v>
                </c:pt>
                <c:pt idx="2367">
                  <c:v>9.8500000000000004E-2</c:v>
                </c:pt>
                <c:pt idx="2368">
                  <c:v>9.8500000000000004E-2</c:v>
                </c:pt>
                <c:pt idx="2369">
                  <c:v>9.8500000000000004E-2</c:v>
                </c:pt>
                <c:pt idx="2370">
                  <c:v>9.8500000000000004E-2</c:v>
                </c:pt>
                <c:pt idx="2371">
                  <c:v>9.8500000000000004E-2</c:v>
                </c:pt>
                <c:pt idx="2372">
                  <c:v>9.8500000000000004E-2</c:v>
                </c:pt>
                <c:pt idx="2373">
                  <c:v>9.8500000000000004E-2</c:v>
                </c:pt>
                <c:pt idx="2374">
                  <c:v>9.8500000000000004E-2</c:v>
                </c:pt>
                <c:pt idx="2375">
                  <c:v>9.8500000000000004E-2</c:v>
                </c:pt>
                <c:pt idx="2376">
                  <c:v>9.9000000000000005E-2</c:v>
                </c:pt>
                <c:pt idx="2377">
                  <c:v>9.9000000000000005E-2</c:v>
                </c:pt>
                <c:pt idx="2378">
                  <c:v>9.9000000000000005E-2</c:v>
                </c:pt>
                <c:pt idx="2379">
                  <c:v>9.9000000000000005E-2</c:v>
                </c:pt>
                <c:pt idx="2380">
                  <c:v>9.9000000000000005E-2</c:v>
                </c:pt>
                <c:pt idx="2381">
                  <c:v>9.9000000000000005E-2</c:v>
                </c:pt>
                <c:pt idx="2382">
                  <c:v>9.9000000000000005E-2</c:v>
                </c:pt>
                <c:pt idx="2383">
                  <c:v>9.9000000000000005E-2</c:v>
                </c:pt>
                <c:pt idx="2384">
                  <c:v>9.9000000000000005E-2</c:v>
                </c:pt>
                <c:pt idx="2385">
                  <c:v>9.9000000000000005E-2</c:v>
                </c:pt>
                <c:pt idx="2386">
                  <c:v>9.9000000000000005E-2</c:v>
                </c:pt>
                <c:pt idx="2387">
                  <c:v>9.9000000000000005E-2</c:v>
                </c:pt>
                <c:pt idx="2388">
                  <c:v>9.9500000000000005E-2</c:v>
                </c:pt>
                <c:pt idx="2389">
                  <c:v>9.9500000000000005E-2</c:v>
                </c:pt>
                <c:pt idx="2390">
                  <c:v>9.9500000000000005E-2</c:v>
                </c:pt>
                <c:pt idx="2391">
                  <c:v>9.9500000000000005E-2</c:v>
                </c:pt>
                <c:pt idx="2392">
                  <c:v>9.9500000000000005E-2</c:v>
                </c:pt>
                <c:pt idx="2393">
                  <c:v>9.9500000000000005E-2</c:v>
                </c:pt>
                <c:pt idx="2394">
                  <c:v>9.9500000000000005E-2</c:v>
                </c:pt>
                <c:pt idx="2395">
                  <c:v>9.9500000000000005E-2</c:v>
                </c:pt>
                <c:pt idx="2396">
                  <c:v>9.9500000000000005E-2</c:v>
                </c:pt>
                <c:pt idx="2397">
                  <c:v>9.9500000000000005E-2</c:v>
                </c:pt>
                <c:pt idx="2398">
                  <c:v>9.9500000000000005E-2</c:v>
                </c:pt>
                <c:pt idx="2399">
                  <c:v>9.9500000000000005E-2</c:v>
                </c:pt>
                <c:pt idx="2400">
                  <c:v>0.1</c:v>
                </c:pt>
                <c:pt idx="2401">
                  <c:v>0.1</c:v>
                </c:pt>
                <c:pt idx="2402">
                  <c:v>0.1</c:v>
                </c:pt>
                <c:pt idx="2403">
                  <c:v>0.1</c:v>
                </c:pt>
                <c:pt idx="2404">
                  <c:v>0.1</c:v>
                </c:pt>
                <c:pt idx="2405">
                  <c:v>0.1</c:v>
                </c:pt>
                <c:pt idx="2406">
                  <c:v>0.1</c:v>
                </c:pt>
                <c:pt idx="2407">
                  <c:v>0.1</c:v>
                </c:pt>
                <c:pt idx="2408">
                  <c:v>0.1</c:v>
                </c:pt>
                <c:pt idx="2409">
                  <c:v>0.1</c:v>
                </c:pt>
                <c:pt idx="2410">
                  <c:v>0.1</c:v>
                </c:pt>
                <c:pt idx="2411">
                  <c:v>0.1</c:v>
                </c:pt>
                <c:pt idx="2412">
                  <c:v>0.10050000000000001</c:v>
                </c:pt>
                <c:pt idx="2413">
                  <c:v>0.10050000000000001</c:v>
                </c:pt>
                <c:pt idx="2414">
                  <c:v>0.10050000000000001</c:v>
                </c:pt>
                <c:pt idx="2415">
                  <c:v>0.10050000000000001</c:v>
                </c:pt>
                <c:pt idx="2416">
                  <c:v>0.10050000000000001</c:v>
                </c:pt>
                <c:pt idx="2417">
                  <c:v>0.10050000000000001</c:v>
                </c:pt>
                <c:pt idx="2418">
                  <c:v>0.10050000000000001</c:v>
                </c:pt>
                <c:pt idx="2419">
                  <c:v>0.10050000000000001</c:v>
                </c:pt>
                <c:pt idx="2420">
                  <c:v>0.10050000000000001</c:v>
                </c:pt>
                <c:pt idx="2421">
                  <c:v>0.10050000000000001</c:v>
                </c:pt>
                <c:pt idx="2422">
                  <c:v>0.10050000000000001</c:v>
                </c:pt>
                <c:pt idx="2423">
                  <c:v>0.10050000000000001</c:v>
                </c:pt>
                <c:pt idx="2424">
                  <c:v>0.10100000000000001</c:v>
                </c:pt>
                <c:pt idx="2425">
                  <c:v>0.10100000000000001</c:v>
                </c:pt>
                <c:pt idx="2426">
                  <c:v>0.10100000000000001</c:v>
                </c:pt>
                <c:pt idx="2427">
                  <c:v>0.10100000000000001</c:v>
                </c:pt>
                <c:pt idx="2428">
                  <c:v>0.10100000000000001</c:v>
                </c:pt>
                <c:pt idx="2429">
                  <c:v>0.10100000000000001</c:v>
                </c:pt>
                <c:pt idx="2430">
                  <c:v>0.10100000000000001</c:v>
                </c:pt>
                <c:pt idx="2431">
                  <c:v>0.10100000000000001</c:v>
                </c:pt>
                <c:pt idx="2432">
                  <c:v>0.10100000000000001</c:v>
                </c:pt>
                <c:pt idx="2433">
                  <c:v>0.10100000000000001</c:v>
                </c:pt>
                <c:pt idx="2434">
                  <c:v>0.10100000000000001</c:v>
                </c:pt>
                <c:pt idx="2435">
                  <c:v>0.10100000000000001</c:v>
                </c:pt>
                <c:pt idx="2436">
                  <c:v>0.10150000000000001</c:v>
                </c:pt>
                <c:pt idx="2437">
                  <c:v>0.10150000000000001</c:v>
                </c:pt>
                <c:pt idx="2438">
                  <c:v>0.10150000000000001</c:v>
                </c:pt>
                <c:pt idx="2439">
                  <c:v>0.10150000000000001</c:v>
                </c:pt>
                <c:pt idx="2440">
                  <c:v>0.10150000000000001</c:v>
                </c:pt>
                <c:pt idx="2441">
                  <c:v>0.10150000000000001</c:v>
                </c:pt>
                <c:pt idx="2442">
                  <c:v>0.10150000000000001</c:v>
                </c:pt>
                <c:pt idx="2443">
                  <c:v>0.10150000000000001</c:v>
                </c:pt>
                <c:pt idx="2444">
                  <c:v>0.10150000000000001</c:v>
                </c:pt>
                <c:pt idx="2445">
                  <c:v>0.10150000000000001</c:v>
                </c:pt>
                <c:pt idx="2446">
                  <c:v>0.10150000000000001</c:v>
                </c:pt>
                <c:pt idx="2447">
                  <c:v>0.10150000000000001</c:v>
                </c:pt>
                <c:pt idx="2448">
                  <c:v>0.10199999999999999</c:v>
                </c:pt>
                <c:pt idx="2449">
                  <c:v>0.10199999999999999</c:v>
                </c:pt>
                <c:pt idx="2450">
                  <c:v>0.10199999999999999</c:v>
                </c:pt>
                <c:pt idx="2451">
                  <c:v>0.10199999999999999</c:v>
                </c:pt>
                <c:pt idx="2452">
                  <c:v>0.10199999999999999</c:v>
                </c:pt>
                <c:pt idx="2453">
                  <c:v>0.10199999999999999</c:v>
                </c:pt>
                <c:pt idx="2454">
                  <c:v>0.10199999999999999</c:v>
                </c:pt>
                <c:pt idx="2455">
                  <c:v>0.10199999999999999</c:v>
                </c:pt>
                <c:pt idx="2456">
                  <c:v>0.10199999999999999</c:v>
                </c:pt>
                <c:pt idx="2457">
                  <c:v>0.10199999999999999</c:v>
                </c:pt>
                <c:pt idx="2458">
                  <c:v>0.10199999999999999</c:v>
                </c:pt>
                <c:pt idx="2459">
                  <c:v>0.10199999999999999</c:v>
                </c:pt>
                <c:pt idx="2460">
                  <c:v>0.10249999999999999</c:v>
                </c:pt>
                <c:pt idx="2461">
                  <c:v>0.10249999999999999</c:v>
                </c:pt>
                <c:pt idx="2462">
                  <c:v>0.10249999999999999</c:v>
                </c:pt>
                <c:pt idx="2463">
                  <c:v>0.10249999999999999</c:v>
                </c:pt>
                <c:pt idx="2464">
                  <c:v>0.10249999999999999</c:v>
                </c:pt>
                <c:pt idx="2465">
                  <c:v>0.10249999999999999</c:v>
                </c:pt>
                <c:pt idx="2466">
                  <c:v>0.10249999999999999</c:v>
                </c:pt>
                <c:pt idx="2467">
                  <c:v>0.10249999999999999</c:v>
                </c:pt>
                <c:pt idx="2468">
                  <c:v>0.10249999999999999</c:v>
                </c:pt>
                <c:pt idx="2469">
                  <c:v>0.10249999999999999</c:v>
                </c:pt>
                <c:pt idx="2470">
                  <c:v>0.10249999999999999</c:v>
                </c:pt>
                <c:pt idx="2471">
                  <c:v>0.10249999999999999</c:v>
                </c:pt>
                <c:pt idx="2472">
                  <c:v>0.10299999999999999</c:v>
                </c:pt>
                <c:pt idx="2473">
                  <c:v>0.10299999999999999</c:v>
                </c:pt>
                <c:pt idx="2474">
                  <c:v>0.10299999999999999</c:v>
                </c:pt>
                <c:pt idx="2475">
                  <c:v>0.10299999999999999</c:v>
                </c:pt>
                <c:pt idx="2476">
                  <c:v>0.10299999999999999</c:v>
                </c:pt>
                <c:pt idx="2477">
                  <c:v>0.10299999999999999</c:v>
                </c:pt>
                <c:pt idx="2478">
                  <c:v>0.10299999999999999</c:v>
                </c:pt>
                <c:pt idx="2479">
                  <c:v>0.10299999999999999</c:v>
                </c:pt>
                <c:pt idx="2480">
                  <c:v>0.10299999999999999</c:v>
                </c:pt>
                <c:pt idx="2481">
                  <c:v>0.10299999999999999</c:v>
                </c:pt>
                <c:pt idx="2482">
                  <c:v>0.10299999999999999</c:v>
                </c:pt>
                <c:pt idx="2483">
                  <c:v>0.10299999999999999</c:v>
                </c:pt>
                <c:pt idx="2484">
                  <c:v>0.10349999999999999</c:v>
                </c:pt>
                <c:pt idx="2485">
                  <c:v>0.10349999999999999</c:v>
                </c:pt>
                <c:pt idx="2486">
                  <c:v>0.10349999999999999</c:v>
                </c:pt>
                <c:pt idx="2487">
                  <c:v>0.10349999999999999</c:v>
                </c:pt>
                <c:pt idx="2488">
                  <c:v>0.10349999999999999</c:v>
                </c:pt>
                <c:pt idx="2489">
                  <c:v>0.10349999999999999</c:v>
                </c:pt>
                <c:pt idx="2490">
                  <c:v>0.10349999999999999</c:v>
                </c:pt>
                <c:pt idx="2491">
                  <c:v>0.10349999999999999</c:v>
                </c:pt>
                <c:pt idx="2492">
                  <c:v>0.10349999999999999</c:v>
                </c:pt>
                <c:pt idx="2493">
                  <c:v>0.10349999999999999</c:v>
                </c:pt>
                <c:pt idx="2494">
                  <c:v>0.10349999999999999</c:v>
                </c:pt>
                <c:pt idx="2495">
                  <c:v>0.10349999999999999</c:v>
                </c:pt>
                <c:pt idx="2496">
                  <c:v>0.104</c:v>
                </c:pt>
                <c:pt idx="2497">
                  <c:v>0.104</c:v>
                </c:pt>
                <c:pt idx="2498">
                  <c:v>0.104</c:v>
                </c:pt>
                <c:pt idx="2499">
                  <c:v>0.104</c:v>
                </c:pt>
                <c:pt idx="2500">
                  <c:v>0.104</c:v>
                </c:pt>
                <c:pt idx="2501">
                  <c:v>0.104</c:v>
                </c:pt>
                <c:pt idx="2502">
                  <c:v>0.104</c:v>
                </c:pt>
                <c:pt idx="2503">
                  <c:v>0.104</c:v>
                </c:pt>
                <c:pt idx="2504">
                  <c:v>0.104</c:v>
                </c:pt>
                <c:pt idx="2505">
                  <c:v>0.104</c:v>
                </c:pt>
                <c:pt idx="2506">
                  <c:v>0.104</c:v>
                </c:pt>
                <c:pt idx="2507">
                  <c:v>0.104</c:v>
                </c:pt>
                <c:pt idx="2508">
                  <c:v>0.1045</c:v>
                </c:pt>
                <c:pt idx="2509">
                  <c:v>0.1045</c:v>
                </c:pt>
                <c:pt idx="2510">
                  <c:v>0.1045</c:v>
                </c:pt>
                <c:pt idx="2511">
                  <c:v>0.1045</c:v>
                </c:pt>
                <c:pt idx="2512">
                  <c:v>0.1045</c:v>
                </c:pt>
                <c:pt idx="2513">
                  <c:v>0.1045</c:v>
                </c:pt>
                <c:pt idx="2514">
                  <c:v>0.1045</c:v>
                </c:pt>
                <c:pt idx="2515">
                  <c:v>0.1045</c:v>
                </c:pt>
                <c:pt idx="2516">
                  <c:v>0.1045</c:v>
                </c:pt>
                <c:pt idx="2517">
                  <c:v>0.1045</c:v>
                </c:pt>
                <c:pt idx="2518">
                  <c:v>0.1045</c:v>
                </c:pt>
                <c:pt idx="2519">
                  <c:v>0.1045</c:v>
                </c:pt>
                <c:pt idx="2520">
                  <c:v>0.105</c:v>
                </c:pt>
                <c:pt idx="2521">
                  <c:v>0.105</c:v>
                </c:pt>
                <c:pt idx="2522">
                  <c:v>0.105</c:v>
                </c:pt>
                <c:pt idx="2523">
                  <c:v>0.105</c:v>
                </c:pt>
                <c:pt idx="2524">
                  <c:v>0.105</c:v>
                </c:pt>
                <c:pt idx="2525">
                  <c:v>0.105</c:v>
                </c:pt>
                <c:pt idx="2526">
                  <c:v>0.105</c:v>
                </c:pt>
                <c:pt idx="2527">
                  <c:v>0.105</c:v>
                </c:pt>
                <c:pt idx="2528">
                  <c:v>0.105</c:v>
                </c:pt>
                <c:pt idx="2529">
                  <c:v>0.105</c:v>
                </c:pt>
                <c:pt idx="2530">
                  <c:v>0.105</c:v>
                </c:pt>
                <c:pt idx="2531">
                  <c:v>0.105</c:v>
                </c:pt>
                <c:pt idx="2532">
                  <c:v>0.1055</c:v>
                </c:pt>
                <c:pt idx="2533">
                  <c:v>0.1055</c:v>
                </c:pt>
                <c:pt idx="2534">
                  <c:v>0.1055</c:v>
                </c:pt>
                <c:pt idx="2535">
                  <c:v>0.1055</c:v>
                </c:pt>
                <c:pt idx="2536">
                  <c:v>0.1055</c:v>
                </c:pt>
                <c:pt idx="2537">
                  <c:v>0.1055</c:v>
                </c:pt>
                <c:pt idx="2538">
                  <c:v>0.1055</c:v>
                </c:pt>
                <c:pt idx="2539">
                  <c:v>0.1055</c:v>
                </c:pt>
                <c:pt idx="2540">
                  <c:v>0.1055</c:v>
                </c:pt>
                <c:pt idx="2541">
                  <c:v>0.1055</c:v>
                </c:pt>
                <c:pt idx="2542">
                  <c:v>0.1055</c:v>
                </c:pt>
                <c:pt idx="2543">
                  <c:v>0.1055</c:v>
                </c:pt>
                <c:pt idx="2544">
                  <c:v>0.106</c:v>
                </c:pt>
                <c:pt idx="2545">
                  <c:v>0.106</c:v>
                </c:pt>
                <c:pt idx="2546">
                  <c:v>0.106</c:v>
                </c:pt>
                <c:pt idx="2547">
                  <c:v>0.106</c:v>
                </c:pt>
                <c:pt idx="2548">
                  <c:v>0.106</c:v>
                </c:pt>
                <c:pt idx="2549">
                  <c:v>0.106</c:v>
                </c:pt>
                <c:pt idx="2550">
                  <c:v>0.106</c:v>
                </c:pt>
                <c:pt idx="2551">
                  <c:v>0.106</c:v>
                </c:pt>
                <c:pt idx="2552">
                  <c:v>0.106</c:v>
                </c:pt>
                <c:pt idx="2553">
                  <c:v>0.106</c:v>
                </c:pt>
                <c:pt idx="2554">
                  <c:v>0.106</c:v>
                </c:pt>
                <c:pt idx="2555">
                  <c:v>0.106</c:v>
                </c:pt>
                <c:pt idx="2556">
                  <c:v>0.1065</c:v>
                </c:pt>
                <c:pt idx="2557">
                  <c:v>0.1065</c:v>
                </c:pt>
                <c:pt idx="2558">
                  <c:v>0.1065</c:v>
                </c:pt>
                <c:pt idx="2559">
                  <c:v>0.1065</c:v>
                </c:pt>
                <c:pt idx="2560">
                  <c:v>0.1065</c:v>
                </c:pt>
                <c:pt idx="2561">
                  <c:v>0.1065</c:v>
                </c:pt>
                <c:pt idx="2562">
                  <c:v>0.1065</c:v>
                </c:pt>
                <c:pt idx="2563">
                  <c:v>0.1065</c:v>
                </c:pt>
                <c:pt idx="2564">
                  <c:v>0.1065</c:v>
                </c:pt>
                <c:pt idx="2565">
                  <c:v>0.1065</c:v>
                </c:pt>
                <c:pt idx="2566">
                  <c:v>0.1065</c:v>
                </c:pt>
                <c:pt idx="2567">
                  <c:v>0.1065</c:v>
                </c:pt>
                <c:pt idx="2568">
                  <c:v>0.107</c:v>
                </c:pt>
                <c:pt idx="2569">
                  <c:v>0.107</c:v>
                </c:pt>
                <c:pt idx="2570">
                  <c:v>0.107</c:v>
                </c:pt>
                <c:pt idx="2571">
                  <c:v>0.107</c:v>
                </c:pt>
                <c:pt idx="2572">
                  <c:v>0.107</c:v>
                </c:pt>
                <c:pt idx="2573">
                  <c:v>0.107</c:v>
                </c:pt>
                <c:pt idx="2574">
                  <c:v>0.107</c:v>
                </c:pt>
                <c:pt idx="2575">
                  <c:v>0.107</c:v>
                </c:pt>
                <c:pt idx="2576">
                  <c:v>0.107</c:v>
                </c:pt>
                <c:pt idx="2577">
                  <c:v>0.107</c:v>
                </c:pt>
                <c:pt idx="2578">
                  <c:v>0.107</c:v>
                </c:pt>
                <c:pt idx="2579">
                  <c:v>0.107</c:v>
                </c:pt>
                <c:pt idx="2580">
                  <c:v>0.1075</c:v>
                </c:pt>
                <c:pt idx="2581">
                  <c:v>0.1075</c:v>
                </c:pt>
                <c:pt idx="2582">
                  <c:v>0.1075</c:v>
                </c:pt>
                <c:pt idx="2583">
                  <c:v>0.1075</c:v>
                </c:pt>
                <c:pt idx="2584">
                  <c:v>0.1075</c:v>
                </c:pt>
                <c:pt idx="2585">
                  <c:v>0.1075</c:v>
                </c:pt>
                <c:pt idx="2586">
                  <c:v>0.1075</c:v>
                </c:pt>
                <c:pt idx="2587">
                  <c:v>0.1075</c:v>
                </c:pt>
                <c:pt idx="2588">
                  <c:v>0.1075</c:v>
                </c:pt>
                <c:pt idx="2589">
                  <c:v>0.1075</c:v>
                </c:pt>
                <c:pt idx="2590">
                  <c:v>0.1075</c:v>
                </c:pt>
                <c:pt idx="2591">
                  <c:v>0.1075</c:v>
                </c:pt>
                <c:pt idx="2592">
                  <c:v>0.108</c:v>
                </c:pt>
                <c:pt idx="2593">
                  <c:v>0.108</c:v>
                </c:pt>
                <c:pt idx="2594">
                  <c:v>0.108</c:v>
                </c:pt>
                <c:pt idx="2595">
                  <c:v>0.108</c:v>
                </c:pt>
                <c:pt idx="2596">
                  <c:v>0.108</c:v>
                </c:pt>
                <c:pt idx="2597">
                  <c:v>0.108</c:v>
                </c:pt>
                <c:pt idx="2598">
                  <c:v>0.108</c:v>
                </c:pt>
                <c:pt idx="2599">
                  <c:v>0.108</c:v>
                </c:pt>
                <c:pt idx="2600">
                  <c:v>0.108</c:v>
                </c:pt>
                <c:pt idx="2601">
                  <c:v>0.108</c:v>
                </c:pt>
                <c:pt idx="2602">
                  <c:v>0.108</c:v>
                </c:pt>
                <c:pt idx="2603">
                  <c:v>0.108</c:v>
                </c:pt>
                <c:pt idx="2604">
                  <c:v>0.1085</c:v>
                </c:pt>
                <c:pt idx="2605">
                  <c:v>0.1085</c:v>
                </c:pt>
                <c:pt idx="2606">
                  <c:v>0.1085</c:v>
                </c:pt>
                <c:pt idx="2607">
                  <c:v>0.1085</c:v>
                </c:pt>
                <c:pt idx="2608">
                  <c:v>0.1085</c:v>
                </c:pt>
                <c:pt idx="2609">
                  <c:v>0.1085</c:v>
                </c:pt>
                <c:pt idx="2610">
                  <c:v>0.1085</c:v>
                </c:pt>
                <c:pt idx="2611">
                  <c:v>0.1085</c:v>
                </c:pt>
                <c:pt idx="2612">
                  <c:v>0.1085</c:v>
                </c:pt>
                <c:pt idx="2613">
                  <c:v>0.1085</c:v>
                </c:pt>
                <c:pt idx="2614">
                  <c:v>0.1085</c:v>
                </c:pt>
                <c:pt idx="2615">
                  <c:v>0.1085</c:v>
                </c:pt>
                <c:pt idx="2616">
                  <c:v>0.109</c:v>
                </c:pt>
                <c:pt idx="2617">
                  <c:v>0.109</c:v>
                </c:pt>
                <c:pt idx="2618">
                  <c:v>0.109</c:v>
                </c:pt>
                <c:pt idx="2619">
                  <c:v>0.109</c:v>
                </c:pt>
                <c:pt idx="2620">
                  <c:v>0.109</c:v>
                </c:pt>
                <c:pt idx="2621">
                  <c:v>0.109</c:v>
                </c:pt>
                <c:pt idx="2622">
                  <c:v>0.109</c:v>
                </c:pt>
                <c:pt idx="2623">
                  <c:v>0.109</c:v>
                </c:pt>
                <c:pt idx="2624">
                  <c:v>0.109</c:v>
                </c:pt>
                <c:pt idx="2625">
                  <c:v>0.109</c:v>
                </c:pt>
                <c:pt idx="2626">
                  <c:v>0.109</c:v>
                </c:pt>
                <c:pt idx="2627">
                  <c:v>0.109</c:v>
                </c:pt>
                <c:pt idx="2628">
                  <c:v>0.1095</c:v>
                </c:pt>
                <c:pt idx="2629">
                  <c:v>0.1095</c:v>
                </c:pt>
                <c:pt idx="2630">
                  <c:v>0.1095</c:v>
                </c:pt>
                <c:pt idx="2631">
                  <c:v>0.1095</c:v>
                </c:pt>
                <c:pt idx="2632">
                  <c:v>0.1095</c:v>
                </c:pt>
                <c:pt idx="2633">
                  <c:v>0.1095</c:v>
                </c:pt>
                <c:pt idx="2634">
                  <c:v>0.1095</c:v>
                </c:pt>
                <c:pt idx="2635">
                  <c:v>0.1095</c:v>
                </c:pt>
                <c:pt idx="2636">
                  <c:v>0.1095</c:v>
                </c:pt>
                <c:pt idx="2637">
                  <c:v>0.1095</c:v>
                </c:pt>
                <c:pt idx="2638">
                  <c:v>0.1095</c:v>
                </c:pt>
                <c:pt idx="2639">
                  <c:v>0.1095</c:v>
                </c:pt>
                <c:pt idx="2640">
                  <c:v>0.11</c:v>
                </c:pt>
                <c:pt idx="2641">
                  <c:v>0.11</c:v>
                </c:pt>
                <c:pt idx="2642">
                  <c:v>0.11</c:v>
                </c:pt>
                <c:pt idx="2643">
                  <c:v>0.11</c:v>
                </c:pt>
                <c:pt idx="2644">
                  <c:v>0.11</c:v>
                </c:pt>
                <c:pt idx="2645">
                  <c:v>0.11</c:v>
                </c:pt>
                <c:pt idx="2646">
                  <c:v>0.11</c:v>
                </c:pt>
                <c:pt idx="2647">
                  <c:v>0.11</c:v>
                </c:pt>
                <c:pt idx="2648">
                  <c:v>0.11</c:v>
                </c:pt>
                <c:pt idx="2649">
                  <c:v>0.11</c:v>
                </c:pt>
                <c:pt idx="2650">
                  <c:v>0.11</c:v>
                </c:pt>
                <c:pt idx="2651">
                  <c:v>0.11</c:v>
                </c:pt>
                <c:pt idx="2652">
                  <c:v>0.1105</c:v>
                </c:pt>
                <c:pt idx="2653">
                  <c:v>0.1105</c:v>
                </c:pt>
                <c:pt idx="2654">
                  <c:v>0.1105</c:v>
                </c:pt>
                <c:pt idx="2655">
                  <c:v>0.1105</c:v>
                </c:pt>
                <c:pt idx="2656">
                  <c:v>0.1105</c:v>
                </c:pt>
                <c:pt idx="2657">
                  <c:v>0.1105</c:v>
                </c:pt>
                <c:pt idx="2658">
                  <c:v>0.1105</c:v>
                </c:pt>
                <c:pt idx="2659">
                  <c:v>0.1105</c:v>
                </c:pt>
                <c:pt idx="2660">
                  <c:v>0.1105</c:v>
                </c:pt>
                <c:pt idx="2661">
                  <c:v>0.1105</c:v>
                </c:pt>
                <c:pt idx="2662">
                  <c:v>0.1105</c:v>
                </c:pt>
                <c:pt idx="2663">
                  <c:v>0.1105</c:v>
                </c:pt>
                <c:pt idx="2664">
                  <c:v>0.111</c:v>
                </c:pt>
                <c:pt idx="2665">
                  <c:v>0.111</c:v>
                </c:pt>
                <c:pt idx="2666">
                  <c:v>0.111</c:v>
                </c:pt>
                <c:pt idx="2667">
                  <c:v>0.111</c:v>
                </c:pt>
                <c:pt idx="2668">
                  <c:v>0.111</c:v>
                </c:pt>
                <c:pt idx="2669">
                  <c:v>0.111</c:v>
                </c:pt>
                <c:pt idx="2670">
                  <c:v>0.111</c:v>
                </c:pt>
                <c:pt idx="2671">
                  <c:v>0.111</c:v>
                </c:pt>
                <c:pt idx="2672">
                  <c:v>0.111</c:v>
                </c:pt>
                <c:pt idx="2673">
                  <c:v>0.111</c:v>
                </c:pt>
                <c:pt idx="2674">
                  <c:v>0.111</c:v>
                </c:pt>
                <c:pt idx="2675">
                  <c:v>0.111</c:v>
                </c:pt>
                <c:pt idx="2676">
                  <c:v>0.1115</c:v>
                </c:pt>
                <c:pt idx="2677">
                  <c:v>0.1115</c:v>
                </c:pt>
                <c:pt idx="2678">
                  <c:v>0.1115</c:v>
                </c:pt>
                <c:pt idx="2679">
                  <c:v>0.1115</c:v>
                </c:pt>
                <c:pt idx="2680">
                  <c:v>0.1115</c:v>
                </c:pt>
                <c:pt idx="2681">
                  <c:v>0.1115</c:v>
                </c:pt>
                <c:pt idx="2682">
                  <c:v>0.1115</c:v>
                </c:pt>
                <c:pt idx="2683">
                  <c:v>0.1115</c:v>
                </c:pt>
                <c:pt idx="2684">
                  <c:v>0.1115</c:v>
                </c:pt>
                <c:pt idx="2685">
                  <c:v>0.1115</c:v>
                </c:pt>
                <c:pt idx="2686">
                  <c:v>0.1115</c:v>
                </c:pt>
                <c:pt idx="2687">
                  <c:v>0.1115</c:v>
                </c:pt>
                <c:pt idx="2688">
                  <c:v>0.112</c:v>
                </c:pt>
                <c:pt idx="2689">
                  <c:v>0.112</c:v>
                </c:pt>
                <c:pt idx="2690">
                  <c:v>0.112</c:v>
                </c:pt>
                <c:pt idx="2691">
                  <c:v>0.112</c:v>
                </c:pt>
                <c:pt idx="2692">
                  <c:v>0.112</c:v>
                </c:pt>
                <c:pt idx="2693">
                  <c:v>0.112</c:v>
                </c:pt>
                <c:pt idx="2694">
                  <c:v>0.112</c:v>
                </c:pt>
                <c:pt idx="2695">
                  <c:v>0.112</c:v>
                </c:pt>
                <c:pt idx="2696">
                  <c:v>0.112</c:v>
                </c:pt>
                <c:pt idx="2697">
                  <c:v>0.112</c:v>
                </c:pt>
                <c:pt idx="2698">
                  <c:v>0.112</c:v>
                </c:pt>
                <c:pt idx="2699">
                  <c:v>0.112</c:v>
                </c:pt>
                <c:pt idx="2700">
                  <c:v>0.1125</c:v>
                </c:pt>
                <c:pt idx="2701">
                  <c:v>0.1125</c:v>
                </c:pt>
                <c:pt idx="2702">
                  <c:v>0.1125</c:v>
                </c:pt>
                <c:pt idx="2703">
                  <c:v>0.1125</c:v>
                </c:pt>
                <c:pt idx="2704">
                  <c:v>0.1125</c:v>
                </c:pt>
                <c:pt idx="2705">
                  <c:v>0.1125</c:v>
                </c:pt>
                <c:pt idx="2706">
                  <c:v>0.1125</c:v>
                </c:pt>
                <c:pt idx="2707">
                  <c:v>0.1125</c:v>
                </c:pt>
                <c:pt idx="2708">
                  <c:v>0.1125</c:v>
                </c:pt>
                <c:pt idx="2709">
                  <c:v>0.1125</c:v>
                </c:pt>
                <c:pt idx="2710">
                  <c:v>0.1125</c:v>
                </c:pt>
                <c:pt idx="2711">
                  <c:v>0.1125</c:v>
                </c:pt>
                <c:pt idx="2712">
                  <c:v>0.113</c:v>
                </c:pt>
                <c:pt idx="2713">
                  <c:v>0.113</c:v>
                </c:pt>
                <c:pt idx="2714">
                  <c:v>0.113</c:v>
                </c:pt>
                <c:pt idx="2715">
                  <c:v>0.113</c:v>
                </c:pt>
                <c:pt idx="2716">
                  <c:v>0.113</c:v>
                </c:pt>
                <c:pt idx="2717">
                  <c:v>0.113</c:v>
                </c:pt>
                <c:pt idx="2718">
                  <c:v>0.113</c:v>
                </c:pt>
                <c:pt idx="2719">
                  <c:v>0.113</c:v>
                </c:pt>
                <c:pt idx="2720">
                  <c:v>0.113</c:v>
                </c:pt>
                <c:pt idx="2721">
                  <c:v>0.113</c:v>
                </c:pt>
                <c:pt idx="2722">
                  <c:v>0.113</c:v>
                </c:pt>
                <c:pt idx="2723">
                  <c:v>0.113</c:v>
                </c:pt>
                <c:pt idx="2724">
                  <c:v>0.1135</c:v>
                </c:pt>
                <c:pt idx="2725">
                  <c:v>0.1135</c:v>
                </c:pt>
                <c:pt idx="2726">
                  <c:v>0.1135</c:v>
                </c:pt>
                <c:pt idx="2727">
                  <c:v>0.1135</c:v>
                </c:pt>
                <c:pt idx="2728">
                  <c:v>0.1135</c:v>
                </c:pt>
                <c:pt idx="2729">
                  <c:v>0.1135</c:v>
                </c:pt>
                <c:pt idx="2730">
                  <c:v>0.1135</c:v>
                </c:pt>
                <c:pt idx="2731">
                  <c:v>0.1135</c:v>
                </c:pt>
                <c:pt idx="2732">
                  <c:v>0.1135</c:v>
                </c:pt>
                <c:pt idx="2733">
                  <c:v>0.1135</c:v>
                </c:pt>
                <c:pt idx="2734">
                  <c:v>0.1135</c:v>
                </c:pt>
                <c:pt idx="2735">
                  <c:v>0.1135</c:v>
                </c:pt>
                <c:pt idx="2736">
                  <c:v>0.114</c:v>
                </c:pt>
                <c:pt idx="2737">
                  <c:v>0.114</c:v>
                </c:pt>
                <c:pt idx="2738">
                  <c:v>0.114</c:v>
                </c:pt>
                <c:pt idx="2739">
                  <c:v>0.114</c:v>
                </c:pt>
                <c:pt idx="2740">
                  <c:v>0.114</c:v>
                </c:pt>
                <c:pt idx="2741">
                  <c:v>0.114</c:v>
                </c:pt>
                <c:pt idx="2742">
                  <c:v>0.114</c:v>
                </c:pt>
                <c:pt idx="2743">
                  <c:v>0.114</c:v>
                </c:pt>
                <c:pt idx="2744">
                  <c:v>0.114</c:v>
                </c:pt>
                <c:pt idx="2745">
                  <c:v>0.114</c:v>
                </c:pt>
                <c:pt idx="2746">
                  <c:v>0.114</c:v>
                </c:pt>
                <c:pt idx="2747">
                  <c:v>0.114</c:v>
                </c:pt>
                <c:pt idx="2748">
                  <c:v>0.1145</c:v>
                </c:pt>
                <c:pt idx="2749">
                  <c:v>0.1145</c:v>
                </c:pt>
                <c:pt idx="2750">
                  <c:v>0.1145</c:v>
                </c:pt>
                <c:pt idx="2751">
                  <c:v>0.1145</c:v>
                </c:pt>
                <c:pt idx="2752">
                  <c:v>0.1145</c:v>
                </c:pt>
                <c:pt idx="2753">
                  <c:v>0.1145</c:v>
                </c:pt>
                <c:pt idx="2754">
                  <c:v>0.1145</c:v>
                </c:pt>
                <c:pt idx="2755">
                  <c:v>0.1145</c:v>
                </c:pt>
                <c:pt idx="2756">
                  <c:v>0.1145</c:v>
                </c:pt>
                <c:pt idx="2757">
                  <c:v>0.1145</c:v>
                </c:pt>
                <c:pt idx="2758">
                  <c:v>0.1145</c:v>
                </c:pt>
                <c:pt idx="2759">
                  <c:v>0.1145</c:v>
                </c:pt>
                <c:pt idx="2760">
                  <c:v>0.115</c:v>
                </c:pt>
                <c:pt idx="2761">
                  <c:v>0.115</c:v>
                </c:pt>
                <c:pt idx="2762">
                  <c:v>0.115</c:v>
                </c:pt>
                <c:pt idx="2763">
                  <c:v>0.115</c:v>
                </c:pt>
                <c:pt idx="2764">
                  <c:v>0.115</c:v>
                </c:pt>
                <c:pt idx="2765">
                  <c:v>0.115</c:v>
                </c:pt>
                <c:pt idx="2766">
                  <c:v>0.115</c:v>
                </c:pt>
                <c:pt idx="2767">
                  <c:v>0.115</c:v>
                </c:pt>
                <c:pt idx="2768">
                  <c:v>0.115</c:v>
                </c:pt>
                <c:pt idx="2769">
                  <c:v>0.115</c:v>
                </c:pt>
                <c:pt idx="2770">
                  <c:v>0.115</c:v>
                </c:pt>
                <c:pt idx="2771">
                  <c:v>0.115</c:v>
                </c:pt>
                <c:pt idx="2772">
                  <c:v>0.11550000000000001</c:v>
                </c:pt>
                <c:pt idx="2773">
                  <c:v>0.11550000000000001</c:v>
                </c:pt>
                <c:pt idx="2774">
                  <c:v>0.11550000000000001</c:v>
                </c:pt>
                <c:pt idx="2775">
                  <c:v>0.11550000000000001</c:v>
                </c:pt>
                <c:pt idx="2776">
                  <c:v>0.11550000000000001</c:v>
                </c:pt>
                <c:pt idx="2777">
                  <c:v>0.11550000000000001</c:v>
                </c:pt>
                <c:pt idx="2778">
                  <c:v>0.11550000000000001</c:v>
                </c:pt>
                <c:pt idx="2779">
                  <c:v>0.11550000000000001</c:v>
                </c:pt>
                <c:pt idx="2780">
                  <c:v>0.11550000000000001</c:v>
                </c:pt>
                <c:pt idx="2781">
                  <c:v>0.11550000000000001</c:v>
                </c:pt>
                <c:pt idx="2782">
                  <c:v>0.11550000000000001</c:v>
                </c:pt>
                <c:pt idx="2783">
                  <c:v>0.11550000000000001</c:v>
                </c:pt>
                <c:pt idx="2784">
                  <c:v>0.11600000000000001</c:v>
                </c:pt>
                <c:pt idx="2785">
                  <c:v>0.11600000000000001</c:v>
                </c:pt>
                <c:pt idx="2786">
                  <c:v>0.11600000000000001</c:v>
                </c:pt>
                <c:pt idx="2787">
                  <c:v>0.11600000000000001</c:v>
                </c:pt>
                <c:pt idx="2788">
                  <c:v>0.11600000000000001</c:v>
                </c:pt>
                <c:pt idx="2789">
                  <c:v>0.11600000000000001</c:v>
                </c:pt>
                <c:pt idx="2790">
                  <c:v>0.11600000000000001</c:v>
                </c:pt>
                <c:pt idx="2791">
                  <c:v>0.11600000000000001</c:v>
                </c:pt>
                <c:pt idx="2792">
                  <c:v>0.11600000000000001</c:v>
                </c:pt>
                <c:pt idx="2793">
                  <c:v>0.11600000000000001</c:v>
                </c:pt>
                <c:pt idx="2794">
                  <c:v>0.11600000000000001</c:v>
                </c:pt>
                <c:pt idx="2795">
                  <c:v>0.11600000000000001</c:v>
                </c:pt>
                <c:pt idx="2796">
                  <c:v>0.11650000000000001</c:v>
                </c:pt>
                <c:pt idx="2797">
                  <c:v>0.11650000000000001</c:v>
                </c:pt>
                <c:pt idx="2798">
                  <c:v>0.11650000000000001</c:v>
                </c:pt>
                <c:pt idx="2799">
                  <c:v>0.11650000000000001</c:v>
                </c:pt>
                <c:pt idx="2800">
                  <c:v>0.11650000000000001</c:v>
                </c:pt>
                <c:pt idx="2801">
                  <c:v>0.11650000000000001</c:v>
                </c:pt>
                <c:pt idx="2802">
                  <c:v>0.11650000000000001</c:v>
                </c:pt>
                <c:pt idx="2803">
                  <c:v>0.11650000000000001</c:v>
                </c:pt>
                <c:pt idx="2804">
                  <c:v>0.11650000000000001</c:v>
                </c:pt>
                <c:pt idx="2805">
                  <c:v>0.11650000000000001</c:v>
                </c:pt>
                <c:pt idx="2806">
                  <c:v>0.11650000000000001</c:v>
                </c:pt>
                <c:pt idx="2807">
                  <c:v>0.11650000000000001</c:v>
                </c:pt>
                <c:pt idx="2808">
                  <c:v>0.11700000000000001</c:v>
                </c:pt>
                <c:pt idx="2809">
                  <c:v>0.11700000000000001</c:v>
                </c:pt>
                <c:pt idx="2810">
                  <c:v>0.11700000000000001</c:v>
                </c:pt>
                <c:pt idx="2811">
                  <c:v>0.11700000000000001</c:v>
                </c:pt>
                <c:pt idx="2812">
                  <c:v>0.11700000000000001</c:v>
                </c:pt>
                <c:pt idx="2813">
                  <c:v>0.11700000000000001</c:v>
                </c:pt>
                <c:pt idx="2814">
                  <c:v>0.11700000000000001</c:v>
                </c:pt>
                <c:pt idx="2815">
                  <c:v>0.11700000000000001</c:v>
                </c:pt>
                <c:pt idx="2816">
                  <c:v>0.11700000000000001</c:v>
                </c:pt>
                <c:pt idx="2817">
                  <c:v>0.11700000000000001</c:v>
                </c:pt>
                <c:pt idx="2818">
                  <c:v>0.11700000000000001</c:v>
                </c:pt>
                <c:pt idx="2819">
                  <c:v>0.11700000000000001</c:v>
                </c:pt>
                <c:pt idx="2820">
                  <c:v>0.11749999999999999</c:v>
                </c:pt>
                <c:pt idx="2821">
                  <c:v>0.11749999999999999</c:v>
                </c:pt>
                <c:pt idx="2822">
                  <c:v>0.11749999999999999</c:v>
                </c:pt>
                <c:pt idx="2823">
                  <c:v>0.11749999999999999</c:v>
                </c:pt>
                <c:pt idx="2824">
                  <c:v>0.11749999999999999</c:v>
                </c:pt>
                <c:pt idx="2825">
                  <c:v>0.11749999999999999</c:v>
                </c:pt>
                <c:pt idx="2826">
                  <c:v>0.11749999999999999</c:v>
                </c:pt>
                <c:pt idx="2827">
                  <c:v>0.11749999999999999</c:v>
                </c:pt>
                <c:pt idx="2828">
                  <c:v>0.11749999999999999</c:v>
                </c:pt>
                <c:pt idx="2829">
                  <c:v>0.11749999999999999</c:v>
                </c:pt>
                <c:pt idx="2830">
                  <c:v>0.11749999999999999</c:v>
                </c:pt>
                <c:pt idx="2831">
                  <c:v>0.11749999999999999</c:v>
                </c:pt>
                <c:pt idx="2832">
                  <c:v>0.11799999999999999</c:v>
                </c:pt>
                <c:pt idx="2833">
                  <c:v>0.11799999999999999</c:v>
                </c:pt>
                <c:pt idx="2834">
                  <c:v>0.11799999999999999</c:v>
                </c:pt>
                <c:pt idx="2835">
                  <c:v>0.11799999999999999</c:v>
                </c:pt>
                <c:pt idx="2836">
                  <c:v>0.11799999999999999</c:v>
                </c:pt>
                <c:pt idx="2837">
                  <c:v>0.11799999999999999</c:v>
                </c:pt>
                <c:pt idx="2838">
                  <c:v>0.11799999999999999</c:v>
                </c:pt>
                <c:pt idx="2839">
                  <c:v>0.11799999999999999</c:v>
                </c:pt>
                <c:pt idx="2840">
                  <c:v>0.11799999999999999</c:v>
                </c:pt>
                <c:pt idx="2841">
                  <c:v>0.11799999999999999</c:v>
                </c:pt>
                <c:pt idx="2842">
                  <c:v>0.11799999999999999</c:v>
                </c:pt>
                <c:pt idx="2843">
                  <c:v>0.11799999999999999</c:v>
                </c:pt>
                <c:pt idx="2844">
                  <c:v>0.11849999999999999</c:v>
                </c:pt>
                <c:pt idx="2845">
                  <c:v>0.11849999999999999</c:v>
                </c:pt>
                <c:pt idx="2846">
                  <c:v>0.11849999999999999</c:v>
                </c:pt>
                <c:pt idx="2847">
                  <c:v>0.11849999999999999</c:v>
                </c:pt>
                <c:pt idx="2848">
                  <c:v>0.11849999999999999</c:v>
                </c:pt>
                <c:pt idx="2849">
                  <c:v>0.11849999999999999</c:v>
                </c:pt>
                <c:pt idx="2850">
                  <c:v>0.11849999999999999</c:v>
                </c:pt>
                <c:pt idx="2851">
                  <c:v>0.11849999999999999</c:v>
                </c:pt>
                <c:pt idx="2852">
                  <c:v>0.11849999999999999</c:v>
                </c:pt>
                <c:pt idx="2853">
                  <c:v>0.11849999999999999</c:v>
                </c:pt>
                <c:pt idx="2854">
                  <c:v>0.11849999999999999</c:v>
                </c:pt>
                <c:pt idx="2855">
                  <c:v>0.11849999999999999</c:v>
                </c:pt>
                <c:pt idx="2856">
                  <c:v>0.11899999999999999</c:v>
                </c:pt>
                <c:pt idx="2857">
                  <c:v>0.11899999999999999</c:v>
                </c:pt>
                <c:pt idx="2858">
                  <c:v>0.11899999999999999</c:v>
                </c:pt>
                <c:pt idx="2859">
                  <c:v>0.11899999999999999</c:v>
                </c:pt>
                <c:pt idx="2860">
                  <c:v>0.11899999999999999</c:v>
                </c:pt>
                <c:pt idx="2861">
                  <c:v>0.11899999999999999</c:v>
                </c:pt>
                <c:pt idx="2862">
                  <c:v>0.11899999999999999</c:v>
                </c:pt>
                <c:pt idx="2863">
                  <c:v>0.11899999999999999</c:v>
                </c:pt>
                <c:pt idx="2864">
                  <c:v>0.11899999999999999</c:v>
                </c:pt>
                <c:pt idx="2865">
                  <c:v>0.11899999999999999</c:v>
                </c:pt>
                <c:pt idx="2866">
                  <c:v>0.11899999999999999</c:v>
                </c:pt>
                <c:pt idx="2867">
                  <c:v>0.11899999999999999</c:v>
                </c:pt>
                <c:pt idx="2868">
                  <c:v>0.1195</c:v>
                </c:pt>
                <c:pt idx="2869">
                  <c:v>0.1195</c:v>
                </c:pt>
                <c:pt idx="2870">
                  <c:v>0.1195</c:v>
                </c:pt>
                <c:pt idx="2871">
                  <c:v>0.1195</c:v>
                </c:pt>
                <c:pt idx="2872">
                  <c:v>0.1195</c:v>
                </c:pt>
                <c:pt idx="2873">
                  <c:v>0.1195</c:v>
                </c:pt>
                <c:pt idx="2874">
                  <c:v>0.1195</c:v>
                </c:pt>
                <c:pt idx="2875">
                  <c:v>0.1195</c:v>
                </c:pt>
                <c:pt idx="2876">
                  <c:v>0.1195</c:v>
                </c:pt>
                <c:pt idx="2877">
                  <c:v>0.1195</c:v>
                </c:pt>
                <c:pt idx="2878">
                  <c:v>0.1195</c:v>
                </c:pt>
                <c:pt idx="2879">
                  <c:v>0.1195</c:v>
                </c:pt>
                <c:pt idx="2880">
                  <c:v>0.12</c:v>
                </c:pt>
                <c:pt idx="2881">
                  <c:v>0.12</c:v>
                </c:pt>
                <c:pt idx="2882">
                  <c:v>0.12</c:v>
                </c:pt>
                <c:pt idx="2883">
                  <c:v>0.12</c:v>
                </c:pt>
                <c:pt idx="2884">
                  <c:v>0.12</c:v>
                </c:pt>
                <c:pt idx="2885">
                  <c:v>0.12</c:v>
                </c:pt>
                <c:pt idx="2886">
                  <c:v>0.12</c:v>
                </c:pt>
                <c:pt idx="2887">
                  <c:v>0.12</c:v>
                </c:pt>
                <c:pt idx="2888">
                  <c:v>0.12</c:v>
                </c:pt>
                <c:pt idx="2889">
                  <c:v>0.12</c:v>
                </c:pt>
                <c:pt idx="2890">
                  <c:v>0.12</c:v>
                </c:pt>
                <c:pt idx="2891">
                  <c:v>0.12</c:v>
                </c:pt>
                <c:pt idx="2892">
                  <c:v>0.1205</c:v>
                </c:pt>
                <c:pt idx="2893">
                  <c:v>0.1205</c:v>
                </c:pt>
                <c:pt idx="2894">
                  <c:v>0.1205</c:v>
                </c:pt>
                <c:pt idx="2895">
                  <c:v>0.1205</c:v>
                </c:pt>
                <c:pt idx="2896">
                  <c:v>0.1205</c:v>
                </c:pt>
                <c:pt idx="2897">
                  <c:v>0.1205</c:v>
                </c:pt>
                <c:pt idx="2898">
                  <c:v>0.1205</c:v>
                </c:pt>
                <c:pt idx="2899">
                  <c:v>0.1205</c:v>
                </c:pt>
                <c:pt idx="2900">
                  <c:v>0.1205</c:v>
                </c:pt>
                <c:pt idx="2901">
                  <c:v>0.1205</c:v>
                </c:pt>
                <c:pt idx="2902">
                  <c:v>0.1205</c:v>
                </c:pt>
                <c:pt idx="2903">
                  <c:v>0.1205</c:v>
                </c:pt>
                <c:pt idx="2904">
                  <c:v>0.121</c:v>
                </c:pt>
                <c:pt idx="2905">
                  <c:v>0.121</c:v>
                </c:pt>
                <c:pt idx="2906">
                  <c:v>0.121</c:v>
                </c:pt>
                <c:pt idx="2907">
                  <c:v>0.121</c:v>
                </c:pt>
                <c:pt idx="2908">
                  <c:v>0.121</c:v>
                </c:pt>
                <c:pt idx="2909">
                  <c:v>0.121</c:v>
                </c:pt>
                <c:pt idx="2910">
                  <c:v>0.121</c:v>
                </c:pt>
                <c:pt idx="2911">
                  <c:v>0.121</c:v>
                </c:pt>
                <c:pt idx="2912">
                  <c:v>0.121</c:v>
                </c:pt>
                <c:pt idx="2913">
                  <c:v>0.121</c:v>
                </c:pt>
                <c:pt idx="2914">
                  <c:v>0.121</c:v>
                </c:pt>
                <c:pt idx="2915">
                  <c:v>0.121</c:v>
                </c:pt>
                <c:pt idx="2916">
                  <c:v>0.1215</c:v>
                </c:pt>
                <c:pt idx="2917">
                  <c:v>0.1215</c:v>
                </c:pt>
                <c:pt idx="2918">
                  <c:v>0.1215</c:v>
                </c:pt>
                <c:pt idx="2919">
                  <c:v>0.1215</c:v>
                </c:pt>
                <c:pt idx="2920">
                  <c:v>0.1215</c:v>
                </c:pt>
                <c:pt idx="2921">
                  <c:v>0.1215</c:v>
                </c:pt>
                <c:pt idx="2922">
                  <c:v>0.1215</c:v>
                </c:pt>
                <c:pt idx="2923">
                  <c:v>0.1215</c:v>
                </c:pt>
                <c:pt idx="2924">
                  <c:v>0.1215</c:v>
                </c:pt>
                <c:pt idx="2925">
                  <c:v>0.1215</c:v>
                </c:pt>
                <c:pt idx="2926">
                  <c:v>0.1215</c:v>
                </c:pt>
                <c:pt idx="2927">
                  <c:v>0.1215</c:v>
                </c:pt>
                <c:pt idx="2928">
                  <c:v>0.122</c:v>
                </c:pt>
                <c:pt idx="2929">
                  <c:v>0.122</c:v>
                </c:pt>
                <c:pt idx="2930">
                  <c:v>0.122</c:v>
                </c:pt>
                <c:pt idx="2931">
                  <c:v>0.122</c:v>
                </c:pt>
                <c:pt idx="2932">
                  <c:v>0.122</c:v>
                </c:pt>
                <c:pt idx="2933">
                  <c:v>0.122</c:v>
                </c:pt>
                <c:pt idx="2934">
                  <c:v>0.122</c:v>
                </c:pt>
                <c:pt idx="2935">
                  <c:v>0.122</c:v>
                </c:pt>
                <c:pt idx="2936">
                  <c:v>0.122</c:v>
                </c:pt>
                <c:pt idx="2937">
                  <c:v>0.122</c:v>
                </c:pt>
                <c:pt idx="2938">
                  <c:v>0.122</c:v>
                </c:pt>
                <c:pt idx="2939">
                  <c:v>0.122</c:v>
                </c:pt>
                <c:pt idx="2940">
                  <c:v>0.1225</c:v>
                </c:pt>
                <c:pt idx="2941">
                  <c:v>0.1225</c:v>
                </c:pt>
                <c:pt idx="2942">
                  <c:v>0.1225</c:v>
                </c:pt>
                <c:pt idx="2943">
                  <c:v>0.1225</c:v>
                </c:pt>
                <c:pt idx="2944">
                  <c:v>0.1225</c:v>
                </c:pt>
                <c:pt idx="2945">
                  <c:v>0.1225</c:v>
                </c:pt>
                <c:pt idx="2946">
                  <c:v>0.1225</c:v>
                </c:pt>
                <c:pt idx="2947">
                  <c:v>0.1225</c:v>
                </c:pt>
                <c:pt idx="2948">
                  <c:v>0.1225</c:v>
                </c:pt>
                <c:pt idx="2949">
                  <c:v>0.1225</c:v>
                </c:pt>
                <c:pt idx="2950">
                  <c:v>0.1225</c:v>
                </c:pt>
                <c:pt idx="2951">
                  <c:v>0.1225</c:v>
                </c:pt>
                <c:pt idx="2952">
                  <c:v>0.123</c:v>
                </c:pt>
                <c:pt idx="2953">
                  <c:v>0.123</c:v>
                </c:pt>
                <c:pt idx="2954">
                  <c:v>0.123</c:v>
                </c:pt>
                <c:pt idx="2955">
                  <c:v>0.123</c:v>
                </c:pt>
                <c:pt idx="2956">
                  <c:v>0.123</c:v>
                </c:pt>
                <c:pt idx="2957">
                  <c:v>0.123</c:v>
                </c:pt>
                <c:pt idx="2958">
                  <c:v>0.123</c:v>
                </c:pt>
                <c:pt idx="2959">
                  <c:v>0.123</c:v>
                </c:pt>
                <c:pt idx="2960">
                  <c:v>0.123</c:v>
                </c:pt>
                <c:pt idx="2961">
                  <c:v>0.123</c:v>
                </c:pt>
                <c:pt idx="2962">
                  <c:v>0.123</c:v>
                </c:pt>
                <c:pt idx="2963">
                  <c:v>0.123</c:v>
                </c:pt>
                <c:pt idx="2964">
                  <c:v>0.1235</c:v>
                </c:pt>
                <c:pt idx="2965">
                  <c:v>0.1235</c:v>
                </c:pt>
                <c:pt idx="2966">
                  <c:v>0.1235</c:v>
                </c:pt>
                <c:pt idx="2967">
                  <c:v>0.1235</c:v>
                </c:pt>
                <c:pt idx="2968">
                  <c:v>0.1235</c:v>
                </c:pt>
                <c:pt idx="2969">
                  <c:v>0.1235</c:v>
                </c:pt>
                <c:pt idx="2970">
                  <c:v>0.1235</c:v>
                </c:pt>
                <c:pt idx="2971">
                  <c:v>0.1235</c:v>
                </c:pt>
                <c:pt idx="2972">
                  <c:v>0.1235</c:v>
                </c:pt>
                <c:pt idx="2973">
                  <c:v>0.1235</c:v>
                </c:pt>
                <c:pt idx="2974">
                  <c:v>0.1235</c:v>
                </c:pt>
                <c:pt idx="2975">
                  <c:v>0.1235</c:v>
                </c:pt>
                <c:pt idx="2976">
                  <c:v>0.124</c:v>
                </c:pt>
                <c:pt idx="2977">
                  <c:v>0.124</c:v>
                </c:pt>
                <c:pt idx="2978">
                  <c:v>0.124</c:v>
                </c:pt>
                <c:pt idx="2979">
                  <c:v>0.124</c:v>
                </c:pt>
                <c:pt idx="2980">
                  <c:v>0.124</c:v>
                </c:pt>
                <c:pt idx="2981">
                  <c:v>0.124</c:v>
                </c:pt>
                <c:pt idx="2982">
                  <c:v>0.124</c:v>
                </c:pt>
                <c:pt idx="2983">
                  <c:v>0.124</c:v>
                </c:pt>
                <c:pt idx="2984">
                  <c:v>0.124</c:v>
                </c:pt>
                <c:pt idx="2985">
                  <c:v>0.124</c:v>
                </c:pt>
                <c:pt idx="2986">
                  <c:v>0.124</c:v>
                </c:pt>
                <c:pt idx="2987">
                  <c:v>0.124</c:v>
                </c:pt>
                <c:pt idx="2988">
                  <c:v>0.1245</c:v>
                </c:pt>
                <c:pt idx="2989">
                  <c:v>0.1245</c:v>
                </c:pt>
                <c:pt idx="2990">
                  <c:v>0.1245</c:v>
                </c:pt>
                <c:pt idx="2991">
                  <c:v>0.1245</c:v>
                </c:pt>
                <c:pt idx="2992">
                  <c:v>0.1245</c:v>
                </c:pt>
                <c:pt idx="2993">
                  <c:v>0.1245</c:v>
                </c:pt>
                <c:pt idx="2994">
                  <c:v>0.1245</c:v>
                </c:pt>
                <c:pt idx="2995">
                  <c:v>0.1245</c:v>
                </c:pt>
                <c:pt idx="2996">
                  <c:v>0.1245</c:v>
                </c:pt>
                <c:pt idx="2997">
                  <c:v>0.1245</c:v>
                </c:pt>
                <c:pt idx="2998">
                  <c:v>0.1245</c:v>
                </c:pt>
                <c:pt idx="2999">
                  <c:v>0.1245</c:v>
                </c:pt>
                <c:pt idx="3000">
                  <c:v>0.125</c:v>
                </c:pt>
                <c:pt idx="3001">
                  <c:v>0.125</c:v>
                </c:pt>
                <c:pt idx="3002">
                  <c:v>0.125</c:v>
                </c:pt>
                <c:pt idx="3003">
                  <c:v>0.125</c:v>
                </c:pt>
                <c:pt idx="3004">
                  <c:v>0.125</c:v>
                </c:pt>
                <c:pt idx="3005">
                  <c:v>0.125</c:v>
                </c:pt>
                <c:pt idx="3006">
                  <c:v>0.125</c:v>
                </c:pt>
                <c:pt idx="3007">
                  <c:v>0.125</c:v>
                </c:pt>
                <c:pt idx="3008">
                  <c:v>0.125</c:v>
                </c:pt>
                <c:pt idx="3009">
                  <c:v>0.125</c:v>
                </c:pt>
                <c:pt idx="3010">
                  <c:v>0.125</c:v>
                </c:pt>
                <c:pt idx="3011">
                  <c:v>0.125</c:v>
                </c:pt>
                <c:pt idx="3012">
                  <c:v>0.1255</c:v>
                </c:pt>
                <c:pt idx="3013">
                  <c:v>0.1255</c:v>
                </c:pt>
                <c:pt idx="3014">
                  <c:v>0.1255</c:v>
                </c:pt>
                <c:pt idx="3015">
                  <c:v>0.1255</c:v>
                </c:pt>
                <c:pt idx="3016">
                  <c:v>0.1255</c:v>
                </c:pt>
                <c:pt idx="3017">
                  <c:v>0.1255</c:v>
                </c:pt>
                <c:pt idx="3018">
                  <c:v>0.1255</c:v>
                </c:pt>
                <c:pt idx="3019">
                  <c:v>0.1255</c:v>
                </c:pt>
                <c:pt idx="3020">
                  <c:v>0.1255</c:v>
                </c:pt>
                <c:pt idx="3021">
                  <c:v>0.1255</c:v>
                </c:pt>
                <c:pt idx="3022">
                  <c:v>0.1255</c:v>
                </c:pt>
                <c:pt idx="3023">
                  <c:v>0.1255</c:v>
                </c:pt>
                <c:pt idx="3024">
                  <c:v>0.126</c:v>
                </c:pt>
                <c:pt idx="3025">
                  <c:v>0.126</c:v>
                </c:pt>
                <c:pt idx="3026">
                  <c:v>0.126</c:v>
                </c:pt>
                <c:pt idx="3027">
                  <c:v>0.126</c:v>
                </c:pt>
                <c:pt idx="3028">
                  <c:v>0.126</c:v>
                </c:pt>
                <c:pt idx="3029">
                  <c:v>0.126</c:v>
                </c:pt>
                <c:pt idx="3030">
                  <c:v>0.126</c:v>
                </c:pt>
                <c:pt idx="3031">
                  <c:v>0.126</c:v>
                </c:pt>
                <c:pt idx="3032">
                  <c:v>0.126</c:v>
                </c:pt>
                <c:pt idx="3033">
                  <c:v>0.126</c:v>
                </c:pt>
                <c:pt idx="3034">
                  <c:v>0.126</c:v>
                </c:pt>
                <c:pt idx="3035">
                  <c:v>0.126</c:v>
                </c:pt>
                <c:pt idx="3036">
                  <c:v>0.1265</c:v>
                </c:pt>
                <c:pt idx="3037">
                  <c:v>0.1265</c:v>
                </c:pt>
                <c:pt idx="3038">
                  <c:v>0.1265</c:v>
                </c:pt>
                <c:pt idx="3039">
                  <c:v>0.1265</c:v>
                </c:pt>
                <c:pt idx="3040">
                  <c:v>0.1265</c:v>
                </c:pt>
                <c:pt idx="3041">
                  <c:v>0.1265</c:v>
                </c:pt>
                <c:pt idx="3042">
                  <c:v>0.1265</c:v>
                </c:pt>
                <c:pt idx="3043">
                  <c:v>0.1265</c:v>
                </c:pt>
                <c:pt idx="3044">
                  <c:v>0.1265</c:v>
                </c:pt>
                <c:pt idx="3045">
                  <c:v>0.1265</c:v>
                </c:pt>
                <c:pt idx="3046">
                  <c:v>0.1265</c:v>
                </c:pt>
                <c:pt idx="3047">
                  <c:v>0.1265</c:v>
                </c:pt>
                <c:pt idx="3048">
                  <c:v>0.127</c:v>
                </c:pt>
                <c:pt idx="3049">
                  <c:v>0.127</c:v>
                </c:pt>
                <c:pt idx="3050">
                  <c:v>0.127</c:v>
                </c:pt>
                <c:pt idx="3051">
                  <c:v>0.127</c:v>
                </c:pt>
                <c:pt idx="3052">
                  <c:v>0.127</c:v>
                </c:pt>
                <c:pt idx="3053">
                  <c:v>0.127</c:v>
                </c:pt>
                <c:pt idx="3054">
                  <c:v>0.127</c:v>
                </c:pt>
                <c:pt idx="3055">
                  <c:v>0.127</c:v>
                </c:pt>
                <c:pt idx="3056">
                  <c:v>0.127</c:v>
                </c:pt>
                <c:pt idx="3057">
                  <c:v>0.127</c:v>
                </c:pt>
                <c:pt idx="3058">
                  <c:v>0.127</c:v>
                </c:pt>
                <c:pt idx="3059">
                  <c:v>0.127</c:v>
                </c:pt>
                <c:pt idx="3060">
                  <c:v>0.1275</c:v>
                </c:pt>
                <c:pt idx="3061">
                  <c:v>0.1275</c:v>
                </c:pt>
                <c:pt idx="3062">
                  <c:v>0.1275</c:v>
                </c:pt>
                <c:pt idx="3063">
                  <c:v>0.1275</c:v>
                </c:pt>
                <c:pt idx="3064">
                  <c:v>0.1275</c:v>
                </c:pt>
                <c:pt idx="3065">
                  <c:v>0.1275</c:v>
                </c:pt>
                <c:pt idx="3066">
                  <c:v>0.1275</c:v>
                </c:pt>
                <c:pt idx="3067">
                  <c:v>0.1275</c:v>
                </c:pt>
                <c:pt idx="3068">
                  <c:v>0.1275</c:v>
                </c:pt>
                <c:pt idx="3069">
                  <c:v>0.1275</c:v>
                </c:pt>
                <c:pt idx="3070">
                  <c:v>0.1275</c:v>
                </c:pt>
                <c:pt idx="3071">
                  <c:v>0.1275</c:v>
                </c:pt>
                <c:pt idx="3072">
                  <c:v>0.128</c:v>
                </c:pt>
                <c:pt idx="3073">
                  <c:v>0.128</c:v>
                </c:pt>
                <c:pt idx="3074">
                  <c:v>0.128</c:v>
                </c:pt>
                <c:pt idx="3075">
                  <c:v>0.128</c:v>
                </c:pt>
                <c:pt idx="3076">
                  <c:v>0.128</c:v>
                </c:pt>
                <c:pt idx="3077">
                  <c:v>0.128</c:v>
                </c:pt>
                <c:pt idx="3078">
                  <c:v>0.128</c:v>
                </c:pt>
                <c:pt idx="3079">
                  <c:v>0.128</c:v>
                </c:pt>
                <c:pt idx="3080">
                  <c:v>0.128</c:v>
                </c:pt>
                <c:pt idx="3081">
                  <c:v>0.128</c:v>
                </c:pt>
                <c:pt idx="3082">
                  <c:v>0.128</c:v>
                </c:pt>
                <c:pt idx="3083">
                  <c:v>0.128</c:v>
                </c:pt>
                <c:pt idx="3084">
                  <c:v>0.1285</c:v>
                </c:pt>
                <c:pt idx="3085">
                  <c:v>0.1285</c:v>
                </c:pt>
                <c:pt idx="3086">
                  <c:v>0.1285</c:v>
                </c:pt>
                <c:pt idx="3087">
                  <c:v>0.1285</c:v>
                </c:pt>
                <c:pt idx="3088">
                  <c:v>0.1285</c:v>
                </c:pt>
                <c:pt idx="3089">
                  <c:v>0.1285</c:v>
                </c:pt>
                <c:pt idx="3090">
                  <c:v>0.1285</c:v>
                </c:pt>
                <c:pt idx="3091">
                  <c:v>0.1285</c:v>
                </c:pt>
                <c:pt idx="3092">
                  <c:v>0.1285</c:v>
                </c:pt>
                <c:pt idx="3093">
                  <c:v>0.1285</c:v>
                </c:pt>
                <c:pt idx="3094">
                  <c:v>0.1285</c:v>
                </c:pt>
                <c:pt idx="3095">
                  <c:v>0.1285</c:v>
                </c:pt>
                <c:pt idx="3096">
                  <c:v>0.129</c:v>
                </c:pt>
                <c:pt idx="3097">
                  <c:v>0.129</c:v>
                </c:pt>
                <c:pt idx="3098">
                  <c:v>0.129</c:v>
                </c:pt>
                <c:pt idx="3099">
                  <c:v>0.129</c:v>
                </c:pt>
                <c:pt idx="3100">
                  <c:v>0.129</c:v>
                </c:pt>
                <c:pt idx="3101">
                  <c:v>0.129</c:v>
                </c:pt>
                <c:pt idx="3102">
                  <c:v>0.129</c:v>
                </c:pt>
                <c:pt idx="3103">
                  <c:v>0.129</c:v>
                </c:pt>
                <c:pt idx="3104">
                  <c:v>0.129</c:v>
                </c:pt>
                <c:pt idx="3105">
                  <c:v>0.129</c:v>
                </c:pt>
                <c:pt idx="3106">
                  <c:v>0.129</c:v>
                </c:pt>
                <c:pt idx="3107">
                  <c:v>0.129</c:v>
                </c:pt>
                <c:pt idx="3108">
                  <c:v>0.1295</c:v>
                </c:pt>
                <c:pt idx="3109">
                  <c:v>0.1295</c:v>
                </c:pt>
                <c:pt idx="3110">
                  <c:v>0.1295</c:v>
                </c:pt>
                <c:pt idx="3111">
                  <c:v>0.1295</c:v>
                </c:pt>
                <c:pt idx="3112">
                  <c:v>0.1295</c:v>
                </c:pt>
                <c:pt idx="3113">
                  <c:v>0.1295</c:v>
                </c:pt>
                <c:pt idx="3114">
                  <c:v>0.1295</c:v>
                </c:pt>
                <c:pt idx="3115">
                  <c:v>0.1295</c:v>
                </c:pt>
                <c:pt idx="3116">
                  <c:v>0.1295</c:v>
                </c:pt>
                <c:pt idx="3117">
                  <c:v>0.1295</c:v>
                </c:pt>
                <c:pt idx="3118">
                  <c:v>0.1295</c:v>
                </c:pt>
                <c:pt idx="3119">
                  <c:v>0.1295</c:v>
                </c:pt>
                <c:pt idx="3120">
                  <c:v>0.13</c:v>
                </c:pt>
                <c:pt idx="3121">
                  <c:v>0.13</c:v>
                </c:pt>
                <c:pt idx="3122">
                  <c:v>0.13</c:v>
                </c:pt>
                <c:pt idx="3123">
                  <c:v>0.13</c:v>
                </c:pt>
                <c:pt idx="3124">
                  <c:v>0.13</c:v>
                </c:pt>
                <c:pt idx="3125">
                  <c:v>0.13</c:v>
                </c:pt>
                <c:pt idx="3126">
                  <c:v>0.13</c:v>
                </c:pt>
                <c:pt idx="3127">
                  <c:v>0.13</c:v>
                </c:pt>
                <c:pt idx="3128">
                  <c:v>0.13</c:v>
                </c:pt>
                <c:pt idx="3129">
                  <c:v>0.13</c:v>
                </c:pt>
                <c:pt idx="3130">
                  <c:v>0.13</c:v>
                </c:pt>
                <c:pt idx="3131">
                  <c:v>0.13</c:v>
                </c:pt>
                <c:pt idx="3132">
                  <c:v>0.1305</c:v>
                </c:pt>
                <c:pt idx="3133">
                  <c:v>0.1305</c:v>
                </c:pt>
                <c:pt idx="3134">
                  <c:v>0.1305</c:v>
                </c:pt>
                <c:pt idx="3135">
                  <c:v>0.1305</c:v>
                </c:pt>
                <c:pt idx="3136">
                  <c:v>0.1305</c:v>
                </c:pt>
                <c:pt idx="3137">
                  <c:v>0.1305</c:v>
                </c:pt>
                <c:pt idx="3138">
                  <c:v>0.1305</c:v>
                </c:pt>
                <c:pt idx="3139">
                  <c:v>0.1305</c:v>
                </c:pt>
                <c:pt idx="3140">
                  <c:v>0.1305</c:v>
                </c:pt>
                <c:pt idx="3141">
                  <c:v>0.1305</c:v>
                </c:pt>
                <c:pt idx="3142">
                  <c:v>0.1305</c:v>
                </c:pt>
                <c:pt idx="3143">
                  <c:v>0.1305</c:v>
                </c:pt>
                <c:pt idx="3144">
                  <c:v>0.13100000000000001</c:v>
                </c:pt>
                <c:pt idx="3145">
                  <c:v>0.13100000000000001</c:v>
                </c:pt>
                <c:pt idx="3146">
                  <c:v>0.13100000000000001</c:v>
                </c:pt>
                <c:pt idx="3147">
                  <c:v>0.13100000000000001</c:v>
                </c:pt>
                <c:pt idx="3148">
                  <c:v>0.13100000000000001</c:v>
                </c:pt>
                <c:pt idx="3149">
                  <c:v>0.13100000000000001</c:v>
                </c:pt>
                <c:pt idx="3150">
                  <c:v>0.13100000000000001</c:v>
                </c:pt>
                <c:pt idx="3151">
                  <c:v>0.13100000000000001</c:v>
                </c:pt>
                <c:pt idx="3152">
                  <c:v>0.13100000000000001</c:v>
                </c:pt>
                <c:pt idx="3153">
                  <c:v>0.13100000000000001</c:v>
                </c:pt>
                <c:pt idx="3154">
                  <c:v>0.13100000000000001</c:v>
                </c:pt>
                <c:pt idx="3155">
                  <c:v>0.13100000000000001</c:v>
                </c:pt>
                <c:pt idx="3156">
                  <c:v>0.13150000000000001</c:v>
                </c:pt>
                <c:pt idx="3157">
                  <c:v>0.13150000000000001</c:v>
                </c:pt>
                <c:pt idx="3158">
                  <c:v>0.13150000000000001</c:v>
                </c:pt>
                <c:pt idx="3159">
                  <c:v>0.13150000000000001</c:v>
                </c:pt>
                <c:pt idx="3160">
                  <c:v>0.13150000000000001</c:v>
                </c:pt>
                <c:pt idx="3161">
                  <c:v>0.13150000000000001</c:v>
                </c:pt>
                <c:pt idx="3162">
                  <c:v>0.13150000000000001</c:v>
                </c:pt>
                <c:pt idx="3163">
                  <c:v>0.13150000000000001</c:v>
                </c:pt>
                <c:pt idx="3164">
                  <c:v>0.13150000000000001</c:v>
                </c:pt>
                <c:pt idx="3165">
                  <c:v>0.13150000000000001</c:v>
                </c:pt>
                <c:pt idx="3166">
                  <c:v>0.13150000000000001</c:v>
                </c:pt>
                <c:pt idx="3167">
                  <c:v>0.13150000000000001</c:v>
                </c:pt>
                <c:pt idx="3168">
                  <c:v>0.13200000000000001</c:v>
                </c:pt>
                <c:pt idx="3169">
                  <c:v>0.13200000000000001</c:v>
                </c:pt>
                <c:pt idx="3170">
                  <c:v>0.13200000000000001</c:v>
                </c:pt>
                <c:pt idx="3171">
                  <c:v>0.13200000000000001</c:v>
                </c:pt>
                <c:pt idx="3172">
                  <c:v>0.13200000000000001</c:v>
                </c:pt>
                <c:pt idx="3173">
                  <c:v>0.13200000000000001</c:v>
                </c:pt>
                <c:pt idx="3174">
                  <c:v>0.13200000000000001</c:v>
                </c:pt>
                <c:pt idx="3175">
                  <c:v>0.13200000000000001</c:v>
                </c:pt>
                <c:pt idx="3176">
                  <c:v>0.13200000000000001</c:v>
                </c:pt>
                <c:pt idx="3177">
                  <c:v>0.13200000000000001</c:v>
                </c:pt>
                <c:pt idx="3178">
                  <c:v>0.13200000000000001</c:v>
                </c:pt>
                <c:pt idx="3179">
                  <c:v>0.13200000000000001</c:v>
                </c:pt>
                <c:pt idx="3180">
                  <c:v>0.13250000000000001</c:v>
                </c:pt>
                <c:pt idx="3181">
                  <c:v>0.13250000000000001</c:v>
                </c:pt>
                <c:pt idx="3182">
                  <c:v>0.13250000000000001</c:v>
                </c:pt>
                <c:pt idx="3183">
                  <c:v>0.13250000000000001</c:v>
                </c:pt>
                <c:pt idx="3184">
                  <c:v>0.13250000000000001</c:v>
                </c:pt>
                <c:pt idx="3185">
                  <c:v>0.13250000000000001</c:v>
                </c:pt>
                <c:pt idx="3186">
                  <c:v>0.13250000000000001</c:v>
                </c:pt>
                <c:pt idx="3187">
                  <c:v>0.13250000000000001</c:v>
                </c:pt>
                <c:pt idx="3188">
                  <c:v>0.13250000000000001</c:v>
                </c:pt>
                <c:pt idx="3189">
                  <c:v>0.13250000000000001</c:v>
                </c:pt>
                <c:pt idx="3190">
                  <c:v>0.13250000000000001</c:v>
                </c:pt>
                <c:pt idx="3191">
                  <c:v>0.13250000000000001</c:v>
                </c:pt>
                <c:pt idx="3192">
                  <c:v>0.13300000000000001</c:v>
                </c:pt>
                <c:pt idx="3193">
                  <c:v>0.13300000000000001</c:v>
                </c:pt>
                <c:pt idx="3194">
                  <c:v>0.13300000000000001</c:v>
                </c:pt>
                <c:pt idx="3195">
                  <c:v>0.13300000000000001</c:v>
                </c:pt>
                <c:pt idx="3196">
                  <c:v>0.13300000000000001</c:v>
                </c:pt>
                <c:pt idx="3197">
                  <c:v>0.13300000000000001</c:v>
                </c:pt>
                <c:pt idx="3198">
                  <c:v>0.13300000000000001</c:v>
                </c:pt>
                <c:pt idx="3199">
                  <c:v>0.13300000000000001</c:v>
                </c:pt>
                <c:pt idx="3200">
                  <c:v>0.13300000000000001</c:v>
                </c:pt>
                <c:pt idx="3201">
                  <c:v>0.13300000000000001</c:v>
                </c:pt>
                <c:pt idx="3202">
                  <c:v>0.13300000000000001</c:v>
                </c:pt>
                <c:pt idx="3203">
                  <c:v>0.13300000000000001</c:v>
                </c:pt>
                <c:pt idx="3204">
                  <c:v>0.13350000000000001</c:v>
                </c:pt>
                <c:pt idx="3205">
                  <c:v>0.13350000000000001</c:v>
                </c:pt>
                <c:pt idx="3206">
                  <c:v>0.13350000000000001</c:v>
                </c:pt>
                <c:pt idx="3207">
                  <c:v>0.13350000000000001</c:v>
                </c:pt>
                <c:pt idx="3208">
                  <c:v>0.13350000000000001</c:v>
                </c:pt>
                <c:pt idx="3209">
                  <c:v>0.13350000000000001</c:v>
                </c:pt>
                <c:pt idx="3210">
                  <c:v>0.13350000000000001</c:v>
                </c:pt>
                <c:pt idx="3211">
                  <c:v>0.13350000000000001</c:v>
                </c:pt>
                <c:pt idx="3212">
                  <c:v>0.13350000000000001</c:v>
                </c:pt>
                <c:pt idx="3213">
                  <c:v>0.13350000000000001</c:v>
                </c:pt>
                <c:pt idx="3214">
                  <c:v>0.13350000000000001</c:v>
                </c:pt>
                <c:pt idx="3215">
                  <c:v>0.13350000000000001</c:v>
                </c:pt>
                <c:pt idx="3216">
                  <c:v>0.13400000000000001</c:v>
                </c:pt>
                <c:pt idx="3217">
                  <c:v>0.13400000000000001</c:v>
                </c:pt>
                <c:pt idx="3218">
                  <c:v>0.13400000000000001</c:v>
                </c:pt>
                <c:pt idx="3219">
                  <c:v>0.13400000000000001</c:v>
                </c:pt>
                <c:pt idx="3220">
                  <c:v>0.13400000000000001</c:v>
                </c:pt>
                <c:pt idx="3221">
                  <c:v>0.13400000000000001</c:v>
                </c:pt>
                <c:pt idx="3222">
                  <c:v>0.13400000000000001</c:v>
                </c:pt>
                <c:pt idx="3223">
                  <c:v>0.13400000000000001</c:v>
                </c:pt>
                <c:pt idx="3224">
                  <c:v>0.13400000000000001</c:v>
                </c:pt>
                <c:pt idx="3225">
                  <c:v>0.13400000000000001</c:v>
                </c:pt>
                <c:pt idx="3226">
                  <c:v>0.13400000000000001</c:v>
                </c:pt>
                <c:pt idx="3227">
                  <c:v>0.13400000000000001</c:v>
                </c:pt>
                <c:pt idx="3228">
                  <c:v>0.13450000000000001</c:v>
                </c:pt>
                <c:pt idx="3229">
                  <c:v>0.13450000000000001</c:v>
                </c:pt>
                <c:pt idx="3230">
                  <c:v>0.13450000000000001</c:v>
                </c:pt>
                <c:pt idx="3231">
                  <c:v>0.13450000000000001</c:v>
                </c:pt>
                <c:pt idx="3232">
                  <c:v>0.13450000000000001</c:v>
                </c:pt>
                <c:pt idx="3233">
                  <c:v>0.13450000000000001</c:v>
                </c:pt>
                <c:pt idx="3234">
                  <c:v>0.13450000000000001</c:v>
                </c:pt>
                <c:pt idx="3235">
                  <c:v>0.13450000000000001</c:v>
                </c:pt>
                <c:pt idx="3236">
                  <c:v>0.13450000000000001</c:v>
                </c:pt>
                <c:pt idx="3237">
                  <c:v>0.13450000000000001</c:v>
                </c:pt>
                <c:pt idx="3238">
                  <c:v>0.13450000000000001</c:v>
                </c:pt>
                <c:pt idx="3239">
                  <c:v>0.13450000000000001</c:v>
                </c:pt>
                <c:pt idx="3240">
                  <c:v>0.13500000000000001</c:v>
                </c:pt>
                <c:pt idx="3241">
                  <c:v>0.13500000000000001</c:v>
                </c:pt>
                <c:pt idx="3242">
                  <c:v>0.13500000000000001</c:v>
                </c:pt>
                <c:pt idx="3243">
                  <c:v>0.13500000000000001</c:v>
                </c:pt>
                <c:pt idx="3244">
                  <c:v>0.13500000000000001</c:v>
                </c:pt>
                <c:pt idx="3245">
                  <c:v>0.13500000000000001</c:v>
                </c:pt>
                <c:pt idx="3246">
                  <c:v>0.13500000000000001</c:v>
                </c:pt>
                <c:pt idx="3247">
                  <c:v>0.13500000000000001</c:v>
                </c:pt>
                <c:pt idx="3248">
                  <c:v>0.13500000000000001</c:v>
                </c:pt>
                <c:pt idx="3249">
                  <c:v>0.13500000000000001</c:v>
                </c:pt>
                <c:pt idx="3250">
                  <c:v>0.13500000000000001</c:v>
                </c:pt>
                <c:pt idx="3251">
                  <c:v>0.13500000000000001</c:v>
                </c:pt>
                <c:pt idx="3252">
                  <c:v>0.13550000000000001</c:v>
                </c:pt>
                <c:pt idx="3253">
                  <c:v>0.13550000000000001</c:v>
                </c:pt>
                <c:pt idx="3254">
                  <c:v>0.13550000000000001</c:v>
                </c:pt>
                <c:pt idx="3255">
                  <c:v>0.13550000000000001</c:v>
                </c:pt>
                <c:pt idx="3256">
                  <c:v>0.13550000000000001</c:v>
                </c:pt>
                <c:pt idx="3257">
                  <c:v>0.13550000000000001</c:v>
                </c:pt>
                <c:pt idx="3258">
                  <c:v>0.13550000000000001</c:v>
                </c:pt>
                <c:pt idx="3259">
                  <c:v>0.13550000000000001</c:v>
                </c:pt>
                <c:pt idx="3260">
                  <c:v>0.13550000000000001</c:v>
                </c:pt>
                <c:pt idx="3261">
                  <c:v>0.13550000000000001</c:v>
                </c:pt>
                <c:pt idx="3262">
                  <c:v>0.13550000000000001</c:v>
                </c:pt>
                <c:pt idx="3263">
                  <c:v>0.13550000000000001</c:v>
                </c:pt>
                <c:pt idx="3264">
                  <c:v>0.13600000000000001</c:v>
                </c:pt>
                <c:pt idx="3265">
                  <c:v>0.13600000000000001</c:v>
                </c:pt>
                <c:pt idx="3266">
                  <c:v>0.13600000000000001</c:v>
                </c:pt>
                <c:pt idx="3267">
                  <c:v>0.13600000000000001</c:v>
                </c:pt>
                <c:pt idx="3268">
                  <c:v>0.13600000000000001</c:v>
                </c:pt>
                <c:pt idx="3269">
                  <c:v>0.13600000000000001</c:v>
                </c:pt>
                <c:pt idx="3270">
                  <c:v>0.13600000000000001</c:v>
                </c:pt>
                <c:pt idx="3271">
                  <c:v>0.13600000000000001</c:v>
                </c:pt>
                <c:pt idx="3272">
                  <c:v>0.13600000000000001</c:v>
                </c:pt>
                <c:pt idx="3273">
                  <c:v>0.13600000000000001</c:v>
                </c:pt>
                <c:pt idx="3274">
                  <c:v>0.13600000000000001</c:v>
                </c:pt>
                <c:pt idx="3275">
                  <c:v>0.13600000000000001</c:v>
                </c:pt>
                <c:pt idx="3276">
                  <c:v>0.13650000000000001</c:v>
                </c:pt>
                <c:pt idx="3277">
                  <c:v>0.13650000000000001</c:v>
                </c:pt>
                <c:pt idx="3278">
                  <c:v>0.13650000000000001</c:v>
                </c:pt>
                <c:pt idx="3279">
                  <c:v>0.13650000000000001</c:v>
                </c:pt>
                <c:pt idx="3280">
                  <c:v>0.13650000000000001</c:v>
                </c:pt>
                <c:pt idx="3281">
                  <c:v>0.13650000000000001</c:v>
                </c:pt>
                <c:pt idx="3282">
                  <c:v>0.13650000000000001</c:v>
                </c:pt>
                <c:pt idx="3283">
                  <c:v>0.13650000000000001</c:v>
                </c:pt>
                <c:pt idx="3284">
                  <c:v>0.13650000000000001</c:v>
                </c:pt>
                <c:pt idx="3285">
                  <c:v>0.13650000000000001</c:v>
                </c:pt>
                <c:pt idx="3286">
                  <c:v>0.13650000000000001</c:v>
                </c:pt>
                <c:pt idx="3287">
                  <c:v>0.13650000000000001</c:v>
                </c:pt>
                <c:pt idx="3288">
                  <c:v>0.13700000000000001</c:v>
                </c:pt>
                <c:pt idx="3289">
                  <c:v>0.13700000000000001</c:v>
                </c:pt>
                <c:pt idx="3290">
                  <c:v>0.13700000000000001</c:v>
                </c:pt>
                <c:pt idx="3291">
                  <c:v>0.13700000000000001</c:v>
                </c:pt>
                <c:pt idx="3292">
                  <c:v>0.13700000000000001</c:v>
                </c:pt>
                <c:pt idx="3293">
                  <c:v>0.13700000000000001</c:v>
                </c:pt>
                <c:pt idx="3294">
                  <c:v>0.13700000000000001</c:v>
                </c:pt>
                <c:pt idx="3295">
                  <c:v>0.13700000000000001</c:v>
                </c:pt>
                <c:pt idx="3296">
                  <c:v>0.13700000000000001</c:v>
                </c:pt>
                <c:pt idx="3297">
                  <c:v>0.13700000000000001</c:v>
                </c:pt>
                <c:pt idx="3298">
                  <c:v>0.13700000000000001</c:v>
                </c:pt>
                <c:pt idx="3299">
                  <c:v>0.13700000000000001</c:v>
                </c:pt>
                <c:pt idx="3300">
                  <c:v>0.13750000000000001</c:v>
                </c:pt>
                <c:pt idx="3301">
                  <c:v>0.13750000000000001</c:v>
                </c:pt>
                <c:pt idx="3302">
                  <c:v>0.13750000000000001</c:v>
                </c:pt>
                <c:pt idx="3303">
                  <c:v>0.13750000000000001</c:v>
                </c:pt>
                <c:pt idx="3304">
                  <c:v>0.13750000000000001</c:v>
                </c:pt>
                <c:pt idx="3305">
                  <c:v>0.13750000000000001</c:v>
                </c:pt>
                <c:pt idx="3306">
                  <c:v>0.13750000000000001</c:v>
                </c:pt>
                <c:pt idx="3307">
                  <c:v>0.13750000000000001</c:v>
                </c:pt>
                <c:pt idx="3308">
                  <c:v>0.13750000000000001</c:v>
                </c:pt>
                <c:pt idx="3309">
                  <c:v>0.13750000000000001</c:v>
                </c:pt>
                <c:pt idx="3310">
                  <c:v>0.13750000000000001</c:v>
                </c:pt>
                <c:pt idx="3311">
                  <c:v>0.13750000000000001</c:v>
                </c:pt>
                <c:pt idx="3312">
                  <c:v>0.13800000000000001</c:v>
                </c:pt>
                <c:pt idx="3313">
                  <c:v>0.13800000000000001</c:v>
                </c:pt>
                <c:pt idx="3314">
                  <c:v>0.13800000000000001</c:v>
                </c:pt>
                <c:pt idx="3315">
                  <c:v>0.13800000000000001</c:v>
                </c:pt>
                <c:pt idx="3316">
                  <c:v>0.13800000000000001</c:v>
                </c:pt>
                <c:pt idx="3317">
                  <c:v>0.13800000000000001</c:v>
                </c:pt>
                <c:pt idx="3318">
                  <c:v>0.13800000000000001</c:v>
                </c:pt>
                <c:pt idx="3319">
                  <c:v>0.13800000000000001</c:v>
                </c:pt>
                <c:pt idx="3320">
                  <c:v>0.13800000000000001</c:v>
                </c:pt>
                <c:pt idx="3321">
                  <c:v>0.13800000000000001</c:v>
                </c:pt>
                <c:pt idx="3322">
                  <c:v>0.13800000000000001</c:v>
                </c:pt>
                <c:pt idx="3323">
                  <c:v>0.13800000000000001</c:v>
                </c:pt>
                <c:pt idx="3324">
                  <c:v>0.13850000000000001</c:v>
                </c:pt>
                <c:pt idx="3325">
                  <c:v>0.13850000000000001</c:v>
                </c:pt>
                <c:pt idx="3326">
                  <c:v>0.13850000000000001</c:v>
                </c:pt>
                <c:pt idx="3327">
                  <c:v>0.13850000000000001</c:v>
                </c:pt>
                <c:pt idx="3328">
                  <c:v>0.13850000000000001</c:v>
                </c:pt>
                <c:pt idx="3329">
                  <c:v>0.13850000000000001</c:v>
                </c:pt>
                <c:pt idx="3330">
                  <c:v>0.13850000000000001</c:v>
                </c:pt>
                <c:pt idx="3331">
                  <c:v>0.13850000000000001</c:v>
                </c:pt>
                <c:pt idx="3332">
                  <c:v>0.13850000000000001</c:v>
                </c:pt>
                <c:pt idx="3333">
                  <c:v>0.13850000000000001</c:v>
                </c:pt>
                <c:pt idx="3334">
                  <c:v>0.13850000000000001</c:v>
                </c:pt>
                <c:pt idx="3335">
                  <c:v>0.13850000000000001</c:v>
                </c:pt>
                <c:pt idx="3336">
                  <c:v>0.13900000000000001</c:v>
                </c:pt>
                <c:pt idx="3337">
                  <c:v>0.13900000000000001</c:v>
                </c:pt>
                <c:pt idx="3338">
                  <c:v>0.13900000000000001</c:v>
                </c:pt>
                <c:pt idx="3339">
                  <c:v>0.13900000000000001</c:v>
                </c:pt>
                <c:pt idx="3340">
                  <c:v>0.13900000000000001</c:v>
                </c:pt>
                <c:pt idx="3341">
                  <c:v>0.13900000000000001</c:v>
                </c:pt>
                <c:pt idx="3342">
                  <c:v>0.13900000000000001</c:v>
                </c:pt>
                <c:pt idx="3343">
                  <c:v>0.13900000000000001</c:v>
                </c:pt>
                <c:pt idx="3344">
                  <c:v>0.13900000000000001</c:v>
                </c:pt>
                <c:pt idx="3345">
                  <c:v>0.13900000000000001</c:v>
                </c:pt>
                <c:pt idx="3346">
                  <c:v>0.13900000000000001</c:v>
                </c:pt>
                <c:pt idx="3347">
                  <c:v>0.13900000000000001</c:v>
                </c:pt>
                <c:pt idx="3348">
                  <c:v>0.13950000000000001</c:v>
                </c:pt>
                <c:pt idx="3349">
                  <c:v>0.13950000000000001</c:v>
                </c:pt>
                <c:pt idx="3350">
                  <c:v>0.13950000000000001</c:v>
                </c:pt>
                <c:pt idx="3351">
                  <c:v>0.13950000000000001</c:v>
                </c:pt>
                <c:pt idx="3352">
                  <c:v>0.13950000000000001</c:v>
                </c:pt>
                <c:pt idx="3353">
                  <c:v>0.13950000000000001</c:v>
                </c:pt>
                <c:pt idx="3354">
                  <c:v>0.13950000000000001</c:v>
                </c:pt>
                <c:pt idx="3355">
                  <c:v>0.13950000000000001</c:v>
                </c:pt>
                <c:pt idx="3356">
                  <c:v>0.13950000000000001</c:v>
                </c:pt>
                <c:pt idx="3357">
                  <c:v>0.13950000000000001</c:v>
                </c:pt>
                <c:pt idx="3358">
                  <c:v>0.13950000000000001</c:v>
                </c:pt>
                <c:pt idx="3359">
                  <c:v>0.13950000000000001</c:v>
                </c:pt>
                <c:pt idx="3360">
                  <c:v>0.14000000000000001</c:v>
                </c:pt>
                <c:pt idx="3361">
                  <c:v>0.14000000000000001</c:v>
                </c:pt>
                <c:pt idx="3362">
                  <c:v>0.14000000000000001</c:v>
                </c:pt>
                <c:pt idx="3363">
                  <c:v>0.14000000000000001</c:v>
                </c:pt>
                <c:pt idx="3364">
                  <c:v>0.14000000000000001</c:v>
                </c:pt>
                <c:pt idx="3365">
                  <c:v>0.14000000000000001</c:v>
                </c:pt>
                <c:pt idx="3366">
                  <c:v>0.14000000000000001</c:v>
                </c:pt>
                <c:pt idx="3367">
                  <c:v>0.14000000000000001</c:v>
                </c:pt>
                <c:pt idx="3368">
                  <c:v>0.14000000000000001</c:v>
                </c:pt>
                <c:pt idx="3369">
                  <c:v>0.14000000000000001</c:v>
                </c:pt>
                <c:pt idx="3370">
                  <c:v>0.14000000000000001</c:v>
                </c:pt>
                <c:pt idx="3371">
                  <c:v>0.14000000000000001</c:v>
                </c:pt>
              </c:numCache>
            </c:numRef>
          </c:xVal>
          <c:yVal>
            <c:numRef>
              <c:f>Sheet1!$R$2:$R$3378</c:f>
              <c:numCache>
                <c:formatCode>0.00E+00</c:formatCode>
                <c:ptCount val="3377"/>
                <c:pt idx="0">
                  <c:v>-2.16</c:v>
                </c:pt>
                <c:pt idx="1">
                  <c:v>-2.157</c:v>
                </c:pt>
                <c:pt idx="2">
                  <c:v>-2.1469999999999998</c:v>
                </c:pt>
                <c:pt idx="3">
                  <c:v>-2.1309999999999998</c:v>
                </c:pt>
                <c:pt idx="4">
                  <c:v>-2.1070000000000002</c:v>
                </c:pt>
                <c:pt idx="5">
                  <c:v>-2.0739999999999998</c:v>
                </c:pt>
                <c:pt idx="6">
                  <c:v>-2.0310000000000001</c:v>
                </c:pt>
                <c:pt idx="7">
                  <c:v>-1.976</c:v>
                </c:pt>
                <c:pt idx="8">
                  <c:v>-1.903</c:v>
                </c:pt>
                <c:pt idx="9">
                  <c:v>-1.8049999999999999</c:v>
                </c:pt>
                <c:pt idx="10">
                  <c:v>-1.6719999999999999</c:v>
                </c:pt>
                <c:pt idx="11">
                  <c:v>-1.2929999999999999</c:v>
                </c:pt>
                <c:pt idx="12">
                  <c:v>-2.1669999999999998</c:v>
                </c:pt>
                <c:pt idx="13">
                  <c:v>-2.1640000000000001</c:v>
                </c:pt>
                <c:pt idx="14">
                  <c:v>-2.1539999999999999</c:v>
                </c:pt>
                <c:pt idx="15">
                  <c:v>-2.1379999999999999</c:v>
                </c:pt>
                <c:pt idx="16">
                  <c:v>-2.1139999999999999</c:v>
                </c:pt>
                <c:pt idx="17">
                  <c:v>-2.0830000000000002</c:v>
                </c:pt>
                <c:pt idx="18">
                  <c:v>-2.0419999999999998</c:v>
                </c:pt>
                <c:pt idx="19">
                  <c:v>-1.9890000000000001</c:v>
                </c:pt>
                <c:pt idx="20">
                  <c:v>-1.921</c:v>
                </c:pt>
                <c:pt idx="21">
                  <c:v>-1.833</c:v>
                </c:pt>
                <c:pt idx="22">
                  <c:v>-1.708</c:v>
                </c:pt>
                <c:pt idx="23">
                  <c:v>-1.5580000000000001</c:v>
                </c:pt>
                <c:pt idx="24">
                  <c:v>-2.1859999999999999</c:v>
                </c:pt>
                <c:pt idx="25">
                  <c:v>-2.1829999999999998</c:v>
                </c:pt>
                <c:pt idx="26">
                  <c:v>-2.1739999999999999</c:v>
                </c:pt>
                <c:pt idx="27">
                  <c:v>-2.1589999999999998</c:v>
                </c:pt>
                <c:pt idx="28">
                  <c:v>-2.137</c:v>
                </c:pt>
                <c:pt idx="29">
                  <c:v>-2.1080000000000001</c:v>
                </c:pt>
                <c:pt idx="30">
                  <c:v>-2.0720000000000001</c:v>
                </c:pt>
                <c:pt idx="31">
                  <c:v>-2.0259999999999998</c:v>
                </c:pt>
                <c:pt idx="32">
                  <c:v>-1.9690000000000001</c:v>
                </c:pt>
                <c:pt idx="33">
                  <c:v>-1.899</c:v>
                </c:pt>
                <c:pt idx="34">
                  <c:v>-1.8129999999999999</c:v>
                </c:pt>
                <c:pt idx="35">
                  <c:v>-1.754</c:v>
                </c:pt>
                <c:pt idx="36">
                  <c:v>-2.2160000000000002</c:v>
                </c:pt>
                <c:pt idx="37">
                  <c:v>-2.2130000000000001</c:v>
                </c:pt>
                <c:pt idx="38">
                  <c:v>-2.2050000000000001</c:v>
                </c:pt>
                <c:pt idx="39">
                  <c:v>-2.1920000000000002</c:v>
                </c:pt>
                <c:pt idx="40">
                  <c:v>-2.173</c:v>
                </c:pt>
                <c:pt idx="41">
                  <c:v>-2.149</c:v>
                </c:pt>
                <c:pt idx="42">
                  <c:v>-2.1179999999999999</c:v>
                </c:pt>
                <c:pt idx="43">
                  <c:v>-2.081</c:v>
                </c:pt>
                <c:pt idx="44">
                  <c:v>-2.0379999999999998</c:v>
                </c:pt>
                <c:pt idx="45">
                  <c:v>-1.99</c:v>
                </c:pt>
                <c:pt idx="46">
                  <c:v>-1.9419999999999999</c:v>
                </c:pt>
                <c:pt idx="47">
                  <c:v>-1.9039999999999999</c:v>
                </c:pt>
                <c:pt idx="48">
                  <c:v>-2.2559999999999998</c:v>
                </c:pt>
                <c:pt idx="49">
                  <c:v>-2.254</c:v>
                </c:pt>
                <c:pt idx="50">
                  <c:v>-2.2469999999999999</c:v>
                </c:pt>
                <c:pt idx="51">
                  <c:v>-2.2360000000000002</c:v>
                </c:pt>
                <c:pt idx="52">
                  <c:v>-2.2210000000000001</c:v>
                </c:pt>
                <c:pt idx="53">
                  <c:v>-2.2010000000000001</c:v>
                </c:pt>
                <c:pt idx="54">
                  <c:v>-2.177</c:v>
                </c:pt>
                <c:pt idx="55">
                  <c:v>-2.1480000000000001</c:v>
                </c:pt>
                <c:pt idx="56">
                  <c:v>-2.117</c:v>
                </c:pt>
                <c:pt idx="57">
                  <c:v>-2.085</c:v>
                </c:pt>
                <c:pt idx="58">
                  <c:v>-2.0550000000000002</c:v>
                </c:pt>
                <c:pt idx="59">
                  <c:v>-2.0339999999999998</c:v>
                </c:pt>
                <c:pt idx="60">
                  <c:v>-2.306</c:v>
                </c:pt>
                <c:pt idx="61">
                  <c:v>-2.3039999999999998</c:v>
                </c:pt>
                <c:pt idx="62">
                  <c:v>-2.298</c:v>
                </c:pt>
                <c:pt idx="63">
                  <c:v>-2.2890000000000001</c:v>
                </c:pt>
                <c:pt idx="64">
                  <c:v>-2.2770000000000001</c:v>
                </c:pt>
                <c:pt idx="65">
                  <c:v>-2.2610000000000001</c:v>
                </c:pt>
                <c:pt idx="66">
                  <c:v>-2.2429999999999999</c:v>
                </c:pt>
                <c:pt idx="67">
                  <c:v>-2.2229999999999999</c:v>
                </c:pt>
                <c:pt idx="68">
                  <c:v>-2.2010000000000001</c:v>
                </c:pt>
                <c:pt idx="69">
                  <c:v>-2.1800000000000002</c:v>
                </c:pt>
                <c:pt idx="70">
                  <c:v>-2.1619999999999999</c:v>
                </c:pt>
                <c:pt idx="71">
                  <c:v>-2.1509999999999998</c:v>
                </c:pt>
                <c:pt idx="72">
                  <c:v>-2.3620000000000001</c:v>
                </c:pt>
                <c:pt idx="73">
                  <c:v>-2.36</c:v>
                </c:pt>
                <c:pt idx="74">
                  <c:v>-2.3559999999999999</c:v>
                </c:pt>
                <c:pt idx="75">
                  <c:v>-2.3490000000000002</c:v>
                </c:pt>
                <c:pt idx="76">
                  <c:v>-2.34</c:v>
                </c:pt>
                <c:pt idx="77">
                  <c:v>-2.3279999999999998</c:v>
                </c:pt>
                <c:pt idx="78">
                  <c:v>-2.3149999999999999</c:v>
                </c:pt>
                <c:pt idx="79">
                  <c:v>-2.3010000000000002</c:v>
                </c:pt>
                <c:pt idx="80">
                  <c:v>-2.2869999999999999</c:v>
                </c:pt>
                <c:pt idx="81">
                  <c:v>-2.274</c:v>
                </c:pt>
                <c:pt idx="82">
                  <c:v>-2.2639999999999998</c:v>
                </c:pt>
                <c:pt idx="83">
                  <c:v>-2.2589999999999999</c:v>
                </c:pt>
                <c:pt idx="84">
                  <c:v>-2.423</c:v>
                </c:pt>
                <c:pt idx="85">
                  <c:v>-2.4220000000000002</c:v>
                </c:pt>
                <c:pt idx="86">
                  <c:v>-2.419</c:v>
                </c:pt>
                <c:pt idx="87">
                  <c:v>-2.4140000000000001</c:v>
                </c:pt>
                <c:pt idx="88">
                  <c:v>-2.407</c:v>
                </c:pt>
                <c:pt idx="89">
                  <c:v>-2.399</c:v>
                </c:pt>
                <c:pt idx="90">
                  <c:v>-2.391</c:v>
                </c:pt>
                <c:pt idx="91">
                  <c:v>-2.3809999999999998</c:v>
                </c:pt>
                <c:pt idx="92">
                  <c:v>-2.3730000000000002</c:v>
                </c:pt>
                <c:pt idx="93">
                  <c:v>-2.3660000000000001</c:v>
                </c:pt>
                <c:pt idx="94">
                  <c:v>-2.3610000000000002</c:v>
                </c:pt>
                <c:pt idx="95">
                  <c:v>-2.3610000000000002</c:v>
                </c:pt>
                <c:pt idx="96">
                  <c:v>-2.4889999999999999</c:v>
                </c:pt>
                <c:pt idx="97">
                  <c:v>-2.488</c:v>
                </c:pt>
                <c:pt idx="98">
                  <c:v>-2.4860000000000002</c:v>
                </c:pt>
                <c:pt idx="99">
                  <c:v>-2.4830000000000001</c:v>
                </c:pt>
                <c:pt idx="100">
                  <c:v>-2.4780000000000002</c:v>
                </c:pt>
                <c:pt idx="101">
                  <c:v>-2.4729999999999999</c:v>
                </c:pt>
                <c:pt idx="102">
                  <c:v>-2.468</c:v>
                </c:pt>
                <c:pt idx="103">
                  <c:v>-2.4630000000000001</c:v>
                </c:pt>
                <c:pt idx="104">
                  <c:v>-2.4580000000000002</c:v>
                </c:pt>
                <c:pt idx="105">
                  <c:v>-2.456</c:v>
                </c:pt>
                <c:pt idx="106">
                  <c:v>-2.4550000000000001</c:v>
                </c:pt>
                <c:pt idx="107">
                  <c:v>-2.4580000000000002</c:v>
                </c:pt>
                <c:pt idx="108">
                  <c:v>-2.5569999999999999</c:v>
                </c:pt>
                <c:pt idx="109">
                  <c:v>-2.5569999999999999</c:v>
                </c:pt>
                <c:pt idx="110">
                  <c:v>-2.5550000000000002</c:v>
                </c:pt>
                <c:pt idx="111">
                  <c:v>-2.5529999999999999</c:v>
                </c:pt>
                <c:pt idx="112">
                  <c:v>-2.5510000000000002</c:v>
                </c:pt>
                <c:pt idx="113">
                  <c:v>-2.548</c:v>
                </c:pt>
                <c:pt idx="114">
                  <c:v>-2.5459999999999998</c:v>
                </c:pt>
                <c:pt idx="115">
                  <c:v>-2.544</c:v>
                </c:pt>
                <c:pt idx="116">
                  <c:v>-2.5430000000000001</c:v>
                </c:pt>
                <c:pt idx="117">
                  <c:v>-2.5430000000000001</c:v>
                </c:pt>
                <c:pt idx="118">
                  <c:v>-2.5459999999999998</c:v>
                </c:pt>
                <c:pt idx="119">
                  <c:v>-2.5510000000000002</c:v>
                </c:pt>
                <c:pt idx="120">
                  <c:v>-2.6269999999999998</c:v>
                </c:pt>
                <c:pt idx="121">
                  <c:v>-2.6269999999999998</c:v>
                </c:pt>
                <c:pt idx="122">
                  <c:v>-2.6259999999999999</c:v>
                </c:pt>
                <c:pt idx="123">
                  <c:v>-2.6259999999999999</c:v>
                </c:pt>
                <c:pt idx="124">
                  <c:v>-2.625</c:v>
                </c:pt>
                <c:pt idx="125">
                  <c:v>-2.6240000000000001</c:v>
                </c:pt>
                <c:pt idx="126">
                  <c:v>-2.6230000000000002</c:v>
                </c:pt>
                <c:pt idx="127">
                  <c:v>-2.6240000000000001</c:v>
                </c:pt>
                <c:pt idx="128">
                  <c:v>-2.625</c:v>
                </c:pt>
                <c:pt idx="129">
                  <c:v>-2.6280000000000001</c:v>
                </c:pt>
                <c:pt idx="130">
                  <c:v>-2.633</c:v>
                </c:pt>
                <c:pt idx="131">
                  <c:v>-2.641</c:v>
                </c:pt>
                <c:pt idx="132">
                  <c:v>-2.698</c:v>
                </c:pt>
                <c:pt idx="133">
                  <c:v>-2.698</c:v>
                </c:pt>
                <c:pt idx="134">
                  <c:v>-2.698</c:v>
                </c:pt>
                <c:pt idx="135">
                  <c:v>-2.698</c:v>
                </c:pt>
                <c:pt idx="136">
                  <c:v>-2.698</c:v>
                </c:pt>
                <c:pt idx="137">
                  <c:v>-2.6989999999999998</c:v>
                </c:pt>
                <c:pt idx="138">
                  <c:v>-2.7</c:v>
                </c:pt>
                <c:pt idx="139">
                  <c:v>-2.7029999999999998</c:v>
                </c:pt>
                <c:pt idx="140">
                  <c:v>-2.706</c:v>
                </c:pt>
                <c:pt idx="141">
                  <c:v>-2.7109999999999999</c:v>
                </c:pt>
                <c:pt idx="142">
                  <c:v>-2.718</c:v>
                </c:pt>
                <c:pt idx="143">
                  <c:v>-2.7269999999999999</c:v>
                </c:pt>
                <c:pt idx="144">
                  <c:v>-2.7690000000000001</c:v>
                </c:pt>
                <c:pt idx="145">
                  <c:v>-2.7690000000000001</c:v>
                </c:pt>
                <c:pt idx="146">
                  <c:v>-2.77</c:v>
                </c:pt>
                <c:pt idx="147">
                  <c:v>-2.77</c:v>
                </c:pt>
                <c:pt idx="148">
                  <c:v>-2.7719999999999998</c:v>
                </c:pt>
                <c:pt idx="149">
                  <c:v>-2.7730000000000001</c:v>
                </c:pt>
                <c:pt idx="150">
                  <c:v>-2.7759999999999998</c:v>
                </c:pt>
                <c:pt idx="151">
                  <c:v>-2.78</c:v>
                </c:pt>
                <c:pt idx="152">
                  <c:v>-2.7850000000000001</c:v>
                </c:pt>
                <c:pt idx="153">
                  <c:v>-2.7909999999999999</c:v>
                </c:pt>
                <c:pt idx="154">
                  <c:v>-2.8</c:v>
                </c:pt>
                <c:pt idx="155">
                  <c:v>-2.81</c:v>
                </c:pt>
                <c:pt idx="156">
                  <c:v>-2.839</c:v>
                </c:pt>
                <c:pt idx="157">
                  <c:v>-2.84</c:v>
                </c:pt>
                <c:pt idx="158">
                  <c:v>-2.84</c:v>
                </c:pt>
                <c:pt idx="159">
                  <c:v>-2.8420000000000001</c:v>
                </c:pt>
                <c:pt idx="160">
                  <c:v>-2.8439999999999999</c:v>
                </c:pt>
                <c:pt idx="161">
                  <c:v>-2.847</c:v>
                </c:pt>
                <c:pt idx="162">
                  <c:v>-2.85</c:v>
                </c:pt>
                <c:pt idx="163">
                  <c:v>-2.855</c:v>
                </c:pt>
                <c:pt idx="164">
                  <c:v>-2.8610000000000002</c:v>
                </c:pt>
                <c:pt idx="165">
                  <c:v>-2.8690000000000002</c:v>
                </c:pt>
                <c:pt idx="166">
                  <c:v>-2.8780000000000001</c:v>
                </c:pt>
                <c:pt idx="167">
                  <c:v>-2.8889999999999998</c:v>
                </c:pt>
                <c:pt idx="168">
                  <c:v>-2.9089999999999998</c:v>
                </c:pt>
                <c:pt idx="169">
                  <c:v>-2.9089999999999998</c:v>
                </c:pt>
                <c:pt idx="170">
                  <c:v>-2.91</c:v>
                </c:pt>
                <c:pt idx="171">
                  <c:v>-2.9119999999999999</c:v>
                </c:pt>
                <c:pt idx="172">
                  <c:v>-2.915</c:v>
                </c:pt>
                <c:pt idx="173">
                  <c:v>-2.9180000000000001</c:v>
                </c:pt>
                <c:pt idx="174">
                  <c:v>-2.923</c:v>
                </c:pt>
                <c:pt idx="175">
                  <c:v>-2.9289999999999998</c:v>
                </c:pt>
                <c:pt idx="176">
                  <c:v>-2.9359999999999999</c:v>
                </c:pt>
                <c:pt idx="177">
                  <c:v>-2.944</c:v>
                </c:pt>
                <c:pt idx="178">
                  <c:v>-2.9540000000000002</c:v>
                </c:pt>
                <c:pt idx="179">
                  <c:v>-2.9660000000000002</c:v>
                </c:pt>
                <c:pt idx="180">
                  <c:v>-2.976</c:v>
                </c:pt>
                <c:pt idx="181">
                  <c:v>-2.9769999999999999</c:v>
                </c:pt>
                <c:pt idx="182">
                  <c:v>-2.9780000000000002</c:v>
                </c:pt>
                <c:pt idx="183">
                  <c:v>-2.9809999999999999</c:v>
                </c:pt>
                <c:pt idx="184">
                  <c:v>-2.984</c:v>
                </c:pt>
                <c:pt idx="185">
                  <c:v>-2.988</c:v>
                </c:pt>
                <c:pt idx="186">
                  <c:v>-2.9929999999999999</c:v>
                </c:pt>
                <c:pt idx="187">
                  <c:v>-3</c:v>
                </c:pt>
                <c:pt idx="188">
                  <c:v>-3.008</c:v>
                </c:pt>
                <c:pt idx="189">
                  <c:v>-3.0169999999999999</c:v>
                </c:pt>
                <c:pt idx="190">
                  <c:v>-3.028</c:v>
                </c:pt>
                <c:pt idx="191">
                  <c:v>-3.04</c:v>
                </c:pt>
                <c:pt idx="192">
                  <c:v>-3.0430000000000001</c:v>
                </c:pt>
                <c:pt idx="193">
                  <c:v>-3.0430000000000001</c:v>
                </c:pt>
                <c:pt idx="194">
                  <c:v>-3.0449999999999999</c:v>
                </c:pt>
                <c:pt idx="195">
                  <c:v>-3.0470000000000002</c:v>
                </c:pt>
                <c:pt idx="196">
                  <c:v>-3.0510000000000002</c:v>
                </c:pt>
                <c:pt idx="197">
                  <c:v>-3.056</c:v>
                </c:pt>
                <c:pt idx="198">
                  <c:v>-3.0609999999999999</c:v>
                </c:pt>
                <c:pt idx="199">
                  <c:v>-3.0680000000000001</c:v>
                </c:pt>
                <c:pt idx="200">
                  <c:v>-3.077</c:v>
                </c:pt>
                <c:pt idx="201">
                  <c:v>-3.0870000000000002</c:v>
                </c:pt>
                <c:pt idx="202">
                  <c:v>-3.0979999999999999</c:v>
                </c:pt>
                <c:pt idx="203">
                  <c:v>-3.1110000000000002</c:v>
                </c:pt>
                <c:pt idx="204">
                  <c:v>-3.1070000000000002</c:v>
                </c:pt>
                <c:pt idx="205">
                  <c:v>-3.1080000000000001</c:v>
                </c:pt>
                <c:pt idx="206">
                  <c:v>-3.109</c:v>
                </c:pt>
                <c:pt idx="207">
                  <c:v>-3.1120000000000001</c:v>
                </c:pt>
                <c:pt idx="208">
                  <c:v>-3.1160000000000001</c:v>
                </c:pt>
                <c:pt idx="209">
                  <c:v>-3.121</c:v>
                </c:pt>
                <c:pt idx="210">
                  <c:v>-3.1269999999999998</c:v>
                </c:pt>
                <c:pt idx="211">
                  <c:v>-3.1349999999999998</c:v>
                </c:pt>
                <c:pt idx="212">
                  <c:v>-3.1440000000000001</c:v>
                </c:pt>
                <c:pt idx="213">
                  <c:v>-3.1539999999999999</c:v>
                </c:pt>
                <c:pt idx="214">
                  <c:v>-3.1659999999999999</c:v>
                </c:pt>
                <c:pt idx="215">
                  <c:v>-3.1789999999999998</c:v>
                </c:pt>
                <c:pt idx="216">
                  <c:v>-3.169</c:v>
                </c:pt>
                <c:pt idx="217">
                  <c:v>-3.17</c:v>
                </c:pt>
                <c:pt idx="218">
                  <c:v>-3.1720000000000002</c:v>
                </c:pt>
                <c:pt idx="219">
                  <c:v>-3.1749999999999998</c:v>
                </c:pt>
                <c:pt idx="220">
                  <c:v>-3.1789999999999998</c:v>
                </c:pt>
                <c:pt idx="221">
                  <c:v>-3.1840000000000002</c:v>
                </c:pt>
                <c:pt idx="222">
                  <c:v>-3.1909999999999998</c:v>
                </c:pt>
                <c:pt idx="223">
                  <c:v>-3.198</c:v>
                </c:pt>
                <c:pt idx="224">
                  <c:v>-3.2080000000000002</c:v>
                </c:pt>
                <c:pt idx="225">
                  <c:v>-3.218</c:v>
                </c:pt>
                <c:pt idx="226">
                  <c:v>-3.2309999999999999</c:v>
                </c:pt>
                <c:pt idx="227">
                  <c:v>-3.2440000000000002</c:v>
                </c:pt>
                <c:pt idx="228">
                  <c:v>-3.2290000000000001</c:v>
                </c:pt>
                <c:pt idx="229">
                  <c:v>-3.23</c:v>
                </c:pt>
                <c:pt idx="230">
                  <c:v>-3.2320000000000002</c:v>
                </c:pt>
                <c:pt idx="231">
                  <c:v>-3.2349999999999999</c:v>
                </c:pt>
                <c:pt idx="232">
                  <c:v>-3.2389999999999999</c:v>
                </c:pt>
                <c:pt idx="233">
                  <c:v>-3.2450000000000001</c:v>
                </c:pt>
                <c:pt idx="234">
                  <c:v>-3.2509999999999999</c:v>
                </c:pt>
                <c:pt idx="235">
                  <c:v>-3.2589999999999999</c:v>
                </c:pt>
                <c:pt idx="236">
                  <c:v>-3.2690000000000001</c:v>
                </c:pt>
                <c:pt idx="237">
                  <c:v>-3.28</c:v>
                </c:pt>
                <c:pt idx="238">
                  <c:v>-3.2919999999999998</c:v>
                </c:pt>
                <c:pt idx="239">
                  <c:v>-3.3069999999999999</c:v>
                </c:pt>
                <c:pt idx="240">
                  <c:v>-3.2869999999999999</c:v>
                </c:pt>
                <c:pt idx="241">
                  <c:v>-3.2879999999999998</c:v>
                </c:pt>
                <c:pt idx="242">
                  <c:v>-3.2890000000000001</c:v>
                </c:pt>
                <c:pt idx="243">
                  <c:v>-3.2930000000000001</c:v>
                </c:pt>
                <c:pt idx="244">
                  <c:v>-3.2970000000000002</c:v>
                </c:pt>
                <c:pt idx="245">
                  <c:v>-3.3029999999999999</c:v>
                </c:pt>
                <c:pt idx="246">
                  <c:v>-3.31</c:v>
                </c:pt>
                <c:pt idx="247">
                  <c:v>-3.3180000000000001</c:v>
                </c:pt>
                <c:pt idx="248">
                  <c:v>-3.3279999999999998</c:v>
                </c:pt>
                <c:pt idx="249">
                  <c:v>-3.339</c:v>
                </c:pt>
                <c:pt idx="250">
                  <c:v>-3.3519999999999999</c:v>
                </c:pt>
                <c:pt idx="251">
                  <c:v>-3.3660000000000001</c:v>
                </c:pt>
                <c:pt idx="252">
                  <c:v>-3.3420000000000001</c:v>
                </c:pt>
                <c:pt idx="253">
                  <c:v>-3.343</c:v>
                </c:pt>
                <c:pt idx="254">
                  <c:v>-3.3450000000000002</c:v>
                </c:pt>
                <c:pt idx="255">
                  <c:v>-3.3479999999999999</c:v>
                </c:pt>
                <c:pt idx="256">
                  <c:v>-3.3519999999999999</c:v>
                </c:pt>
                <c:pt idx="257">
                  <c:v>-3.3580000000000001</c:v>
                </c:pt>
                <c:pt idx="258">
                  <c:v>-3.3650000000000002</c:v>
                </c:pt>
                <c:pt idx="259">
                  <c:v>-3.3740000000000001</c:v>
                </c:pt>
                <c:pt idx="260">
                  <c:v>-3.3839999999999999</c:v>
                </c:pt>
                <c:pt idx="261">
                  <c:v>-3.395</c:v>
                </c:pt>
                <c:pt idx="262">
                  <c:v>-3.4079999999999999</c:v>
                </c:pt>
                <c:pt idx="263">
                  <c:v>-3.4220000000000002</c:v>
                </c:pt>
                <c:pt idx="264">
                  <c:v>-3.395</c:v>
                </c:pt>
                <c:pt idx="265">
                  <c:v>-3.395</c:v>
                </c:pt>
                <c:pt idx="266">
                  <c:v>-3.3969999999999998</c:v>
                </c:pt>
                <c:pt idx="267">
                  <c:v>-3.4009999999999998</c:v>
                </c:pt>
                <c:pt idx="268">
                  <c:v>-3.4049999999999998</c:v>
                </c:pt>
                <c:pt idx="269">
                  <c:v>-3.411</c:v>
                </c:pt>
                <c:pt idx="270">
                  <c:v>-3.4180000000000001</c:v>
                </c:pt>
                <c:pt idx="271">
                  <c:v>-3.427</c:v>
                </c:pt>
                <c:pt idx="272">
                  <c:v>-3.4369999999999998</c:v>
                </c:pt>
                <c:pt idx="273">
                  <c:v>-3.448</c:v>
                </c:pt>
                <c:pt idx="274">
                  <c:v>-3.4609999999999999</c:v>
                </c:pt>
                <c:pt idx="275">
                  <c:v>-3.4750000000000001</c:v>
                </c:pt>
                <c:pt idx="276">
                  <c:v>-3.444</c:v>
                </c:pt>
                <c:pt idx="277">
                  <c:v>-3.4449999999999998</c:v>
                </c:pt>
                <c:pt idx="278">
                  <c:v>-3.4470000000000001</c:v>
                </c:pt>
                <c:pt idx="279">
                  <c:v>-3.4510000000000001</c:v>
                </c:pt>
                <c:pt idx="280">
                  <c:v>-3.4550000000000001</c:v>
                </c:pt>
                <c:pt idx="281">
                  <c:v>-3.4609999999999999</c:v>
                </c:pt>
                <c:pt idx="282">
                  <c:v>-3.468</c:v>
                </c:pt>
                <c:pt idx="283">
                  <c:v>-3.4769999999999999</c:v>
                </c:pt>
                <c:pt idx="284">
                  <c:v>-3.4870000000000001</c:v>
                </c:pt>
                <c:pt idx="285">
                  <c:v>-3.4990000000000001</c:v>
                </c:pt>
                <c:pt idx="286">
                  <c:v>-3.5110000000000001</c:v>
                </c:pt>
                <c:pt idx="287">
                  <c:v>-3.5259999999999998</c:v>
                </c:pt>
                <c:pt idx="288">
                  <c:v>-3.492</c:v>
                </c:pt>
                <c:pt idx="289">
                  <c:v>-3.4929999999999999</c:v>
                </c:pt>
                <c:pt idx="290">
                  <c:v>-3.4950000000000001</c:v>
                </c:pt>
                <c:pt idx="291">
                  <c:v>-3.4980000000000002</c:v>
                </c:pt>
                <c:pt idx="292">
                  <c:v>-3.5030000000000001</c:v>
                </c:pt>
                <c:pt idx="293">
                  <c:v>-3.5089999999999999</c:v>
                </c:pt>
                <c:pt idx="294">
                  <c:v>-3.516</c:v>
                </c:pt>
                <c:pt idx="295">
                  <c:v>-3.5249999999999999</c:v>
                </c:pt>
                <c:pt idx="296">
                  <c:v>-3.5350000000000001</c:v>
                </c:pt>
                <c:pt idx="297">
                  <c:v>-3.5459999999999998</c:v>
                </c:pt>
                <c:pt idx="298">
                  <c:v>-3.5590000000000002</c:v>
                </c:pt>
                <c:pt idx="299">
                  <c:v>-3.573</c:v>
                </c:pt>
                <c:pt idx="300">
                  <c:v>-3.5369999999999999</c:v>
                </c:pt>
                <c:pt idx="301">
                  <c:v>-3.5379999999999998</c:v>
                </c:pt>
                <c:pt idx="302">
                  <c:v>-3.54</c:v>
                </c:pt>
                <c:pt idx="303">
                  <c:v>-3.5430000000000001</c:v>
                </c:pt>
                <c:pt idx="304">
                  <c:v>-3.548</c:v>
                </c:pt>
                <c:pt idx="305">
                  <c:v>-3.5539999999999998</c:v>
                </c:pt>
                <c:pt idx="306">
                  <c:v>-3.5609999999999999</c:v>
                </c:pt>
                <c:pt idx="307">
                  <c:v>-3.569</c:v>
                </c:pt>
                <c:pt idx="308">
                  <c:v>-3.5790000000000002</c:v>
                </c:pt>
                <c:pt idx="309">
                  <c:v>-3.5910000000000002</c:v>
                </c:pt>
                <c:pt idx="310">
                  <c:v>-3.6040000000000001</c:v>
                </c:pt>
                <c:pt idx="311">
                  <c:v>-3.6179999999999999</c:v>
                </c:pt>
                <c:pt idx="312">
                  <c:v>-3.5790000000000002</c:v>
                </c:pt>
                <c:pt idx="313">
                  <c:v>-3.58</c:v>
                </c:pt>
                <c:pt idx="314">
                  <c:v>-3.5819999999999999</c:v>
                </c:pt>
                <c:pt idx="315">
                  <c:v>-3.585</c:v>
                </c:pt>
                <c:pt idx="316">
                  <c:v>-3.59</c:v>
                </c:pt>
                <c:pt idx="317">
                  <c:v>-3.5960000000000001</c:v>
                </c:pt>
                <c:pt idx="318">
                  <c:v>-3.6030000000000002</c:v>
                </c:pt>
                <c:pt idx="319">
                  <c:v>-3.6120000000000001</c:v>
                </c:pt>
                <c:pt idx="320">
                  <c:v>-3.6219999999999999</c:v>
                </c:pt>
                <c:pt idx="321">
                  <c:v>-3.633</c:v>
                </c:pt>
                <c:pt idx="322">
                  <c:v>-3.6459999999999999</c:v>
                </c:pt>
                <c:pt idx="323">
                  <c:v>-3.66</c:v>
                </c:pt>
                <c:pt idx="324">
                  <c:v>-3.6190000000000002</c:v>
                </c:pt>
                <c:pt idx="325">
                  <c:v>-3.62</c:v>
                </c:pt>
                <c:pt idx="326">
                  <c:v>-3.6219999999999999</c:v>
                </c:pt>
                <c:pt idx="327">
                  <c:v>-3.625</c:v>
                </c:pt>
                <c:pt idx="328">
                  <c:v>-3.63</c:v>
                </c:pt>
                <c:pt idx="329">
                  <c:v>-3.6349999999999998</c:v>
                </c:pt>
                <c:pt idx="330">
                  <c:v>-3.6429999999999998</c:v>
                </c:pt>
                <c:pt idx="331">
                  <c:v>-3.6509999999999998</c:v>
                </c:pt>
                <c:pt idx="332">
                  <c:v>-3.661</c:v>
                </c:pt>
                <c:pt idx="333">
                  <c:v>-3.6720000000000002</c:v>
                </c:pt>
                <c:pt idx="334">
                  <c:v>-3.6850000000000001</c:v>
                </c:pt>
                <c:pt idx="335">
                  <c:v>-3.6989999999999998</c:v>
                </c:pt>
                <c:pt idx="336">
                  <c:v>-3.6560000000000001</c:v>
                </c:pt>
                <c:pt idx="337">
                  <c:v>-3.657</c:v>
                </c:pt>
                <c:pt idx="338">
                  <c:v>-3.6589999999999998</c:v>
                </c:pt>
                <c:pt idx="339">
                  <c:v>-3.6619999999999999</c:v>
                </c:pt>
                <c:pt idx="340">
                  <c:v>-3.6669999999999998</c:v>
                </c:pt>
                <c:pt idx="341">
                  <c:v>-3.6720000000000002</c:v>
                </c:pt>
                <c:pt idx="342">
                  <c:v>-3.68</c:v>
                </c:pt>
                <c:pt idx="343">
                  <c:v>-3.6880000000000002</c:v>
                </c:pt>
                <c:pt idx="344">
                  <c:v>-3.698</c:v>
                </c:pt>
                <c:pt idx="345">
                  <c:v>-3.7090000000000001</c:v>
                </c:pt>
                <c:pt idx="346">
                  <c:v>-3.7210000000000001</c:v>
                </c:pt>
                <c:pt idx="347">
                  <c:v>-3.7349999999999999</c:v>
                </c:pt>
                <c:pt idx="348">
                  <c:v>-3.6909999999999998</c:v>
                </c:pt>
                <c:pt idx="349">
                  <c:v>-3.6920000000000002</c:v>
                </c:pt>
                <c:pt idx="350">
                  <c:v>-3.694</c:v>
                </c:pt>
                <c:pt idx="351">
                  <c:v>-3.6970000000000001</c:v>
                </c:pt>
                <c:pt idx="352">
                  <c:v>-3.7010000000000001</c:v>
                </c:pt>
                <c:pt idx="353">
                  <c:v>-3.7069999999999999</c:v>
                </c:pt>
                <c:pt idx="354">
                  <c:v>-3.714</c:v>
                </c:pt>
                <c:pt idx="355">
                  <c:v>-3.722</c:v>
                </c:pt>
                <c:pt idx="356">
                  <c:v>-3.7320000000000002</c:v>
                </c:pt>
                <c:pt idx="357">
                  <c:v>-3.742</c:v>
                </c:pt>
                <c:pt idx="358">
                  <c:v>-3.7549999999999999</c:v>
                </c:pt>
                <c:pt idx="359">
                  <c:v>-3.7679999999999998</c:v>
                </c:pt>
                <c:pt idx="360">
                  <c:v>-3.7229999999999999</c:v>
                </c:pt>
                <c:pt idx="361">
                  <c:v>-3.7240000000000002</c:v>
                </c:pt>
                <c:pt idx="362">
                  <c:v>-3.726</c:v>
                </c:pt>
                <c:pt idx="363">
                  <c:v>-3.7290000000000001</c:v>
                </c:pt>
                <c:pt idx="364">
                  <c:v>-3.7330000000000001</c:v>
                </c:pt>
                <c:pt idx="365">
                  <c:v>-3.7389999999999999</c:v>
                </c:pt>
                <c:pt idx="366">
                  <c:v>-3.746</c:v>
                </c:pt>
                <c:pt idx="367">
                  <c:v>-3.754</c:v>
                </c:pt>
                <c:pt idx="368">
                  <c:v>-3.7629999999999999</c:v>
                </c:pt>
                <c:pt idx="369">
                  <c:v>-3.774</c:v>
                </c:pt>
                <c:pt idx="370">
                  <c:v>-3.786</c:v>
                </c:pt>
                <c:pt idx="371">
                  <c:v>-3.7989999999999999</c:v>
                </c:pt>
                <c:pt idx="372">
                  <c:v>-3.7530000000000001</c:v>
                </c:pt>
                <c:pt idx="373">
                  <c:v>-3.754</c:v>
                </c:pt>
                <c:pt idx="374">
                  <c:v>-3.7549999999999999</c:v>
                </c:pt>
                <c:pt idx="375">
                  <c:v>-3.758</c:v>
                </c:pt>
                <c:pt idx="376">
                  <c:v>-3.7629999999999999</c:v>
                </c:pt>
                <c:pt idx="377">
                  <c:v>-3.7679999999999998</c:v>
                </c:pt>
                <c:pt idx="378">
                  <c:v>-3.7749999999999999</c:v>
                </c:pt>
                <c:pt idx="379">
                  <c:v>-3.7829999999999999</c:v>
                </c:pt>
                <c:pt idx="380">
                  <c:v>-3.7919999999999998</c:v>
                </c:pt>
                <c:pt idx="381">
                  <c:v>-3.802</c:v>
                </c:pt>
                <c:pt idx="382">
                  <c:v>-3.8140000000000001</c:v>
                </c:pt>
                <c:pt idx="383">
                  <c:v>-3.827</c:v>
                </c:pt>
                <c:pt idx="384">
                  <c:v>-3.78</c:v>
                </c:pt>
                <c:pt idx="385">
                  <c:v>-3.7810000000000001</c:v>
                </c:pt>
                <c:pt idx="386">
                  <c:v>-3.7829999999999999</c:v>
                </c:pt>
                <c:pt idx="387">
                  <c:v>-3.786</c:v>
                </c:pt>
                <c:pt idx="388">
                  <c:v>-3.79</c:v>
                </c:pt>
                <c:pt idx="389">
                  <c:v>-3.7949999999999999</c:v>
                </c:pt>
                <c:pt idx="390">
                  <c:v>-3.802</c:v>
                </c:pt>
                <c:pt idx="391">
                  <c:v>-3.8090000000000002</c:v>
                </c:pt>
                <c:pt idx="392">
                  <c:v>-3.8180000000000001</c:v>
                </c:pt>
                <c:pt idx="393">
                  <c:v>-3.8290000000000002</c:v>
                </c:pt>
                <c:pt idx="394">
                  <c:v>-3.84</c:v>
                </c:pt>
                <c:pt idx="395">
                  <c:v>-3.8530000000000002</c:v>
                </c:pt>
                <c:pt idx="396">
                  <c:v>-3.8050000000000002</c:v>
                </c:pt>
                <c:pt idx="397">
                  <c:v>-3.806</c:v>
                </c:pt>
                <c:pt idx="398">
                  <c:v>-3.8079999999999998</c:v>
                </c:pt>
                <c:pt idx="399">
                  <c:v>-3.81</c:v>
                </c:pt>
                <c:pt idx="400">
                  <c:v>-3.8149999999999999</c:v>
                </c:pt>
                <c:pt idx="401">
                  <c:v>-3.82</c:v>
                </c:pt>
                <c:pt idx="402">
                  <c:v>-3.8260000000000001</c:v>
                </c:pt>
                <c:pt idx="403">
                  <c:v>-3.8340000000000001</c:v>
                </c:pt>
                <c:pt idx="404">
                  <c:v>-3.8420000000000001</c:v>
                </c:pt>
                <c:pt idx="405">
                  <c:v>-3.8519999999999999</c:v>
                </c:pt>
                <c:pt idx="406">
                  <c:v>-3.863</c:v>
                </c:pt>
                <c:pt idx="407">
                  <c:v>-3.8759999999999999</c:v>
                </c:pt>
                <c:pt idx="408">
                  <c:v>-3.8279999999999998</c:v>
                </c:pt>
                <c:pt idx="409">
                  <c:v>-3.8279999999999998</c:v>
                </c:pt>
                <c:pt idx="410">
                  <c:v>-3.83</c:v>
                </c:pt>
                <c:pt idx="411">
                  <c:v>-3.8330000000000002</c:v>
                </c:pt>
                <c:pt idx="412">
                  <c:v>-3.8370000000000002</c:v>
                </c:pt>
                <c:pt idx="413">
                  <c:v>-3.8420000000000001</c:v>
                </c:pt>
                <c:pt idx="414">
                  <c:v>-3.8479999999999999</c:v>
                </c:pt>
                <c:pt idx="415">
                  <c:v>-3.8559999999999999</c:v>
                </c:pt>
                <c:pt idx="416">
                  <c:v>-3.8639999999999999</c:v>
                </c:pt>
                <c:pt idx="417">
                  <c:v>-3.8740000000000001</c:v>
                </c:pt>
                <c:pt idx="418">
                  <c:v>-3.8839999999999999</c:v>
                </c:pt>
                <c:pt idx="419">
                  <c:v>-3.8959999999999999</c:v>
                </c:pt>
                <c:pt idx="420">
                  <c:v>-3.8479999999999999</c:v>
                </c:pt>
                <c:pt idx="421">
                  <c:v>-3.8490000000000002</c:v>
                </c:pt>
                <c:pt idx="422">
                  <c:v>-3.85</c:v>
                </c:pt>
                <c:pt idx="423">
                  <c:v>-3.8530000000000002</c:v>
                </c:pt>
                <c:pt idx="424">
                  <c:v>-3.8570000000000002</c:v>
                </c:pt>
                <c:pt idx="425">
                  <c:v>-3.8620000000000001</c:v>
                </c:pt>
                <c:pt idx="426">
                  <c:v>-3.8679999999999999</c:v>
                </c:pt>
                <c:pt idx="427">
                  <c:v>-3.875</c:v>
                </c:pt>
                <c:pt idx="428">
                  <c:v>-3.883</c:v>
                </c:pt>
                <c:pt idx="429">
                  <c:v>-3.8929999999999998</c:v>
                </c:pt>
                <c:pt idx="430">
                  <c:v>-3.903</c:v>
                </c:pt>
                <c:pt idx="431">
                  <c:v>-3.915</c:v>
                </c:pt>
                <c:pt idx="432">
                  <c:v>-3.8660000000000001</c:v>
                </c:pt>
                <c:pt idx="433">
                  <c:v>-3.867</c:v>
                </c:pt>
                <c:pt idx="434">
                  <c:v>-3.8690000000000002</c:v>
                </c:pt>
                <c:pt idx="435">
                  <c:v>-3.871</c:v>
                </c:pt>
                <c:pt idx="436">
                  <c:v>-3.875</c:v>
                </c:pt>
                <c:pt idx="437">
                  <c:v>-3.88</c:v>
                </c:pt>
                <c:pt idx="438">
                  <c:v>-3.8860000000000001</c:v>
                </c:pt>
                <c:pt idx="439">
                  <c:v>-3.8919999999999999</c:v>
                </c:pt>
                <c:pt idx="440">
                  <c:v>-3.9</c:v>
                </c:pt>
                <c:pt idx="441">
                  <c:v>-3.9089999999999998</c:v>
                </c:pt>
                <c:pt idx="442">
                  <c:v>-3.92</c:v>
                </c:pt>
                <c:pt idx="443">
                  <c:v>-3.931</c:v>
                </c:pt>
                <c:pt idx="444">
                  <c:v>-3.8820000000000001</c:v>
                </c:pt>
                <c:pt idx="445">
                  <c:v>-3.883</c:v>
                </c:pt>
                <c:pt idx="446">
                  <c:v>-3.8849999999999998</c:v>
                </c:pt>
                <c:pt idx="447">
                  <c:v>-3.887</c:v>
                </c:pt>
                <c:pt idx="448">
                  <c:v>-3.891</c:v>
                </c:pt>
                <c:pt idx="449">
                  <c:v>-3.895</c:v>
                </c:pt>
                <c:pt idx="450">
                  <c:v>-3.9009999999999998</c:v>
                </c:pt>
                <c:pt idx="451">
                  <c:v>-3.9079999999999999</c:v>
                </c:pt>
                <c:pt idx="452">
                  <c:v>-3.915</c:v>
                </c:pt>
                <c:pt idx="453">
                  <c:v>-3.9239999999999999</c:v>
                </c:pt>
                <c:pt idx="454">
                  <c:v>-3.9340000000000002</c:v>
                </c:pt>
                <c:pt idx="455">
                  <c:v>-3.9449999999999998</c:v>
                </c:pt>
                <c:pt idx="456">
                  <c:v>-3.8969999999999998</c:v>
                </c:pt>
                <c:pt idx="457">
                  <c:v>-3.8969999999999998</c:v>
                </c:pt>
                <c:pt idx="458">
                  <c:v>-3.899</c:v>
                </c:pt>
                <c:pt idx="459">
                  <c:v>-3.9009999999999998</c:v>
                </c:pt>
                <c:pt idx="460">
                  <c:v>-3.9049999999999998</c:v>
                </c:pt>
                <c:pt idx="461">
                  <c:v>-3.9089999999999998</c:v>
                </c:pt>
                <c:pt idx="462">
                  <c:v>-3.915</c:v>
                </c:pt>
                <c:pt idx="463">
                  <c:v>-3.9209999999999998</c:v>
                </c:pt>
                <c:pt idx="464">
                  <c:v>-3.9279999999999999</c:v>
                </c:pt>
                <c:pt idx="465">
                  <c:v>-3.9369999999999998</c:v>
                </c:pt>
                <c:pt idx="466">
                  <c:v>-3.9460000000000002</c:v>
                </c:pt>
                <c:pt idx="467">
                  <c:v>-3.9569999999999999</c:v>
                </c:pt>
                <c:pt idx="468">
                  <c:v>-3.9089999999999998</c:v>
                </c:pt>
                <c:pt idx="469">
                  <c:v>-3.9089999999999998</c:v>
                </c:pt>
                <c:pt idx="470">
                  <c:v>-3.911</c:v>
                </c:pt>
                <c:pt idx="471">
                  <c:v>-3.9129999999999998</c:v>
                </c:pt>
                <c:pt idx="472">
                  <c:v>-3.9169999999999998</c:v>
                </c:pt>
                <c:pt idx="473">
                  <c:v>-3.9209999999999998</c:v>
                </c:pt>
                <c:pt idx="474">
                  <c:v>-3.9260000000000002</c:v>
                </c:pt>
                <c:pt idx="475">
                  <c:v>-3.9319999999999999</c:v>
                </c:pt>
                <c:pt idx="476">
                  <c:v>-3.9390000000000001</c:v>
                </c:pt>
                <c:pt idx="477">
                  <c:v>-3.9470000000000001</c:v>
                </c:pt>
                <c:pt idx="478">
                  <c:v>-3.956</c:v>
                </c:pt>
                <c:pt idx="479">
                  <c:v>-3.9660000000000002</c:v>
                </c:pt>
                <c:pt idx="480">
                  <c:v>-3.919</c:v>
                </c:pt>
                <c:pt idx="481">
                  <c:v>-3.92</c:v>
                </c:pt>
                <c:pt idx="482">
                  <c:v>-3.9209999999999998</c:v>
                </c:pt>
                <c:pt idx="483">
                  <c:v>-3.923</c:v>
                </c:pt>
                <c:pt idx="484">
                  <c:v>-3.9260000000000002</c:v>
                </c:pt>
                <c:pt idx="485">
                  <c:v>-3.931</c:v>
                </c:pt>
                <c:pt idx="486">
                  <c:v>-3.9359999999999999</c:v>
                </c:pt>
                <c:pt idx="487">
                  <c:v>-3.9409999999999998</c:v>
                </c:pt>
                <c:pt idx="488">
                  <c:v>-3.948</c:v>
                </c:pt>
                <c:pt idx="489">
                  <c:v>-3.956</c:v>
                </c:pt>
                <c:pt idx="490">
                  <c:v>-3.9649999999999999</c:v>
                </c:pt>
                <c:pt idx="491">
                  <c:v>-3.9740000000000002</c:v>
                </c:pt>
                <c:pt idx="492">
                  <c:v>-3.927</c:v>
                </c:pt>
                <c:pt idx="493">
                  <c:v>-3.9279999999999999</c:v>
                </c:pt>
                <c:pt idx="494">
                  <c:v>-3.9289999999999998</c:v>
                </c:pt>
                <c:pt idx="495">
                  <c:v>-3.9319999999999999</c:v>
                </c:pt>
                <c:pt idx="496">
                  <c:v>-3.9350000000000001</c:v>
                </c:pt>
                <c:pt idx="497">
                  <c:v>-3.9390000000000001</c:v>
                </c:pt>
                <c:pt idx="498">
                  <c:v>-3.9430000000000001</c:v>
                </c:pt>
                <c:pt idx="499">
                  <c:v>-3.9489999999999998</c:v>
                </c:pt>
                <c:pt idx="500">
                  <c:v>-3.956</c:v>
                </c:pt>
                <c:pt idx="501">
                  <c:v>-3.9630000000000001</c:v>
                </c:pt>
                <c:pt idx="502">
                  <c:v>-3.9710000000000001</c:v>
                </c:pt>
                <c:pt idx="503">
                  <c:v>-3.98</c:v>
                </c:pt>
                <c:pt idx="504">
                  <c:v>-3.9340000000000002</c:v>
                </c:pt>
                <c:pt idx="505">
                  <c:v>-3.9350000000000001</c:v>
                </c:pt>
                <c:pt idx="506">
                  <c:v>-3.9359999999999999</c:v>
                </c:pt>
                <c:pt idx="507">
                  <c:v>-3.9380000000000002</c:v>
                </c:pt>
                <c:pt idx="508">
                  <c:v>-3.9409999999999998</c:v>
                </c:pt>
                <c:pt idx="509">
                  <c:v>-3.9449999999999998</c:v>
                </c:pt>
                <c:pt idx="510">
                  <c:v>-3.9489999999999998</c:v>
                </c:pt>
                <c:pt idx="511">
                  <c:v>-3.9550000000000001</c:v>
                </c:pt>
                <c:pt idx="512">
                  <c:v>-3.9609999999999999</c:v>
                </c:pt>
                <c:pt idx="513">
                  <c:v>-3.968</c:v>
                </c:pt>
                <c:pt idx="514">
                  <c:v>-3.976</c:v>
                </c:pt>
                <c:pt idx="515">
                  <c:v>-3.9849999999999999</c:v>
                </c:pt>
                <c:pt idx="516">
                  <c:v>-3.9390000000000001</c:v>
                </c:pt>
                <c:pt idx="517">
                  <c:v>-3.94</c:v>
                </c:pt>
                <c:pt idx="518">
                  <c:v>-3.9409999999999998</c:v>
                </c:pt>
                <c:pt idx="519">
                  <c:v>-3.9430000000000001</c:v>
                </c:pt>
                <c:pt idx="520">
                  <c:v>-3.9460000000000002</c:v>
                </c:pt>
                <c:pt idx="521">
                  <c:v>-3.9489999999999998</c:v>
                </c:pt>
                <c:pt idx="522">
                  <c:v>-3.9540000000000002</c:v>
                </c:pt>
                <c:pt idx="523">
                  <c:v>-3.9590000000000001</c:v>
                </c:pt>
                <c:pt idx="524">
                  <c:v>-3.9649999999999999</c:v>
                </c:pt>
                <c:pt idx="525">
                  <c:v>-3.972</c:v>
                </c:pt>
                <c:pt idx="526">
                  <c:v>-3.9790000000000001</c:v>
                </c:pt>
                <c:pt idx="527">
                  <c:v>-3.9870000000000001</c:v>
                </c:pt>
                <c:pt idx="528">
                  <c:v>-3.9430000000000001</c:v>
                </c:pt>
                <c:pt idx="529">
                  <c:v>-3.9430000000000001</c:v>
                </c:pt>
                <c:pt idx="530">
                  <c:v>-3.944</c:v>
                </c:pt>
                <c:pt idx="531">
                  <c:v>-3.9460000000000002</c:v>
                </c:pt>
                <c:pt idx="532">
                  <c:v>-3.9489999999999998</c:v>
                </c:pt>
                <c:pt idx="533">
                  <c:v>-3.952</c:v>
                </c:pt>
                <c:pt idx="534">
                  <c:v>-3.956</c:v>
                </c:pt>
                <c:pt idx="535">
                  <c:v>-3.9609999999999999</c:v>
                </c:pt>
                <c:pt idx="536">
                  <c:v>-3.9670000000000001</c:v>
                </c:pt>
                <c:pt idx="537">
                  <c:v>-3.9729999999999999</c:v>
                </c:pt>
                <c:pt idx="538">
                  <c:v>-3.9809999999999999</c:v>
                </c:pt>
                <c:pt idx="539">
                  <c:v>-3.988</c:v>
                </c:pt>
                <c:pt idx="540">
                  <c:v>-3.9449999999999998</c:v>
                </c:pt>
                <c:pt idx="541">
                  <c:v>-3.9449999999999998</c:v>
                </c:pt>
                <c:pt idx="542">
                  <c:v>-3.9460000000000002</c:v>
                </c:pt>
                <c:pt idx="543">
                  <c:v>-3.948</c:v>
                </c:pt>
                <c:pt idx="544">
                  <c:v>-3.9510000000000001</c:v>
                </c:pt>
                <c:pt idx="545">
                  <c:v>-3.9540000000000002</c:v>
                </c:pt>
                <c:pt idx="546">
                  <c:v>-3.9580000000000002</c:v>
                </c:pt>
                <c:pt idx="547">
                  <c:v>-3.9620000000000002</c:v>
                </c:pt>
                <c:pt idx="548">
                  <c:v>-3.968</c:v>
                </c:pt>
                <c:pt idx="549">
                  <c:v>-3.9740000000000002</c:v>
                </c:pt>
                <c:pt idx="550">
                  <c:v>-3.9809999999999999</c:v>
                </c:pt>
                <c:pt idx="551">
                  <c:v>-3.988</c:v>
                </c:pt>
                <c:pt idx="552">
                  <c:v>-3.9449999999999998</c:v>
                </c:pt>
                <c:pt idx="553">
                  <c:v>-3.9460000000000002</c:v>
                </c:pt>
                <c:pt idx="554">
                  <c:v>-3.9470000000000001</c:v>
                </c:pt>
                <c:pt idx="555">
                  <c:v>-3.948</c:v>
                </c:pt>
                <c:pt idx="556">
                  <c:v>-3.9510000000000001</c:v>
                </c:pt>
                <c:pt idx="557">
                  <c:v>-3.9540000000000002</c:v>
                </c:pt>
                <c:pt idx="558">
                  <c:v>-3.9580000000000002</c:v>
                </c:pt>
                <c:pt idx="559">
                  <c:v>-3.9620000000000002</c:v>
                </c:pt>
                <c:pt idx="560">
                  <c:v>-3.9670000000000001</c:v>
                </c:pt>
                <c:pt idx="561">
                  <c:v>-3.9729999999999999</c:v>
                </c:pt>
                <c:pt idx="562">
                  <c:v>-3.9790000000000001</c:v>
                </c:pt>
                <c:pt idx="563">
                  <c:v>-3.9860000000000002</c:v>
                </c:pt>
                <c:pt idx="564">
                  <c:v>-3.944</c:v>
                </c:pt>
                <c:pt idx="565">
                  <c:v>-3.9449999999999998</c:v>
                </c:pt>
                <c:pt idx="566">
                  <c:v>-3.9460000000000002</c:v>
                </c:pt>
                <c:pt idx="567">
                  <c:v>-3.9470000000000001</c:v>
                </c:pt>
                <c:pt idx="568">
                  <c:v>-3.95</c:v>
                </c:pt>
                <c:pt idx="569">
                  <c:v>-3.9529999999999998</c:v>
                </c:pt>
                <c:pt idx="570">
                  <c:v>-3.956</c:v>
                </c:pt>
                <c:pt idx="571">
                  <c:v>-3.96</c:v>
                </c:pt>
                <c:pt idx="572">
                  <c:v>-3.9649999999999999</c:v>
                </c:pt>
                <c:pt idx="573">
                  <c:v>-3.97</c:v>
                </c:pt>
                <c:pt idx="574">
                  <c:v>-3.9769999999999999</c:v>
                </c:pt>
                <c:pt idx="575">
                  <c:v>-3.9830000000000001</c:v>
                </c:pt>
                <c:pt idx="576">
                  <c:v>-3.9420000000000002</c:v>
                </c:pt>
                <c:pt idx="577">
                  <c:v>-3.9430000000000001</c:v>
                </c:pt>
                <c:pt idx="578">
                  <c:v>-3.944</c:v>
                </c:pt>
                <c:pt idx="579">
                  <c:v>-3.9449999999999998</c:v>
                </c:pt>
                <c:pt idx="580">
                  <c:v>-3.9470000000000001</c:v>
                </c:pt>
                <c:pt idx="581">
                  <c:v>-3.95</c:v>
                </c:pt>
                <c:pt idx="582">
                  <c:v>-3.9529999999999998</c:v>
                </c:pt>
                <c:pt idx="583">
                  <c:v>-3.9569999999999999</c:v>
                </c:pt>
                <c:pt idx="584">
                  <c:v>-3.9620000000000002</c:v>
                </c:pt>
                <c:pt idx="585">
                  <c:v>-3.9670000000000001</c:v>
                </c:pt>
                <c:pt idx="586">
                  <c:v>-3.9729999999999999</c:v>
                </c:pt>
                <c:pt idx="587">
                  <c:v>-3.9790000000000001</c:v>
                </c:pt>
                <c:pt idx="588">
                  <c:v>-3.9390000000000001</c:v>
                </c:pt>
                <c:pt idx="589">
                  <c:v>-3.9390000000000001</c:v>
                </c:pt>
                <c:pt idx="590">
                  <c:v>-3.94</c:v>
                </c:pt>
                <c:pt idx="591">
                  <c:v>-3.9420000000000002</c:v>
                </c:pt>
                <c:pt idx="592">
                  <c:v>-3.944</c:v>
                </c:pt>
                <c:pt idx="593">
                  <c:v>-3.9460000000000002</c:v>
                </c:pt>
                <c:pt idx="594">
                  <c:v>-3.9489999999999998</c:v>
                </c:pt>
                <c:pt idx="595">
                  <c:v>-3.9529999999999998</c:v>
                </c:pt>
                <c:pt idx="596">
                  <c:v>-3.9569999999999999</c:v>
                </c:pt>
                <c:pt idx="597">
                  <c:v>-3.9620000000000002</c:v>
                </c:pt>
                <c:pt idx="598">
                  <c:v>-3.9670000000000001</c:v>
                </c:pt>
                <c:pt idx="599">
                  <c:v>-3.9729999999999999</c:v>
                </c:pt>
                <c:pt idx="600">
                  <c:v>-3.9340000000000002</c:v>
                </c:pt>
                <c:pt idx="601">
                  <c:v>-3.9350000000000001</c:v>
                </c:pt>
                <c:pt idx="602">
                  <c:v>-3.9359999999999999</c:v>
                </c:pt>
                <c:pt idx="603">
                  <c:v>-3.9369999999999998</c:v>
                </c:pt>
                <c:pt idx="604">
                  <c:v>-3.9390000000000001</c:v>
                </c:pt>
                <c:pt idx="605">
                  <c:v>-3.9409999999999998</c:v>
                </c:pt>
                <c:pt idx="606">
                  <c:v>-3.944</c:v>
                </c:pt>
                <c:pt idx="607">
                  <c:v>-3.948</c:v>
                </c:pt>
                <c:pt idx="608">
                  <c:v>-3.952</c:v>
                </c:pt>
                <c:pt idx="609">
                  <c:v>-3.956</c:v>
                </c:pt>
                <c:pt idx="610">
                  <c:v>-3.9609999999999999</c:v>
                </c:pt>
                <c:pt idx="611">
                  <c:v>-3.9670000000000001</c:v>
                </c:pt>
                <c:pt idx="612">
                  <c:v>-3.9289999999999998</c:v>
                </c:pt>
                <c:pt idx="613">
                  <c:v>-3.9289999999999998</c:v>
                </c:pt>
                <c:pt idx="614">
                  <c:v>-3.93</c:v>
                </c:pt>
                <c:pt idx="615">
                  <c:v>-3.931</c:v>
                </c:pt>
                <c:pt idx="616">
                  <c:v>-3.9329999999999998</c:v>
                </c:pt>
                <c:pt idx="617">
                  <c:v>-3.9350000000000001</c:v>
                </c:pt>
                <c:pt idx="618">
                  <c:v>-3.9380000000000002</c:v>
                </c:pt>
                <c:pt idx="619">
                  <c:v>-3.9409999999999998</c:v>
                </c:pt>
                <c:pt idx="620">
                  <c:v>-3.9449999999999998</c:v>
                </c:pt>
                <c:pt idx="621">
                  <c:v>-3.9489999999999998</c:v>
                </c:pt>
                <c:pt idx="622">
                  <c:v>-3.9540000000000002</c:v>
                </c:pt>
                <c:pt idx="623">
                  <c:v>-3.9590000000000001</c:v>
                </c:pt>
                <c:pt idx="624">
                  <c:v>-3.9220000000000002</c:v>
                </c:pt>
                <c:pt idx="625">
                  <c:v>-3.923</c:v>
                </c:pt>
                <c:pt idx="626">
                  <c:v>-3.923</c:v>
                </c:pt>
                <c:pt idx="627">
                  <c:v>-3.9239999999999999</c:v>
                </c:pt>
                <c:pt idx="628">
                  <c:v>-3.9260000000000002</c:v>
                </c:pt>
                <c:pt idx="629">
                  <c:v>-3.9279999999999999</c:v>
                </c:pt>
                <c:pt idx="630">
                  <c:v>-3.931</c:v>
                </c:pt>
                <c:pt idx="631">
                  <c:v>-3.9340000000000002</c:v>
                </c:pt>
                <c:pt idx="632">
                  <c:v>-3.9369999999999998</c:v>
                </c:pt>
                <c:pt idx="633">
                  <c:v>-3.9409999999999998</c:v>
                </c:pt>
                <c:pt idx="634">
                  <c:v>-3.9460000000000002</c:v>
                </c:pt>
                <c:pt idx="635">
                  <c:v>-3.9510000000000001</c:v>
                </c:pt>
                <c:pt idx="636">
                  <c:v>-3.915</c:v>
                </c:pt>
                <c:pt idx="637">
                  <c:v>-3.915</c:v>
                </c:pt>
                <c:pt idx="638">
                  <c:v>-3.9159999999999999</c:v>
                </c:pt>
                <c:pt idx="639">
                  <c:v>-3.9169999999999998</c:v>
                </c:pt>
                <c:pt idx="640">
                  <c:v>-3.9180000000000001</c:v>
                </c:pt>
                <c:pt idx="641">
                  <c:v>-3.92</c:v>
                </c:pt>
                <c:pt idx="642">
                  <c:v>-3.923</c:v>
                </c:pt>
                <c:pt idx="643">
                  <c:v>-3.9260000000000002</c:v>
                </c:pt>
                <c:pt idx="644">
                  <c:v>-3.9289999999999998</c:v>
                </c:pt>
                <c:pt idx="645">
                  <c:v>-3.9319999999999999</c:v>
                </c:pt>
                <c:pt idx="646">
                  <c:v>-3.9369999999999998</c:v>
                </c:pt>
                <c:pt idx="647">
                  <c:v>-3.9409999999999998</c:v>
                </c:pt>
                <c:pt idx="648">
                  <c:v>-3.9060000000000001</c:v>
                </c:pt>
                <c:pt idx="649">
                  <c:v>-3.907</c:v>
                </c:pt>
                <c:pt idx="650">
                  <c:v>-3.907</c:v>
                </c:pt>
                <c:pt idx="651">
                  <c:v>-3.9079999999999999</c:v>
                </c:pt>
                <c:pt idx="652">
                  <c:v>-3.91</c:v>
                </c:pt>
                <c:pt idx="653">
                  <c:v>-3.9119999999999999</c:v>
                </c:pt>
                <c:pt idx="654">
                  <c:v>-3.9140000000000001</c:v>
                </c:pt>
                <c:pt idx="655">
                  <c:v>-3.9159999999999999</c:v>
                </c:pt>
                <c:pt idx="656">
                  <c:v>-3.919</c:v>
                </c:pt>
                <c:pt idx="657">
                  <c:v>-3.923</c:v>
                </c:pt>
                <c:pt idx="658">
                  <c:v>-3.927</c:v>
                </c:pt>
                <c:pt idx="659">
                  <c:v>-3.931</c:v>
                </c:pt>
                <c:pt idx="660">
                  <c:v>-3.8969999999999998</c:v>
                </c:pt>
                <c:pt idx="661">
                  <c:v>-3.8969999999999998</c:v>
                </c:pt>
                <c:pt idx="662">
                  <c:v>-3.8980000000000001</c:v>
                </c:pt>
                <c:pt idx="663">
                  <c:v>-3.899</c:v>
                </c:pt>
                <c:pt idx="664">
                  <c:v>-3.9</c:v>
                </c:pt>
                <c:pt idx="665">
                  <c:v>-3.9020000000000001</c:v>
                </c:pt>
                <c:pt idx="666">
                  <c:v>-3.9039999999999999</c:v>
                </c:pt>
                <c:pt idx="667">
                  <c:v>-3.9060000000000001</c:v>
                </c:pt>
                <c:pt idx="668">
                  <c:v>-3.9089999999999998</c:v>
                </c:pt>
                <c:pt idx="669">
                  <c:v>-3.9119999999999999</c:v>
                </c:pt>
                <c:pt idx="670">
                  <c:v>-3.9159999999999999</c:v>
                </c:pt>
                <c:pt idx="671">
                  <c:v>-3.92</c:v>
                </c:pt>
                <c:pt idx="672">
                  <c:v>-3.887</c:v>
                </c:pt>
                <c:pt idx="673">
                  <c:v>-3.887</c:v>
                </c:pt>
                <c:pt idx="674">
                  <c:v>-3.8879999999999999</c:v>
                </c:pt>
                <c:pt idx="675">
                  <c:v>-3.8889999999999998</c:v>
                </c:pt>
                <c:pt idx="676">
                  <c:v>-3.89</c:v>
                </c:pt>
                <c:pt idx="677">
                  <c:v>-3.8919999999999999</c:v>
                </c:pt>
                <c:pt idx="678">
                  <c:v>-3.8929999999999998</c:v>
                </c:pt>
                <c:pt idx="679">
                  <c:v>-3.8959999999999999</c:v>
                </c:pt>
                <c:pt idx="680">
                  <c:v>-3.8980000000000001</c:v>
                </c:pt>
                <c:pt idx="681">
                  <c:v>-3.9009999999999998</c:v>
                </c:pt>
                <c:pt idx="682">
                  <c:v>-3.9039999999999999</c:v>
                </c:pt>
                <c:pt idx="683">
                  <c:v>-3.9079999999999999</c:v>
                </c:pt>
                <c:pt idx="684">
                  <c:v>-3.8759999999999999</c:v>
                </c:pt>
                <c:pt idx="685">
                  <c:v>-3.8769999999999998</c:v>
                </c:pt>
                <c:pt idx="686">
                  <c:v>-3.8769999999999998</c:v>
                </c:pt>
                <c:pt idx="687">
                  <c:v>-3.8780000000000001</c:v>
                </c:pt>
                <c:pt idx="688">
                  <c:v>-3.879</c:v>
                </c:pt>
                <c:pt idx="689">
                  <c:v>-3.88</c:v>
                </c:pt>
                <c:pt idx="690">
                  <c:v>-3.8820000000000001</c:v>
                </c:pt>
                <c:pt idx="691">
                  <c:v>-3.8839999999999999</c:v>
                </c:pt>
                <c:pt idx="692">
                  <c:v>-3.887</c:v>
                </c:pt>
                <c:pt idx="693">
                  <c:v>-3.8889999999999998</c:v>
                </c:pt>
                <c:pt idx="694">
                  <c:v>-3.8919999999999999</c:v>
                </c:pt>
                <c:pt idx="695">
                  <c:v>-3.8959999999999999</c:v>
                </c:pt>
                <c:pt idx="696">
                  <c:v>-3.8650000000000002</c:v>
                </c:pt>
                <c:pt idx="697">
                  <c:v>-3.8650000000000002</c:v>
                </c:pt>
                <c:pt idx="698">
                  <c:v>-3.8660000000000001</c:v>
                </c:pt>
                <c:pt idx="699">
                  <c:v>-3.8660000000000001</c:v>
                </c:pt>
                <c:pt idx="700">
                  <c:v>-3.867</c:v>
                </c:pt>
                <c:pt idx="701">
                  <c:v>-3.8690000000000002</c:v>
                </c:pt>
                <c:pt idx="702">
                  <c:v>-3.87</c:v>
                </c:pt>
                <c:pt idx="703">
                  <c:v>-3.8719999999999999</c:v>
                </c:pt>
                <c:pt idx="704">
                  <c:v>-3.875</c:v>
                </c:pt>
                <c:pt idx="705">
                  <c:v>-3.8769999999999998</c:v>
                </c:pt>
                <c:pt idx="706">
                  <c:v>-3.88</c:v>
                </c:pt>
                <c:pt idx="707">
                  <c:v>-3.883</c:v>
                </c:pt>
                <c:pt idx="708">
                  <c:v>-3.8530000000000002</c:v>
                </c:pt>
                <c:pt idx="709">
                  <c:v>-3.8530000000000002</c:v>
                </c:pt>
                <c:pt idx="710">
                  <c:v>-3.8540000000000001</c:v>
                </c:pt>
                <c:pt idx="711">
                  <c:v>-3.8540000000000001</c:v>
                </c:pt>
                <c:pt idx="712">
                  <c:v>-3.855</c:v>
                </c:pt>
                <c:pt idx="713">
                  <c:v>-3.8570000000000002</c:v>
                </c:pt>
                <c:pt idx="714">
                  <c:v>-3.8580000000000001</c:v>
                </c:pt>
                <c:pt idx="715">
                  <c:v>-3.86</c:v>
                </c:pt>
                <c:pt idx="716">
                  <c:v>-3.8620000000000001</c:v>
                </c:pt>
                <c:pt idx="717">
                  <c:v>-3.8639999999999999</c:v>
                </c:pt>
                <c:pt idx="718">
                  <c:v>-3.867</c:v>
                </c:pt>
                <c:pt idx="719">
                  <c:v>-3.8690000000000002</c:v>
                </c:pt>
                <c:pt idx="720">
                  <c:v>-3.8410000000000002</c:v>
                </c:pt>
                <c:pt idx="721">
                  <c:v>-3.8410000000000002</c:v>
                </c:pt>
                <c:pt idx="722">
                  <c:v>-3.8410000000000002</c:v>
                </c:pt>
                <c:pt idx="723">
                  <c:v>-3.8420000000000001</c:v>
                </c:pt>
                <c:pt idx="724">
                  <c:v>-3.843</c:v>
                </c:pt>
                <c:pt idx="725">
                  <c:v>-3.8439999999999999</c:v>
                </c:pt>
                <c:pt idx="726">
                  <c:v>-3.8450000000000002</c:v>
                </c:pt>
                <c:pt idx="727">
                  <c:v>-3.847</c:v>
                </c:pt>
                <c:pt idx="728">
                  <c:v>-3.8479999999999999</c:v>
                </c:pt>
                <c:pt idx="729">
                  <c:v>-3.851</c:v>
                </c:pt>
                <c:pt idx="730">
                  <c:v>-3.8530000000000002</c:v>
                </c:pt>
                <c:pt idx="731">
                  <c:v>-3.855</c:v>
                </c:pt>
                <c:pt idx="732">
                  <c:v>-3.8279999999999998</c:v>
                </c:pt>
                <c:pt idx="733">
                  <c:v>-3.8279999999999998</c:v>
                </c:pt>
                <c:pt idx="734">
                  <c:v>-3.8279999999999998</c:v>
                </c:pt>
                <c:pt idx="735">
                  <c:v>-3.8290000000000002</c:v>
                </c:pt>
                <c:pt idx="736">
                  <c:v>-3.8290000000000002</c:v>
                </c:pt>
                <c:pt idx="737">
                  <c:v>-3.83</c:v>
                </c:pt>
                <c:pt idx="738">
                  <c:v>-3.8319999999999999</c:v>
                </c:pt>
                <c:pt idx="739">
                  <c:v>-3.8330000000000002</c:v>
                </c:pt>
                <c:pt idx="740">
                  <c:v>-3.835</c:v>
                </c:pt>
                <c:pt idx="741">
                  <c:v>-3.8370000000000002</c:v>
                </c:pt>
                <c:pt idx="742">
                  <c:v>-3.839</c:v>
                </c:pt>
                <c:pt idx="743">
                  <c:v>-3.8410000000000002</c:v>
                </c:pt>
                <c:pt idx="744">
                  <c:v>-3.8140000000000001</c:v>
                </c:pt>
                <c:pt idx="745">
                  <c:v>-3.8140000000000001</c:v>
                </c:pt>
                <c:pt idx="746">
                  <c:v>-3.8149999999999999</c:v>
                </c:pt>
                <c:pt idx="747">
                  <c:v>-3.8149999999999999</c:v>
                </c:pt>
                <c:pt idx="748">
                  <c:v>-3.8159999999999998</c:v>
                </c:pt>
                <c:pt idx="749">
                  <c:v>-3.8170000000000002</c:v>
                </c:pt>
                <c:pt idx="750">
                  <c:v>-3.8180000000000001</c:v>
                </c:pt>
                <c:pt idx="751">
                  <c:v>-3.819</c:v>
                </c:pt>
                <c:pt idx="752">
                  <c:v>-3.8210000000000002</c:v>
                </c:pt>
                <c:pt idx="753">
                  <c:v>-3.8220000000000001</c:v>
                </c:pt>
                <c:pt idx="754">
                  <c:v>-3.8239999999999998</c:v>
                </c:pt>
                <c:pt idx="755">
                  <c:v>-3.8260000000000001</c:v>
                </c:pt>
                <c:pt idx="756">
                  <c:v>-3.8</c:v>
                </c:pt>
                <c:pt idx="757">
                  <c:v>-3.8</c:v>
                </c:pt>
                <c:pt idx="758">
                  <c:v>-3.8010000000000002</c:v>
                </c:pt>
                <c:pt idx="759">
                  <c:v>-3.8010000000000002</c:v>
                </c:pt>
                <c:pt idx="760">
                  <c:v>-3.802</c:v>
                </c:pt>
                <c:pt idx="761">
                  <c:v>-3.8029999999999999</c:v>
                </c:pt>
                <c:pt idx="762">
                  <c:v>-3.8039999999999998</c:v>
                </c:pt>
                <c:pt idx="763">
                  <c:v>-3.8050000000000002</c:v>
                </c:pt>
                <c:pt idx="764">
                  <c:v>-3.806</c:v>
                </c:pt>
                <c:pt idx="765">
                  <c:v>-3.8079999999999998</c:v>
                </c:pt>
                <c:pt idx="766">
                  <c:v>-3.8090000000000002</c:v>
                </c:pt>
                <c:pt idx="767">
                  <c:v>-3.8109999999999999</c:v>
                </c:pt>
                <c:pt idx="768">
                  <c:v>-3.786</c:v>
                </c:pt>
                <c:pt idx="769">
                  <c:v>-3.786</c:v>
                </c:pt>
                <c:pt idx="770">
                  <c:v>-3.786</c:v>
                </c:pt>
                <c:pt idx="771">
                  <c:v>-3.7869999999999999</c:v>
                </c:pt>
                <c:pt idx="772">
                  <c:v>-3.7869999999999999</c:v>
                </c:pt>
                <c:pt idx="773">
                  <c:v>-3.7879999999999998</c:v>
                </c:pt>
                <c:pt idx="774">
                  <c:v>-3.7890000000000001</c:v>
                </c:pt>
                <c:pt idx="775">
                  <c:v>-3.79</c:v>
                </c:pt>
                <c:pt idx="776">
                  <c:v>-3.7909999999999999</c:v>
                </c:pt>
                <c:pt idx="777">
                  <c:v>-3.7919999999999998</c:v>
                </c:pt>
                <c:pt idx="778">
                  <c:v>-3.794</c:v>
                </c:pt>
                <c:pt idx="779">
                  <c:v>-3.7959999999999998</c:v>
                </c:pt>
                <c:pt idx="780">
                  <c:v>-3.7709999999999999</c:v>
                </c:pt>
                <c:pt idx="781">
                  <c:v>-3.7719999999999998</c:v>
                </c:pt>
                <c:pt idx="782">
                  <c:v>-3.7719999999999998</c:v>
                </c:pt>
                <c:pt idx="783">
                  <c:v>-3.7719999999999998</c:v>
                </c:pt>
                <c:pt idx="784">
                  <c:v>-3.7730000000000001</c:v>
                </c:pt>
                <c:pt idx="785">
                  <c:v>-3.7730000000000001</c:v>
                </c:pt>
                <c:pt idx="786">
                  <c:v>-3.774</c:v>
                </c:pt>
                <c:pt idx="787">
                  <c:v>-3.7749999999999999</c:v>
                </c:pt>
                <c:pt idx="788">
                  <c:v>-3.7759999999999998</c:v>
                </c:pt>
                <c:pt idx="789">
                  <c:v>-3.7770000000000001</c:v>
                </c:pt>
                <c:pt idx="790">
                  <c:v>-3.778</c:v>
                </c:pt>
                <c:pt idx="791">
                  <c:v>-3.78</c:v>
                </c:pt>
                <c:pt idx="792">
                  <c:v>-3.7570000000000001</c:v>
                </c:pt>
                <c:pt idx="793">
                  <c:v>-3.7570000000000001</c:v>
                </c:pt>
                <c:pt idx="794">
                  <c:v>-3.7570000000000001</c:v>
                </c:pt>
                <c:pt idx="795">
                  <c:v>-3.7570000000000001</c:v>
                </c:pt>
                <c:pt idx="796">
                  <c:v>-3.758</c:v>
                </c:pt>
                <c:pt idx="797">
                  <c:v>-3.758</c:v>
                </c:pt>
                <c:pt idx="798">
                  <c:v>-3.7589999999999999</c:v>
                </c:pt>
                <c:pt idx="799">
                  <c:v>-3.76</c:v>
                </c:pt>
                <c:pt idx="800">
                  <c:v>-3.7610000000000001</c:v>
                </c:pt>
                <c:pt idx="801">
                  <c:v>-3.762</c:v>
                </c:pt>
                <c:pt idx="802">
                  <c:v>-3.7629999999999999</c:v>
                </c:pt>
                <c:pt idx="803">
                  <c:v>-3.7639999999999998</c:v>
                </c:pt>
                <c:pt idx="804">
                  <c:v>-3.742</c:v>
                </c:pt>
                <c:pt idx="805">
                  <c:v>-3.742</c:v>
                </c:pt>
                <c:pt idx="806">
                  <c:v>-3.742</c:v>
                </c:pt>
                <c:pt idx="807">
                  <c:v>-3.742</c:v>
                </c:pt>
                <c:pt idx="808">
                  <c:v>-3.742</c:v>
                </c:pt>
                <c:pt idx="809">
                  <c:v>-3.7429999999999999</c:v>
                </c:pt>
                <c:pt idx="810">
                  <c:v>-3.7429999999999999</c:v>
                </c:pt>
                <c:pt idx="811">
                  <c:v>-3.7440000000000002</c:v>
                </c:pt>
                <c:pt idx="812">
                  <c:v>-3.7450000000000001</c:v>
                </c:pt>
                <c:pt idx="813">
                  <c:v>-3.746</c:v>
                </c:pt>
                <c:pt idx="814">
                  <c:v>-3.7469999999999999</c:v>
                </c:pt>
                <c:pt idx="815">
                  <c:v>-3.7480000000000002</c:v>
                </c:pt>
                <c:pt idx="816">
                  <c:v>-3.726</c:v>
                </c:pt>
                <c:pt idx="817">
                  <c:v>-3.726</c:v>
                </c:pt>
                <c:pt idx="818">
                  <c:v>-3.726</c:v>
                </c:pt>
                <c:pt idx="819">
                  <c:v>-3.7269999999999999</c:v>
                </c:pt>
                <c:pt idx="820">
                  <c:v>-3.7269999999999999</c:v>
                </c:pt>
                <c:pt idx="821">
                  <c:v>-3.7269999999999999</c:v>
                </c:pt>
                <c:pt idx="822">
                  <c:v>-3.7280000000000002</c:v>
                </c:pt>
                <c:pt idx="823">
                  <c:v>-3.7280000000000002</c:v>
                </c:pt>
                <c:pt idx="824">
                  <c:v>-3.7290000000000001</c:v>
                </c:pt>
                <c:pt idx="825">
                  <c:v>-3.73</c:v>
                </c:pt>
                <c:pt idx="826">
                  <c:v>-3.7309999999999999</c:v>
                </c:pt>
                <c:pt idx="827">
                  <c:v>-3.7309999999999999</c:v>
                </c:pt>
                <c:pt idx="828">
                  <c:v>-3.7109999999999999</c:v>
                </c:pt>
                <c:pt idx="829">
                  <c:v>-3.7109999999999999</c:v>
                </c:pt>
                <c:pt idx="830">
                  <c:v>-3.7109999999999999</c:v>
                </c:pt>
                <c:pt idx="831">
                  <c:v>-3.7109999999999999</c:v>
                </c:pt>
                <c:pt idx="832">
                  <c:v>-3.7109999999999999</c:v>
                </c:pt>
                <c:pt idx="833">
                  <c:v>-3.7120000000000002</c:v>
                </c:pt>
                <c:pt idx="834">
                  <c:v>-3.7120000000000002</c:v>
                </c:pt>
                <c:pt idx="835">
                  <c:v>-3.7120000000000002</c:v>
                </c:pt>
                <c:pt idx="836">
                  <c:v>-3.7130000000000001</c:v>
                </c:pt>
                <c:pt idx="837">
                  <c:v>-3.714</c:v>
                </c:pt>
                <c:pt idx="838">
                  <c:v>-3.714</c:v>
                </c:pt>
                <c:pt idx="839">
                  <c:v>-3.7149999999999999</c:v>
                </c:pt>
                <c:pt idx="840">
                  <c:v>-3.6949999999999998</c:v>
                </c:pt>
                <c:pt idx="841">
                  <c:v>-3.6949999999999998</c:v>
                </c:pt>
                <c:pt idx="842">
                  <c:v>-3.6949999999999998</c:v>
                </c:pt>
                <c:pt idx="843">
                  <c:v>-3.6949999999999998</c:v>
                </c:pt>
                <c:pt idx="844">
                  <c:v>-3.6949999999999998</c:v>
                </c:pt>
                <c:pt idx="845">
                  <c:v>-3.6960000000000002</c:v>
                </c:pt>
                <c:pt idx="846">
                  <c:v>-3.6960000000000002</c:v>
                </c:pt>
                <c:pt idx="847">
                  <c:v>-3.6960000000000002</c:v>
                </c:pt>
                <c:pt idx="848">
                  <c:v>-3.6970000000000001</c:v>
                </c:pt>
                <c:pt idx="849">
                  <c:v>-3.6970000000000001</c:v>
                </c:pt>
                <c:pt idx="850">
                  <c:v>-3.698</c:v>
                </c:pt>
                <c:pt idx="851">
                  <c:v>-3.698</c:v>
                </c:pt>
                <c:pt idx="852">
                  <c:v>-3.6789999999999998</c:v>
                </c:pt>
                <c:pt idx="853">
                  <c:v>-3.6789999999999998</c:v>
                </c:pt>
                <c:pt idx="854">
                  <c:v>-3.6789999999999998</c:v>
                </c:pt>
                <c:pt idx="855">
                  <c:v>-3.6789999999999998</c:v>
                </c:pt>
                <c:pt idx="856">
                  <c:v>-3.68</c:v>
                </c:pt>
                <c:pt idx="857">
                  <c:v>-3.68</c:v>
                </c:pt>
                <c:pt idx="858">
                  <c:v>-3.68</c:v>
                </c:pt>
                <c:pt idx="859">
                  <c:v>-3.68</c:v>
                </c:pt>
                <c:pt idx="860">
                  <c:v>-3.681</c:v>
                </c:pt>
                <c:pt idx="861">
                  <c:v>-3.681</c:v>
                </c:pt>
                <c:pt idx="862">
                  <c:v>-3.681</c:v>
                </c:pt>
                <c:pt idx="863">
                  <c:v>-3.6819999999999999</c:v>
                </c:pt>
                <c:pt idx="864">
                  <c:v>-3.6629999999999998</c:v>
                </c:pt>
                <c:pt idx="865">
                  <c:v>-3.6629999999999998</c:v>
                </c:pt>
                <c:pt idx="866">
                  <c:v>-3.6629999999999998</c:v>
                </c:pt>
                <c:pt idx="867">
                  <c:v>-3.6629999999999998</c:v>
                </c:pt>
                <c:pt idx="868">
                  <c:v>-3.6640000000000001</c:v>
                </c:pt>
                <c:pt idx="869">
                  <c:v>-3.6640000000000001</c:v>
                </c:pt>
                <c:pt idx="870">
                  <c:v>-3.6640000000000001</c:v>
                </c:pt>
                <c:pt idx="871">
                  <c:v>-3.6640000000000001</c:v>
                </c:pt>
                <c:pt idx="872">
                  <c:v>-3.6640000000000001</c:v>
                </c:pt>
                <c:pt idx="873">
                  <c:v>-3.665</c:v>
                </c:pt>
                <c:pt idx="874">
                  <c:v>-3.665</c:v>
                </c:pt>
                <c:pt idx="875">
                  <c:v>-3.665</c:v>
                </c:pt>
                <c:pt idx="876">
                  <c:v>-3.6469999999999998</c:v>
                </c:pt>
                <c:pt idx="877">
                  <c:v>-3.6469999999999998</c:v>
                </c:pt>
                <c:pt idx="878">
                  <c:v>-3.6469999999999998</c:v>
                </c:pt>
                <c:pt idx="879">
                  <c:v>-3.6469999999999998</c:v>
                </c:pt>
                <c:pt idx="880">
                  <c:v>-3.6480000000000001</c:v>
                </c:pt>
                <c:pt idx="881">
                  <c:v>-3.6480000000000001</c:v>
                </c:pt>
                <c:pt idx="882">
                  <c:v>-3.6480000000000001</c:v>
                </c:pt>
                <c:pt idx="883">
                  <c:v>-3.6480000000000001</c:v>
                </c:pt>
                <c:pt idx="884">
                  <c:v>-3.6480000000000001</c:v>
                </c:pt>
                <c:pt idx="885">
                  <c:v>-3.6480000000000001</c:v>
                </c:pt>
                <c:pt idx="886">
                  <c:v>-3.6480000000000001</c:v>
                </c:pt>
                <c:pt idx="887">
                  <c:v>-3.6480000000000001</c:v>
                </c:pt>
                <c:pt idx="888">
                  <c:v>-3.6309999999999998</c:v>
                </c:pt>
                <c:pt idx="889">
                  <c:v>-3.6309999999999998</c:v>
                </c:pt>
                <c:pt idx="890">
                  <c:v>-3.6309999999999998</c:v>
                </c:pt>
                <c:pt idx="891">
                  <c:v>-3.6309999999999998</c:v>
                </c:pt>
                <c:pt idx="892">
                  <c:v>-3.6309999999999998</c:v>
                </c:pt>
                <c:pt idx="893">
                  <c:v>-3.6309999999999998</c:v>
                </c:pt>
                <c:pt idx="894">
                  <c:v>-3.6320000000000001</c:v>
                </c:pt>
                <c:pt idx="895">
                  <c:v>-3.6320000000000001</c:v>
                </c:pt>
                <c:pt idx="896">
                  <c:v>-3.6320000000000001</c:v>
                </c:pt>
                <c:pt idx="897">
                  <c:v>-3.6320000000000001</c:v>
                </c:pt>
                <c:pt idx="898">
                  <c:v>-3.6320000000000001</c:v>
                </c:pt>
                <c:pt idx="899">
                  <c:v>-3.6320000000000001</c:v>
                </c:pt>
                <c:pt idx="900">
                  <c:v>-3.6150000000000002</c:v>
                </c:pt>
                <c:pt idx="901">
                  <c:v>-3.6150000000000002</c:v>
                </c:pt>
                <c:pt idx="902">
                  <c:v>-3.6150000000000002</c:v>
                </c:pt>
                <c:pt idx="903">
                  <c:v>-3.6150000000000002</c:v>
                </c:pt>
                <c:pt idx="904">
                  <c:v>-3.6150000000000002</c:v>
                </c:pt>
                <c:pt idx="905">
                  <c:v>-3.6150000000000002</c:v>
                </c:pt>
                <c:pt idx="906">
                  <c:v>-3.6150000000000002</c:v>
                </c:pt>
                <c:pt idx="907">
                  <c:v>-3.6150000000000002</c:v>
                </c:pt>
                <c:pt idx="908">
                  <c:v>-3.6150000000000002</c:v>
                </c:pt>
                <c:pt idx="909">
                  <c:v>-3.6150000000000002</c:v>
                </c:pt>
                <c:pt idx="910">
                  <c:v>-3.6150000000000002</c:v>
                </c:pt>
                <c:pt idx="911">
                  <c:v>-3.6150000000000002</c:v>
                </c:pt>
                <c:pt idx="912">
                  <c:v>-3.5990000000000002</c:v>
                </c:pt>
                <c:pt idx="913">
                  <c:v>-3.5990000000000002</c:v>
                </c:pt>
                <c:pt idx="914">
                  <c:v>-3.5990000000000002</c:v>
                </c:pt>
                <c:pt idx="915">
                  <c:v>-3.5990000000000002</c:v>
                </c:pt>
                <c:pt idx="916">
                  <c:v>-3.5990000000000002</c:v>
                </c:pt>
                <c:pt idx="917">
                  <c:v>-3.5990000000000002</c:v>
                </c:pt>
                <c:pt idx="918">
                  <c:v>-3.5990000000000002</c:v>
                </c:pt>
                <c:pt idx="919">
                  <c:v>-3.5990000000000002</c:v>
                </c:pt>
                <c:pt idx="920">
                  <c:v>-3.5990000000000002</c:v>
                </c:pt>
                <c:pt idx="921">
                  <c:v>-3.5990000000000002</c:v>
                </c:pt>
                <c:pt idx="922">
                  <c:v>-3.5990000000000002</c:v>
                </c:pt>
                <c:pt idx="923">
                  <c:v>-3.5979999999999999</c:v>
                </c:pt>
                <c:pt idx="924">
                  <c:v>-3.5830000000000002</c:v>
                </c:pt>
                <c:pt idx="925">
                  <c:v>-3.5830000000000002</c:v>
                </c:pt>
                <c:pt idx="926">
                  <c:v>-3.5830000000000002</c:v>
                </c:pt>
                <c:pt idx="927">
                  <c:v>-3.5830000000000002</c:v>
                </c:pt>
                <c:pt idx="928">
                  <c:v>-3.5830000000000002</c:v>
                </c:pt>
                <c:pt idx="929">
                  <c:v>-3.5830000000000002</c:v>
                </c:pt>
                <c:pt idx="930">
                  <c:v>-3.5830000000000002</c:v>
                </c:pt>
                <c:pt idx="931">
                  <c:v>-3.5830000000000002</c:v>
                </c:pt>
                <c:pt idx="932">
                  <c:v>-3.5830000000000002</c:v>
                </c:pt>
                <c:pt idx="933">
                  <c:v>-3.5819999999999999</c:v>
                </c:pt>
                <c:pt idx="934">
                  <c:v>-3.5819999999999999</c:v>
                </c:pt>
                <c:pt idx="935">
                  <c:v>-3.5819999999999999</c:v>
                </c:pt>
                <c:pt idx="936">
                  <c:v>-3.5670000000000002</c:v>
                </c:pt>
                <c:pt idx="937">
                  <c:v>-3.5670000000000002</c:v>
                </c:pt>
                <c:pt idx="938">
                  <c:v>-3.5670000000000002</c:v>
                </c:pt>
                <c:pt idx="939">
                  <c:v>-3.5670000000000002</c:v>
                </c:pt>
                <c:pt idx="940">
                  <c:v>-3.5670000000000002</c:v>
                </c:pt>
                <c:pt idx="941">
                  <c:v>-3.5670000000000002</c:v>
                </c:pt>
                <c:pt idx="942">
                  <c:v>-3.5670000000000002</c:v>
                </c:pt>
                <c:pt idx="943">
                  <c:v>-3.5670000000000002</c:v>
                </c:pt>
                <c:pt idx="944">
                  <c:v>-3.5659999999999998</c:v>
                </c:pt>
                <c:pt idx="945">
                  <c:v>-3.5659999999999998</c:v>
                </c:pt>
                <c:pt idx="946">
                  <c:v>-3.5659999999999998</c:v>
                </c:pt>
                <c:pt idx="947">
                  <c:v>-3.5649999999999999</c:v>
                </c:pt>
                <c:pt idx="948">
                  <c:v>-3.5510000000000002</c:v>
                </c:pt>
                <c:pt idx="949">
                  <c:v>-3.5510000000000002</c:v>
                </c:pt>
                <c:pt idx="950">
                  <c:v>-3.5510000000000002</c:v>
                </c:pt>
                <c:pt idx="951">
                  <c:v>-3.5510000000000002</c:v>
                </c:pt>
                <c:pt idx="952">
                  <c:v>-3.5510000000000002</c:v>
                </c:pt>
                <c:pt idx="953">
                  <c:v>-3.5510000000000002</c:v>
                </c:pt>
                <c:pt idx="954">
                  <c:v>-3.5510000000000002</c:v>
                </c:pt>
                <c:pt idx="955">
                  <c:v>-3.55</c:v>
                </c:pt>
                <c:pt idx="956">
                  <c:v>-3.55</c:v>
                </c:pt>
                <c:pt idx="957">
                  <c:v>-3.55</c:v>
                </c:pt>
                <c:pt idx="958">
                  <c:v>-3.5489999999999999</c:v>
                </c:pt>
                <c:pt idx="959">
                  <c:v>-3.5489999999999999</c:v>
                </c:pt>
                <c:pt idx="960">
                  <c:v>-3.536</c:v>
                </c:pt>
                <c:pt idx="961">
                  <c:v>-3.536</c:v>
                </c:pt>
                <c:pt idx="962">
                  <c:v>-3.5350000000000001</c:v>
                </c:pt>
                <c:pt idx="963">
                  <c:v>-3.5350000000000001</c:v>
                </c:pt>
                <c:pt idx="964">
                  <c:v>-3.5350000000000001</c:v>
                </c:pt>
                <c:pt idx="965">
                  <c:v>-3.5350000000000001</c:v>
                </c:pt>
                <c:pt idx="966">
                  <c:v>-3.5350000000000001</c:v>
                </c:pt>
                <c:pt idx="967">
                  <c:v>-3.5339999999999998</c:v>
                </c:pt>
                <c:pt idx="968">
                  <c:v>-3.5339999999999998</c:v>
                </c:pt>
                <c:pt idx="969">
                  <c:v>-3.5339999999999998</c:v>
                </c:pt>
                <c:pt idx="970">
                  <c:v>-3.5329999999999999</c:v>
                </c:pt>
                <c:pt idx="971">
                  <c:v>-3.5329999999999999</c:v>
                </c:pt>
                <c:pt idx="972">
                  <c:v>-3.52</c:v>
                </c:pt>
                <c:pt idx="973">
                  <c:v>-3.52</c:v>
                </c:pt>
                <c:pt idx="974">
                  <c:v>-3.52</c:v>
                </c:pt>
                <c:pt idx="975">
                  <c:v>-3.52</c:v>
                </c:pt>
                <c:pt idx="976">
                  <c:v>-3.5190000000000001</c:v>
                </c:pt>
                <c:pt idx="977">
                  <c:v>-3.5190000000000001</c:v>
                </c:pt>
                <c:pt idx="978">
                  <c:v>-3.5190000000000001</c:v>
                </c:pt>
                <c:pt idx="979">
                  <c:v>-3.5179999999999998</c:v>
                </c:pt>
                <c:pt idx="980">
                  <c:v>-3.5179999999999998</c:v>
                </c:pt>
                <c:pt idx="981">
                  <c:v>-3.5179999999999998</c:v>
                </c:pt>
                <c:pt idx="982">
                  <c:v>-3.5169999999999999</c:v>
                </c:pt>
                <c:pt idx="983">
                  <c:v>-3.516</c:v>
                </c:pt>
                <c:pt idx="984">
                  <c:v>-3.504</c:v>
                </c:pt>
                <c:pt idx="985">
                  <c:v>-3.504</c:v>
                </c:pt>
                <c:pt idx="986">
                  <c:v>-3.504</c:v>
                </c:pt>
                <c:pt idx="987">
                  <c:v>-3.504</c:v>
                </c:pt>
                <c:pt idx="988">
                  <c:v>-3.504</c:v>
                </c:pt>
                <c:pt idx="989">
                  <c:v>-3.5030000000000001</c:v>
                </c:pt>
                <c:pt idx="990">
                  <c:v>-3.5030000000000001</c:v>
                </c:pt>
                <c:pt idx="991">
                  <c:v>-3.5030000000000001</c:v>
                </c:pt>
                <c:pt idx="992">
                  <c:v>-3.5019999999999998</c:v>
                </c:pt>
                <c:pt idx="993">
                  <c:v>-3.5019999999999998</c:v>
                </c:pt>
                <c:pt idx="994">
                  <c:v>-3.5009999999999999</c:v>
                </c:pt>
                <c:pt idx="995">
                  <c:v>-3.5</c:v>
                </c:pt>
                <c:pt idx="996">
                  <c:v>-3.4889999999999999</c:v>
                </c:pt>
                <c:pt idx="997">
                  <c:v>-3.4889999999999999</c:v>
                </c:pt>
                <c:pt idx="998">
                  <c:v>-3.488</c:v>
                </c:pt>
                <c:pt idx="999">
                  <c:v>-3.488</c:v>
                </c:pt>
                <c:pt idx="1000">
                  <c:v>-3.488</c:v>
                </c:pt>
                <c:pt idx="1001">
                  <c:v>-3.488</c:v>
                </c:pt>
                <c:pt idx="1002">
                  <c:v>-3.4870000000000001</c:v>
                </c:pt>
                <c:pt idx="1003">
                  <c:v>-3.4870000000000001</c:v>
                </c:pt>
                <c:pt idx="1004">
                  <c:v>-3.4860000000000002</c:v>
                </c:pt>
                <c:pt idx="1005">
                  <c:v>-3.4860000000000002</c:v>
                </c:pt>
                <c:pt idx="1006">
                  <c:v>-3.4849999999999999</c:v>
                </c:pt>
                <c:pt idx="1007">
                  <c:v>-3.484</c:v>
                </c:pt>
                <c:pt idx="1008">
                  <c:v>-3.4729999999999999</c:v>
                </c:pt>
                <c:pt idx="1009">
                  <c:v>-3.4729999999999999</c:v>
                </c:pt>
                <c:pt idx="1010">
                  <c:v>-3.4729999999999999</c:v>
                </c:pt>
                <c:pt idx="1011">
                  <c:v>-3.4729999999999999</c:v>
                </c:pt>
                <c:pt idx="1012">
                  <c:v>-3.4729999999999999</c:v>
                </c:pt>
                <c:pt idx="1013">
                  <c:v>-3.472</c:v>
                </c:pt>
                <c:pt idx="1014">
                  <c:v>-3.472</c:v>
                </c:pt>
                <c:pt idx="1015">
                  <c:v>-3.4710000000000001</c:v>
                </c:pt>
                <c:pt idx="1016">
                  <c:v>-3.4710000000000001</c:v>
                </c:pt>
                <c:pt idx="1017">
                  <c:v>-3.47</c:v>
                </c:pt>
                <c:pt idx="1018">
                  <c:v>-3.4689999999999999</c:v>
                </c:pt>
                <c:pt idx="1019">
                  <c:v>-3.4689999999999999</c:v>
                </c:pt>
                <c:pt idx="1020">
                  <c:v>-3.4580000000000002</c:v>
                </c:pt>
                <c:pt idx="1021">
                  <c:v>-3.4580000000000002</c:v>
                </c:pt>
                <c:pt idx="1022">
                  <c:v>-3.4580000000000002</c:v>
                </c:pt>
                <c:pt idx="1023">
                  <c:v>-3.4580000000000002</c:v>
                </c:pt>
                <c:pt idx="1024">
                  <c:v>-3.4569999999999999</c:v>
                </c:pt>
                <c:pt idx="1025">
                  <c:v>-3.4569999999999999</c:v>
                </c:pt>
                <c:pt idx="1026">
                  <c:v>-3.4569999999999999</c:v>
                </c:pt>
                <c:pt idx="1027">
                  <c:v>-3.456</c:v>
                </c:pt>
                <c:pt idx="1028">
                  <c:v>-3.4550000000000001</c:v>
                </c:pt>
                <c:pt idx="1029">
                  <c:v>-3.4550000000000001</c:v>
                </c:pt>
                <c:pt idx="1030">
                  <c:v>-3.4540000000000002</c:v>
                </c:pt>
                <c:pt idx="1031">
                  <c:v>-3.4529999999999998</c:v>
                </c:pt>
                <c:pt idx="1032">
                  <c:v>-3.4430000000000001</c:v>
                </c:pt>
                <c:pt idx="1033">
                  <c:v>-3.4430000000000001</c:v>
                </c:pt>
                <c:pt idx="1034">
                  <c:v>-3.4430000000000001</c:v>
                </c:pt>
                <c:pt idx="1035">
                  <c:v>-3.4430000000000001</c:v>
                </c:pt>
                <c:pt idx="1036">
                  <c:v>-3.4420000000000002</c:v>
                </c:pt>
                <c:pt idx="1037">
                  <c:v>-3.4420000000000002</c:v>
                </c:pt>
                <c:pt idx="1038">
                  <c:v>-3.4409999999999998</c:v>
                </c:pt>
                <c:pt idx="1039">
                  <c:v>-3.4409999999999998</c:v>
                </c:pt>
                <c:pt idx="1040">
                  <c:v>-3.44</c:v>
                </c:pt>
                <c:pt idx="1041">
                  <c:v>-3.4390000000000001</c:v>
                </c:pt>
                <c:pt idx="1042">
                  <c:v>-3.4390000000000001</c:v>
                </c:pt>
                <c:pt idx="1043">
                  <c:v>-3.4380000000000002</c:v>
                </c:pt>
                <c:pt idx="1044">
                  <c:v>-3.4279999999999999</c:v>
                </c:pt>
                <c:pt idx="1045">
                  <c:v>-3.4279999999999999</c:v>
                </c:pt>
                <c:pt idx="1046">
                  <c:v>-3.4279999999999999</c:v>
                </c:pt>
                <c:pt idx="1047">
                  <c:v>-3.4279999999999999</c:v>
                </c:pt>
                <c:pt idx="1048">
                  <c:v>-3.427</c:v>
                </c:pt>
                <c:pt idx="1049">
                  <c:v>-3.427</c:v>
                </c:pt>
                <c:pt idx="1050">
                  <c:v>-3.4260000000000002</c:v>
                </c:pt>
                <c:pt idx="1051">
                  <c:v>-3.4260000000000002</c:v>
                </c:pt>
                <c:pt idx="1052">
                  <c:v>-3.4249999999999998</c:v>
                </c:pt>
                <c:pt idx="1053">
                  <c:v>-3.4239999999999999</c:v>
                </c:pt>
                <c:pt idx="1054">
                  <c:v>-3.423</c:v>
                </c:pt>
                <c:pt idx="1055">
                  <c:v>-3.4220000000000002</c:v>
                </c:pt>
                <c:pt idx="1056">
                  <c:v>-3.4129999999999998</c:v>
                </c:pt>
                <c:pt idx="1057">
                  <c:v>-3.4129999999999998</c:v>
                </c:pt>
                <c:pt idx="1058">
                  <c:v>-3.4129999999999998</c:v>
                </c:pt>
                <c:pt idx="1059">
                  <c:v>-3.4129999999999998</c:v>
                </c:pt>
                <c:pt idx="1060">
                  <c:v>-3.4129999999999998</c:v>
                </c:pt>
                <c:pt idx="1061">
                  <c:v>-3.4119999999999999</c:v>
                </c:pt>
                <c:pt idx="1062">
                  <c:v>-3.4119999999999999</c:v>
                </c:pt>
                <c:pt idx="1063">
                  <c:v>-3.411</c:v>
                </c:pt>
                <c:pt idx="1064">
                  <c:v>-3.41</c:v>
                </c:pt>
                <c:pt idx="1065">
                  <c:v>-3.4089999999999998</c:v>
                </c:pt>
                <c:pt idx="1066">
                  <c:v>-3.4079999999999999</c:v>
                </c:pt>
                <c:pt idx="1067">
                  <c:v>-3.407</c:v>
                </c:pt>
                <c:pt idx="1068">
                  <c:v>-3.399</c:v>
                </c:pt>
                <c:pt idx="1069">
                  <c:v>-3.399</c:v>
                </c:pt>
                <c:pt idx="1070">
                  <c:v>-3.399</c:v>
                </c:pt>
                <c:pt idx="1071">
                  <c:v>-3.3980000000000001</c:v>
                </c:pt>
                <c:pt idx="1072">
                  <c:v>-3.3980000000000001</c:v>
                </c:pt>
                <c:pt idx="1073">
                  <c:v>-3.3980000000000001</c:v>
                </c:pt>
                <c:pt idx="1074">
                  <c:v>-3.3969999999999998</c:v>
                </c:pt>
                <c:pt idx="1075">
                  <c:v>-3.3959999999999999</c:v>
                </c:pt>
                <c:pt idx="1076">
                  <c:v>-3.3959999999999999</c:v>
                </c:pt>
                <c:pt idx="1077">
                  <c:v>-3.395</c:v>
                </c:pt>
                <c:pt idx="1078">
                  <c:v>-3.3940000000000001</c:v>
                </c:pt>
                <c:pt idx="1079">
                  <c:v>-3.3929999999999998</c:v>
                </c:pt>
                <c:pt idx="1080">
                  <c:v>-3.3839999999999999</c:v>
                </c:pt>
                <c:pt idx="1081">
                  <c:v>-3.3839999999999999</c:v>
                </c:pt>
                <c:pt idx="1082">
                  <c:v>-3.3839999999999999</c:v>
                </c:pt>
                <c:pt idx="1083">
                  <c:v>-3.3839999999999999</c:v>
                </c:pt>
                <c:pt idx="1084">
                  <c:v>-3.3839999999999999</c:v>
                </c:pt>
                <c:pt idx="1085">
                  <c:v>-3.383</c:v>
                </c:pt>
                <c:pt idx="1086">
                  <c:v>-3.383</c:v>
                </c:pt>
                <c:pt idx="1087">
                  <c:v>-3.3820000000000001</c:v>
                </c:pt>
                <c:pt idx="1088">
                  <c:v>-3.3809999999999998</c:v>
                </c:pt>
                <c:pt idx="1089">
                  <c:v>-3.38</c:v>
                </c:pt>
                <c:pt idx="1090">
                  <c:v>-3.379</c:v>
                </c:pt>
                <c:pt idx="1091">
                  <c:v>-3.3780000000000001</c:v>
                </c:pt>
                <c:pt idx="1092">
                  <c:v>-3.37</c:v>
                </c:pt>
                <c:pt idx="1093">
                  <c:v>-3.37</c:v>
                </c:pt>
                <c:pt idx="1094">
                  <c:v>-3.37</c:v>
                </c:pt>
                <c:pt idx="1095">
                  <c:v>-3.37</c:v>
                </c:pt>
                <c:pt idx="1096">
                  <c:v>-3.3690000000000002</c:v>
                </c:pt>
                <c:pt idx="1097">
                  <c:v>-3.3690000000000002</c:v>
                </c:pt>
                <c:pt idx="1098">
                  <c:v>-3.3679999999999999</c:v>
                </c:pt>
                <c:pt idx="1099">
                  <c:v>-3.3679999999999999</c:v>
                </c:pt>
                <c:pt idx="1100">
                  <c:v>-3.367</c:v>
                </c:pt>
                <c:pt idx="1101">
                  <c:v>-3.3660000000000001</c:v>
                </c:pt>
                <c:pt idx="1102">
                  <c:v>-3.3650000000000002</c:v>
                </c:pt>
                <c:pt idx="1103">
                  <c:v>-3.3639999999999999</c:v>
                </c:pt>
                <c:pt idx="1104">
                  <c:v>-3.3559999999999999</c:v>
                </c:pt>
                <c:pt idx="1105">
                  <c:v>-3.3559999999999999</c:v>
                </c:pt>
                <c:pt idx="1106">
                  <c:v>-3.3559999999999999</c:v>
                </c:pt>
                <c:pt idx="1107">
                  <c:v>-3.3559999999999999</c:v>
                </c:pt>
                <c:pt idx="1108">
                  <c:v>-3.3559999999999999</c:v>
                </c:pt>
                <c:pt idx="1109">
                  <c:v>-3.355</c:v>
                </c:pt>
                <c:pt idx="1110">
                  <c:v>-3.3540000000000001</c:v>
                </c:pt>
                <c:pt idx="1111">
                  <c:v>-3.3540000000000001</c:v>
                </c:pt>
                <c:pt idx="1112">
                  <c:v>-3.3530000000000002</c:v>
                </c:pt>
                <c:pt idx="1113">
                  <c:v>-3.3519999999999999</c:v>
                </c:pt>
                <c:pt idx="1114">
                  <c:v>-3.351</c:v>
                </c:pt>
                <c:pt idx="1115">
                  <c:v>-3.35</c:v>
                </c:pt>
                <c:pt idx="1116">
                  <c:v>-3.343</c:v>
                </c:pt>
                <c:pt idx="1117">
                  <c:v>-3.343</c:v>
                </c:pt>
                <c:pt idx="1118">
                  <c:v>-3.343</c:v>
                </c:pt>
                <c:pt idx="1119">
                  <c:v>-3.3420000000000001</c:v>
                </c:pt>
                <c:pt idx="1120">
                  <c:v>-3.3420000000000001</c:v>
                </c:pt>
                <c:pt idx="1121">
                  <c:v>-3.3410000000000002</c:v>
                </c:pt>
                <c:pt idx="1122">
                  <c:v>-3.3410000000000002</c:v>
                </c:pt>
                <c:pt idx="1123">
                  <c:v>-3.34</c:v>
                </c:pt>
                <c:pt idx="1124">
                  <c:v>-3.339</c:v>
                </c:pt>
                <c:pt idx="1125">
                  <c:v>-3.3380000000000001</c:v>
                </c:pt>
                <c:pt idx="1126">
                  <c:v>-3.3370000000000002</c:v>
                </c:pt>
                <c:pt idx="1127">
                  <c:v>-3.3359999999999999</c:v>
                </c:pt>
                <c:pt idx="1128">
                  <c:v>-3.3290000000000002</c:v>
                </c:pt>
                <c:pt idx="1129">
                  <c:v>-3.3290000000000002</c:v>
                </c:pt>
                <c:pt idx="1130">
                  <c:v>-3.3290000000000002</c:v>
                </c:pt>
                <c:pt idx="1131">
                  <c:v>-3.3290000000000002</c:v>
                </c:pt>
                <c:pt idx="1132">
                  <c:v>-3.3279999999999998</c:v>
                </c:pt>
                <c:pt idx="1133">
                  <c:v>-3.3279999999999998</c:v>
                </c:pt>
                <c:pt idx="1134">
                  <c:v>-3.327</c:v>
                </c:pt>
                <c:pt idx="1135">
                  <c:v>-3.3260000000000001</c:v>
                </c:pt>
                <c:pt idx="1136">
                  <c:v>-3.3260000000000001</c:v>
                </c:pt>
                <c:pt idx="1137">
                  <c:v>-3.3239999999999998</c:v>
                </c:pt>
                <c:pt idx="1138">
                  <c:v>-3.323</c:v>
                </c:pt>
                <c:pt idx="1139">
                  <c:v>-3.3220000000000001</c:v>
                </c:pt>
                <c:pt idx="1140">
                  <c:v>-3.3159999999999998</c:v>
                </c:pt>
                <c:pt idx="1141">
                  <c:v>-3.3159999999999998</c:v>
                </c:pt>
                <c:pt idx="1142">
                  <c:v>-3.3159999999999998</c:v>
                </c:pt>
                <c:pt idx="1143">
                  <c:v>-3.3159999999999998</c:v>
                </c:pt>
                <c:pt idx="1144">
                  <c:v>-3.3149999999999999</c:v>
                </c:pt>
                <c:pt idx="1145">
                  <c:v>-3.3149999999999999</c:v>
                </c:pt>
                <c:pt idx="1146">
                  <c:v>-3.3140000000000001</c:v>
                </c:pt>
                <c:pt idx="1147">
                  <c:v>-3.3130000000000002</c:v>
                </c:pt>
                <c:pt idx="1148">
                  <c:v>-3.3119999999999998</c:v>
                </c:pt>
                <c:pt idx="1149">
                  <c:v>-3.3109999999999999</c:v>
                </c:pt>
                <c:pt idx="1150">
                  <c:v>-3.31</c:v>
                </c:pt>
                <c:pt idx="1151">
                  <c:v>-3.3090000000000002</c:v>
                </c:pt>
                <c:pt idx="1152">
                  <c:v>-3.3029999999999999</c:v>
                </c:pt>
                <c:pt idx="1153">
                  <c:v>-3.3029999999999999</c:v>
                </c:pt>
                <c:pt idx="1154">
                  <c:v>-3.3029999999999999</c:v>
                </c:pt>
                <c:pt idx="1155">
                  <c:v>-3.3029999999999999</c:v>
                </c:pt>
                <c:pt idx="1156">
                  <c:v>-3.302</c:v>
                </c:pt>
                <c:pt idx="1157">
                  <c:v>-3.302</c:v>
                </c:pt>
                <c:pt idx="1158">
                  <c:v>-3.3010000000000002</c:v>
                </c:pt>
                <c:pt idx="1159">
                  <c:v>-3.3</c:v>
                </c:pt>
                <c:pt idx="1160">
                  <c:v>-3.2989999999999999</c:v>
                </c:pt>
                <c:pt idx="1161">
                  <c:v>-3.298</c:v>
                </c:pt>
                <c:pt idx="1162">
                  <c:v>-3.2970000000000002</c:v>
                </c:pt>
                <c:pt idx="1163">
                  <c:v>-3.2959999999999998</c:v>
                </c:pt>
                <c:pt idx="1164">
                  <c:v>-3.29</c:v>
                </c:pt>
                <c:pt idx="1165">
                  <c:v>-3.29</c:v>
                </c:pt>
                <c:pt idx="1166">
                  <c:v>-3.29</c:v>
                </c:pt>
                <c:pt idx="1167">
                  <c:v>-3.29</c:v>
                </c:pt>
                <c:pt idx="1168">
                  <c:v>-3.2890000000000001</c:v>
                </c:pt>
                <c:pt idx="1169">
                  <c:v>-3.2890000000000001</c:v>
                </c:pt>
                <c:pt idx="1170">
                  <c:v>-3.2879999999999998</c:v>
                </c:pt>
                <c:pt idx="1171">
                  <c:v>-3.2869999999999999</c:v>
                </c:pt>
                <c:pt idx="1172">
                  <c:v>-3.286</c:v>
                </c:pt>
                <c:pt idx="1173">
                  <c:v>-3.2850000000000001</c:v>
                </c:pt>
                <c:pt idx="1174">
                  <c:v>-3.2839999999999998</c:v>
                </c:pt>
                <c:pt idx="1175">
                  <c:v>-3.2829999999999999</c:v>
                </c:pt>
                <c:pt idx="1176">
                  <c:v>-3.278</c:v>
                </c:pt>
                <c:pt idx="1177">
                  <c:v>-3.278</c:v>
                </c:pt>
                <c:pt idx="1178">
                  <c:v>-3.278</c:v>
                </c:pt>
                <c:pt idx="1179">
                  <c:v>-3.2770000000000001</c:v>
                </c:pt>
                <c:pt idx="1180">
                  <c:v>-3.2770000000000001</c:v>
                </c:pt>
                <c:pt idx="1181">
                  <c:v>-3.2759999999999998</c:v>
                </c:pt>
                <c:pt idx="1182">
                  <c:v>-3.2759999999999998</c:v>
                </c:pt>
                <c:pt idx="1183">
                  <c:v>-3.2749999999999999</c:v>
                </c:pt>
                <c:pt idx="1184">
                  <c:v>-3.274</c:v>
                </c:pt>
                <c:pt idx="1185">
                  <c:v>-3.2730000000000001</c:v>
                </c:pt>
                <c:pt idx="1186">
                  <c:v>-3.2709999999999999</c:v>
                </c:pt>
                <c:pt idx="1187">
                  <c:v>-3.27</c:v>
                </c:pt>
                <c:pt idx="1188">
                  <c:v>-3.266</c:v>
                </c:pt>
                <c:pt idx="1189">
                  <c:v>-3.266</c:v>
                </c:pt>
                <c:pt idx="1190">
                  <c:v>-3.266</c:v>
                </c:pt>
                <c:pt idx="1191">
                  <c:v>-3.2650000000000001</c:v>
                </c:pt>
                <c:pt idx="1192">
                  <c:v>-3.2650000000000001</c:v>
                </c:pt>
                <c:pt idx="1193">
                  <c:v>-3.2639999999999998</c:v>
                </c:pt>
                <c:pt idx="1194">
                  <c:v>-3.2629999999999999</c:v>
                </c:pt>
                <c:pt idx="1195">
                  <c:v>-3.2629999999999999</c:v>
                </c:pt>
                <c:pt idx="1196">
                  <c:v>-3.262</c:v>
                </c:pt>
                <c:pt idx="1197">
                  <c:v>-3.26</c:v>
                </c:pt>
                <c:pt idx="1198">
                  <c:v>-3.2589999999999999</c:v>
                </c:pt>
                <c:pt idx="1199">
                  <c:v>-3.258</c:v>
                </c:pt>
                <c:pt idx="1200">
                  <c:v>-3.254</c:v>
                </c:pt>
                <c:pt idx="1201">
                  <c:v>-3.254</c:v>
                </c:pt>
                <c:pt idx="1202">
                  <c:v>-3.254</c:v>
                </c:pt>
                <c:pt idx="1203">
                  <c:v>-3.2530000000000001</c:v>
                </c:pt>
                <c:pt idx="1204">
                  <c:v>-3.2530000000000001</c:v>
                </c:pt>
                <c:pt idx="1205">
                  <c:v>-3.2519999999999998</c:v>
                </c:pt>
                <c:pt idx="1206">
                  <c:v>-3.2509999999999999</c:v>
                </c:pt>
                <c:pt idx="1207">
                  <c:v>-3.2509999999999999</c:v>
                </c:pt>
                <c:pt idx="1208">
                  <c:v>-3.25</c:v>
                </c:pt>
                <c:pt idx="1209">
                  <c:v>-3.2480000000000002</c:v>
                </c:pt>
                <c:pt idx="1210">
                  <c:v>-3.2469999999999999</c:v>
                </c:pt>
                <c:pt idx="1211">
                  <c:v>-3.246</c:v>
                </c:pt>
                <c:pt idx="1212">
                  <c:v>-3.242</c:v>
                </c:pt>
                <c:pt idx="1213">
                  <c:v>-3.242</c:v>
                </c:pt>
                <c:pt idx="1214">
                  <c:v>-3.242</c:v>
                </c:pt>
                <c:pt idx="1215">
                  <c:v>-3.242</c:v>
                </c:pt>
                <c:pt idx="1216">
                  <c:v>-3.2410000000000001</c:v>
                </c:pt>
                <c:pt idx="1217">
                  <c:v>-3.24</c:v>
                </c:pt>
                <c:pt idx="1218">
                  <c:v>-3.24</c:v>
                </c:pt>
                <c:pt idx="1219">
                  <c:v>-3.2389999999999999</c:v>
                </c:pt>
                <c:pt idx="1220">
                  <c:v>-3.238</c:v>
                </c:pt>
                <c:pt idx="1221">
                  <c:v>-3.2370000000000001</c:v>
                </c:pt>
                <c:pt idx="1222">
                  <c:v>-3.2349999999999999</c:v>
                </c:pt>
                <c:pt idx="1223">
                  <c:v>-3.234</c:v>
                </c:pt>
                <c:pt idx="1224">
                  <c:v>-3.2309999999999999</c:v>
                </c:pt>
                <c:pt idx="1225">
                  <c:v>-3.2309999999999999</c:v>
                </c:pt>
                <c:pt idx="1226">
                  <c:v>-3.23</c:v>
                </c:pt>
                <c:pt idx="1227">
                  <c:v>-3.23</c:v>
                </c:pt>
                <c:pt idx="1228">
                  <c:v>-3.23</c:v>
                </c:pt>
                <c:pt idx="1229">
                  <c:v>-3.2290000000000001</c:v>
                </c:pt>
                <c:pt idx="1230">
                  <c:v>-3.2280000000000002</c:v>
                </c:pt>
                <c:pt idx="1231">
                  <c:v>-3.2269999999999999</c:v>
                </c:pt>
                <c:pt idx="1232">
                  <c:v>-3.226</c:v>
                </c:pt>
                <c:pt idx="1233">
                  <c:v>-3.2250000000000001</c:v>
                </c:pt>
                <c:pt idx="1234">
                  <c:v>-3.2240000000000002</c:v>
                </c:pt>
                <c:pt idx="1235">
                  <c:v>-3.222</c:v>
                </c:pt>
                <c:pt idx="1236">
                  <c:v>-3.22</c:v>
                </c:pt>
                <c:pt idx="1237">
                  <c:v>-3.22</c:v>
                </c:pt>
                <c:pt idx="1238">
                  <c:v>-3.2189999999999999</c:v>
                </c:pt>
                <c:pt idx="1239">
                  <c:v>-3.2189999999999999</c:v>
                </c:pt>
                <c:pt idx="1240">
                  <c:v>-3.218</c:v>
                </c:pt>
                <c:pt idx="1241">
                  <c:v>-3.218</c:v>
                </c:pt>
                <c:pt idx="1242">
                  <c:v>-3.2170000000000001</c:v>
                </c:pt>
                <c:pt idx="1243">
                  <c:v>-3.2160000000000002</c:v>
                </c:pt>
                <c:pt idx="1244">
                  <c:v>-3.2149999999999999</c:v>
                </c:pt>
                <c:pt idx="1245">
                  <c:v>-3.214</c:v>
                </c:pt>
                <c:pt idx="1246">
                  <c:v>-3.2130000000000001</c:v>
                </c:pt>
                <c:pt idx="1247">
                  <c:v>-3.2109999999999999</c:v>
                </c:pt>
                <c:pt idx="1248">
                  <c:v>-3.2090000000000001</c:v>
                </c:pt>
                <c:pt idx="1249">
                  <c:v>-3.2090000000000001</c:v>
                </c:pt>
                <c:pt idx="1250">
                  <c:v>-3.2080000000000002</c:v>
                </c:pt>
                <c:pt idx="1251">
                  <c:v>-3.2080000000000002</c:v>
                </c:pt>
                <c:pt idx="1252">
                  <c:v>-3.2080000000000002</c:v>
                </c:pt>
                <c:pt idx="1253">
                  <c:v>-3.2069999999999999</c:v>
                </c:pt>
                <c:pt idx="1254">
                  <c:v>-3.206</c:v>
                </c:pt>
                <c:pt idx="1255">
                  <c:v>-3.2050000000000001</c:v>
                </c:pt>
                <c:pt idx="1256">
                  <c:v>-3.2040000000000002</c:v>
                </c:pt>
                <c:pt idx="1257">
                  <c:v>-3.2029999999999998</c:v>
                </c:pt>
                <c:pt idx="1258">
                  <c:v>-3.202</c:v>
                </c:pt>
                <c:pt idx="1259">
                  <c:v>-3.2</c:v>
                </c:pt>
                <c:pt idx="1260">
                  <c:v>-3.198</c:v>
                </c:pt>
                <c:pt idx="1261">
                  <c:v>-3.198</c:v>
                </c:pt>
                <c:pt idx="1262">
                  <c:v>-3.198</c:v>
                </c:pt>
                <c:pt idx="1263">
                  <c:v>-3.198</c:v>
                </c:pt>
                <c:pt idx="1264">
                  <c:v>-3.1970000000000001</c:v>
                </c:pt>
                <c:pt idx="1265">
                  <c:v>-3.1960000000000002</c:v>
                </c:pt>
                <c:pt idx="1266">
                  <c:v>-3.1960000000000002</c:v>
                </c:pt>
                <c:pt idx="1267">
                  <c:v>-3.1949999999999998</c:v>
                </c:pt>
                <c:pt idx="1268">
                  <c:v>-3.194</c:v>
                </c:pt>
                <c:pt idx="1269">
                  <c:v>-3.1920000000000002</c:v>
                </c:pt>
                <c:pt idx="1270">
                  <c:v>-3.1909999999999998</c:v>
                </c:pt>
                <c:pt idx="1271">
                  <c:v>-3.19</c:v>
                </c:pt>
                <c:pt idx="1272">
                  <c:v>-3.1880000000000002</c:v>
                </c:pt>
                <c:pt idx="1273">
                  <c:v>-3.1880000000000002</c:v>
                </c:pt>
                <c:pt idx="1274">
                  <c:v>-3.1880000000000002</c:v>
                </c:pt>
                <c:pt idx="1275">
                  <c:v>-3.1869999999999998</c:v>
                </c:pt>
                <c:pt idx="1276">
                  <c:v>-3.1869999999999998</c:v>
                </c:pt>
                <c:pt idx="1277">
                  <c:v>-3.1859999999999999</c:v>
                </c:pt>
                <c:pt idx="1278">
                  <c:v>-3.1850000000000001</c:v>
                </c:pt>
                <c:pt idx="1279">
                  <c:v>-3.1840000000000002</c:v>
                </c:pt>
                <c:pt idx="1280">
                  <c:v>-3.1829999999999998</c:v>
                </c:pt>
                <c:pt idx="1281">
                  <c:v>-3.1819999999999999</c:v>
                </c:pt>
                <c:pt idx="1282">
                  <c:v>-3.181</c:v>
                </c:pt>
                <c:pt idx="1283">
                  <c:v>-3.1789999999999998</c:v>
                </c:pt>
                <c:pt idx="1284">
                  <c:v>-3.1779999999999999</c:v>
                </c:pt>
                <c:pt idx="1285">
                  <c:v>-3.1779999999999999</c:v>
                </c:pt>
                <c:pt idx="1286">
                  <c:v>-3.1779999999999999</c:v>
                </c:pt>
                <c:pt idx="1287">
                  <c:v>-3.177</c:v>
                </c:pt>
                <c:pt idx="1288">
                  <c:v>-3.177</c:v>
                </c:pt>
                <c:pt idx="1289">
                  <c:v>-3.1760000000000002</c:v>
                </c:pt>
                <c:pt idx="1290">
                  <c:v>-3.1749999999999998</c:v>
                </c:pt>
                <c:pt idx="1291">
                  <c:v>-3.1739999999999999</c:v>
                </c:pt>
                <c:pt idx="1292">
                  <c:v>-3.173</c:v>
                </c:pt>
                <c:pt idx="1293">
                  <c:v>-3.1720000000000002</c:v>
                </c:pt>
                <c:pt idx="1294">
                  <c:v>-3.1709999999999998</c:v>
                </c:pt>
                <c:pt idx="1295">
                  <c:v>-3.169</c:v>
                </c:pt>
                <c:pt idx="1296">
                  <c:v>-3.1680000000000001</c:v>
                </c:pt>
                <c:pt idx="1297">
                  <c:v>-3.1680000000000001</c:v>
                </c:pt>
                <c:pt idx="1298">
                  <c:v>-3.1680000000000001</c:v>
                </c:pt>
                <c:pt idx="1299">
                  <c:v>-3.1669999999999998</c:v>
                </c:pt>
                <c:pt idx="1300">
                  <c:v>-3.1669999999999998</c:v>
                </c:pt>
                <c:pt idx="1301">
                  <c:v>-3.1659999999999999</c:v>
                </c:pt>
                <c:pt idx="1302">
                  <c:v>-3.1659999999999999</c:v>
                </c:pt>
                <c:pt idx="1303">
                  <c:v>-3.165</c:v>
                </c:pt>
                <c:pt idx="1304">
                  <c:v>-3.1629999999999998</c:v>
                </c:pt>
                <c:pt idx="1305">
                  <c:v>-3.1619999999999999</c:v>
                </c:pt>
                <c:pt idx="1306">
                  <c:v>-3.161</c:v>
                </c:pt>
                <c:pt idx="1307">
                  <c:v>-3.1589999999999998</c:v>
                </c:pt>
                <c:pt idx="1308">
                  <c:v>-3.1589999999999998</c:v>
                </c:pt>
                <c:pt idx="1309">
                  <c:v>-3.1589999999999998</c:v>
                </c:pt>
                <c:pt idx="1310">
                  <c:v>-3.1579999999999999</c:v>
                </c:pt>
                <c:pt idx="1311">
                  <c:v>-3.1579999999999999</c:v>
                </c:pt>
                <c:pt idx="1312">
                  <c:v>-3.157</c:v>
                </c:pt>
                <c:pt idx="1313">
                  <c:v>-3.157</c:v>
                </c:pt>
                <c:pt idx="1314">
                  <c:v>-3.1560000000000001</c:v>
                </c:pt>
                <c:pt idx="1315">
                  <c:v>-3.1549999999999998</c:v>
                </c:pt>
                <c:pt idx="1316">
                  <c:v>-3.1539999999999999</c:v>
                </c:pt>
                <c:pt idx="1317">
                  <c:v>-3.153</c:v>
                </c:pt>
                <c:pt idx="1318">
                  <c:v>-3.1509999999999998</c:v>
                </c:pt>
                <c:pt idx="1319">
                  <c:v>-3.15</c:v>
                </c:pt>
                <c:pt idx="1320">
                  <c:v>-3.149</c:v>
                </c:pt>
                <c:pt idx="1321">
                  <c:v>-3.149</c:v>
                </c:pt>
                <c:pt idx="1322">
                  <c:v>-3.149</c:v>
                </c:pt>
                <c:pt idx="1323">
                  <c:v>-3.149</c:v>
                </c:pt>
                <c:pt idx="1324">
                  <c:v>-3.1480000000000001</c:v>
                </c:pt>
                <c:pt idx="1325">
                  <c:v>-3.1480000000000001</c:v>
                </c:pt>
                <c:pt idx="1326">
                  <c:v>-3.1469999999999998</c:v>
                </c:pt>
                <c:pt idx="1327">
                  <c:v>-3.1459999999999999</c:v>
                </c:pt>
                <c:pt idx="1328">
                  <c:v>-3.145</c:v>
                </c:pt>
                <c:pt idx="1329">
                  <c:v>-3.1440000000000001</c:v>
                </c:pt>
                <c:pt idx="1330">
                  <c:v>-3.1419999999999999</c:v>
                </c:pt>
                <c:pt idx="1331">
                  <c:v>-3.141</c:v>
                </c:pt>
                <c:pt idx="1332">
                  <c:v>-3.141</c:v>
                </c:pt>
                <c:pt idx="1333">
                  <c:v>-3.14</c:v>
                </c:pt>
                <c:pt idx="1334">
                  <c:v>-3.14</c:v>
                </c:pt>
                <c:pt idx="1335">
                  <c:v>-3.14</c:v>
                </c:pt>
                <c:pt idx="1336">
                  <c:v>-3.1389999999999998</c:v>
                </c:pt>
                <c:pt idx="1337">
                  <c:v>-3.1389999999999998</c:v>
                </c:pt>
                <c:pt idx="1338">
                  <c:v>-3.1379999999999999</c:v>
                </c:pt>
                <c:pt idx="1339">
                  <c:v>-3.137</c:v>
                </c:pt>
                <c:pt idx="1340">
                  <c:v>-3.1360000000000001</c:v>
                </c:pt>
                <c:pt idx="1341">
                  <c:v>-3.1349999999999998</c:v>
                </c:pt>
                <c:pt idx="1342">
                  <c:v>-3.133</c:v>
                </c:pt>
                <c:pt idx="1343">
                  <c:v>-3.1320000000000001</c:v>
                </c:pt>
                <c:pt idx="1344">
                  <c:v>-3.1320000000000001</c:v>
                </c:pt>
                <c:pt idx="1345">
                  <c:v>-3.1320000000000001</c:v>
                </c:pt>
                <c:pt idx="1346">
                  <c:v>-3.1320000000000001</c:v>
                </c:pt>
                <c:pt idx="1347">
                  <c:v>-3.1309999999999998</c:v>
                </c:pt>
                <c:pt idx="1348">
                  <c:v>-3.1309999999999998</c:v>
                </c:pt>
                <c:pt idx="1349">
                  <c:v>-3.13</c:v>
                </c:pt>
                <c:pt idx="1350">
                  <c:v>-3.129</c:v>
                </c:pt>
                <c:pt idx="1351">
                  <c:v>-3.1280000000000001</c:v>
                </c:pt>
                <c:pt idx="1352">
                  <c:v>-3.1269999999999998</c:v>
                </c:pt>
                <c:pt idx="1353">
                  <c:v>-3.1259999999999999</c:v>
                </c:pt>
                <c:pt idx="1354">
                  <c:v>-3.125</c:v>
                </c:pt>
                <c:pt idx="1355">
                  <c:v>-3.1230000000000002</c:v>
                </c:pt>
                <c:pt idx="1356">
                  <c:v>-3.1240000000000001</c:v>
                </c:pt>
                <c:pt idx="1357">
                  <c:v>-3.1240000000000001</c:v>
                </c:pt>
                <c:pt idx="1358">
                  <c:v>-3.1230000000000002</c:v>
                </c:pt>
                <c:pt idx="1359">
                  <c:v>-3.1230000000000002</c:v>
                </c:pt>
                <c:pt idx="1360">
                  <c:v>-3.1219999999999999</c:v>
                </c:pt>
                <c:pt idx="1361">
                  <c:v>-3.1219999999999999</c:v>
                </c:pt>
                <c:pt idx="1362">
                  <c:v>-3.121</c:v>
                </c:pt>
                <c:pt idx="1363">
                  <c:v>-3.12</c:v>
                </c:pt>
                <c:pt idx="1364">
                  <c:v>-3.1190000000000002</c:v>
                </c:pt>
                <c:pt idx="1365">
                  <c:v>-3.1179999999999999</c:v>
                </c:pt>
                <c:pt idx="1366">
                  <c:v>-3.1160000000000001</c:v>
                </c:pt>
                <c:pt idx="1367">
                  <c:v>-3.1150000000000002</c:v>
                </c:pt>
                <c:pt idx="1368">
                  <c:v>-3.1160000000000001</c:v>
                </c:pt>
                <c:pt idx="1369">
                  <c:v>-3.1160000000000001</c:v>
                </c:pt>
                <c:pt idx="1370">
                  <c:v>-3.1150000000000002</c:v>
                </c:pt>
                <c:pt idx="1371">
                  <c:v>-3.1150000000000002</c:v>
                </c:pt>
                <c:pt idx="1372">
                  <c:v>-3.1139999999999999</c:v>
                </c:pt>
                <c:pt idx="1373">
                  <c:v>-3.1139999999999999</c:v>
                </c:pt>
                <c:pt idx="1374">
                  <c:v>-3.113</c:v>
                </c:pt>
                <c:pt idx="1375">
                  <c:v>-3.1120000000000001</c:v>
                </c:pt>
                <c:pt idx="1376">
                  <c:v>-3.1110000000000002</c:v>
                </c:pt>
                <c:pt idx="1377">
                  <c:v>-3.11</c:v>
                </c:pt>
                <c:pt idx="1378">
                  <c:v>-3.1080000000000001</c:v>
                </c:pt>
                <c:pt idx="1379">
                  <c:v>-3.1070000000000002</c:v>
                </c:pt>
                <c:pt idx="1380">
                  <c:v>-3.1080000000000001</c:v>
                </c:pt>
                <c:pt idx="1381">
                  <c:v>-3.1080000000000001</c:v>
                </c:pt>
                <c:pt idx="1382">
                  <c:v>-3.1080000000000001</c:v>
                </c:pt>
                <c:pt idx="1383">
                  <c:v>-3.1070000000000002</c:v>
                </c:pt>
                <c:pt idx="1384">
                  <c:v>-3.1070000000000002</c:v>
                </c:pt>
                <c:pt idx="1385">
                  <c:v>-3.1059999999999999</c:v>
                </c:pt>
                <c:pt idx="1386">
                  <c:v>-3.105</c:v>
                </c:pt>
                <c:pt idx="1387">
                  <c:v>-3.1040000000000001</c:v>
                </c:pt>
                <c:pt idx="1388">
                  <c:v>-3.1030000000000002</c:v>
                </c:pt>
                <c:pt idx="1389">
                  <c:v>-3.1019999999999999</c:v>
                </c:pt>
                <c:pt idx="1390">
                  <c:v>-3.101</c:v>
                </c:pt>
                <c:pt idx="1391">
                  <c:v>-3.0990000000000002</c:v>
                </c:pt>
                <c:pt idx="1392">
                  <c:v>-3.1</c:v>
                </c:pt>
                <c:pt idx="1393">
                  <c:v>-3.1</c:v>
                </c:pt>
                <c:pt idx="1394">
                  <c:v>-3.1</c:v>
                </c:pt>
                <c:pt idx="1395">
                  <c:v>-3.1</c:v>
                </c:pt>
                <c:pt idx="1396">
                  <c:v>-3.0990000000000002</c:v>
                </c:pt>
                <c:pt idx="1397">
                  <c:v>-3.0990000000000002</c:v>
                </c:pt>
                <c:pt idx="1398">
                  <c:v>-3.0979999999999999</c:v>
                </c:pt>
                <c:pt idx="1399">
                  <c:v>-3.097</c:v>
                </c:pt>
                <c:pt idx="1400">
                  <c:v>-3.0960000000000001</c:v>
                </c:pt>
                <c:pt idx="1401">
                  <c:v>-3.0950000000000002</c:v>
                </c:pt>
                <c:pt idx="1402">
                  <c:v>-3.093</c:v>
                </c:pt>
                <c:pt idx="1403">
                  <c:v>-3.0920000000000001</c:v>
                </c:pt>
                <c:pt idx="1404">
                  <c:v>-3.093</c:v>
                </c:pt>
                <c:pt idx="1405">
                  <c:v>-3.093</c:v>
                </c:pt>
                <c:pt idx="1406">
                  <c:v>-3.093</c:v>
                </c:pt>
                <c:pt idx="1407">
                  <c:v>-3.093</c:v>
                </c:pt>
                <c:pt idx="1408">
                  <c:v>-3.0920000000000001</c:v>
                </c:pt>
                <c:pt idx="1409">
                  <c:v>-3.0910000000000002</c:v>
                </c:pt>
                <c:pt idx="1410">
                  <c:v>-3.0910000000000002</c:v>
                </c:pt>
                <c:pt idx="1411">
                  <c:v>-3.09</c:v>
                </c:pt>
                <c:pt idx="1412">
                  <c:v>-3.089</c:v>
                </c:pt>
                <c:pt idx="1413">
                  <c:v>-3.0870000000000002</c:v>
                </c:pt>
                <c:pt idx="1414">
                  <c:v>-3.0859999999999999</c:v>
                </c:pt>
                <c:pt idx="1415">
                  <c:v>-3.085</c:v>
                </c:pt>
                <c:pt idx="1416">
                  <c:v>-3.0859999999999999</c:v>
                </c:pt>
                <c:pt idx="1417">
                  <c:v>-3.0859999999999999</c:v>
                </c:pt>
                <c:pt idx="1418">
                  <c:v>-3.0859999999999999</c:v>
                </c:pt>
                <c:pt idx="1419">
                  <c:v>-3.0859999999999999</c:v>
                </c:pt>
                <c:pt idx="1420">
                  <c:v>-3.085</c:v>
                </c:pt>
                <c:pt idx="1421">
                  <c:v>-3.085</c:v>
                </c:pt>
                <c:pt idx="1422">
                  <c:v>-3.0840000000000001</c:v>
                </c:pt>
                <c:pt idx="1423">
                  <c:v>-3.0830000000000002</c:v>
                </c:pt>
                <c:pt idx="1424">
                  <c:v>-3.0819999999999999</c:v>
                </c:pt>
                <c:pt idx="1425">
                  <c:v>-3.081</c:v>
                </c:pt>
                <c:pt idx="1426">
                  <c:v>-3.0790000000000002</c:v>
                </c:pt>
                <c:pt idx="1427">
                  <c:v>-3.0779999999999998</c:v>
                </c:pt>
                <c:pt idx="1428">
                  <c:v>-3.08</c:v>
                </c:pt>
                <c:pt idx="1429">
                  <c:v>-3.08</c:v>
                </c:pt>
                <c:pt idx="1430">
                  <c:v>-3.0790000000000002</c:v>
                </c:pt>
                <c:pt idx="1431">
                  <c:v>-3.0790000000000002</c:v>
                </c:pt>
                <c:pt idx="1432">
                  <c:v>-3.0790000000000002</c:v>
                </c:pt>
                <c:pt idx="1433">
                  <c:v>-3.0779999999999998</c:v>
                </c:pt>
                <c:pt idx="1434">
                  <c:v>-3.077</c:v>
                </c:pt>
                <c:pt idx="1435">
                  <c:v>-3.0760000000000001</c:v>
                </c:pt>
                <c:pt idx="1436">
                  <c:v>-3.0750000000000002</c:v>
                </c:pt>
                <c:pt idx="1437">
                  <c:v>-3.0739999999999998</c:v>
                </c:pt>
                <c:pt idx="1438">
                  <c:v>-3.073</c:v>
                </c:pt>
                <c:pt idx="1439">
                  <c:v>-3.0710000000000002</c:v>
                </c:pt>
                <c:pt idx="1440">
                  <c:v>-3.073</c:v>
                </c:pt>
                <c:pt idx="1441">
                  <c:v>-3.073</c:v>
                </c:pt>
                <c:pt idx="1442">
                  <c:v>-3.073</c:v>
                </c:pt>
                <c:pt idx="1443">
                  <c:v>-3.073</c:v>
                </c:pt>
                <c:pt idx="1444">
                  <c:v>-3.0720000000000001</c:v>
                </c:pt>
                <c:pt idx="1445">
                  <c:v>-3.0720000000000001</c:v>
                </c:pt>
                <c:pt idx="1446">
                  <c:v>-3.0710000000000002</c:v>
                </c:pt>
                <c:pt idx="1447">
                  <c:v>-3.07</c:v>
                </c:pt>
                <c:pt idx="1448">
                  <c:v>-3.069</c:v>
                </c:pt>
                <c:pt idx="1449">
                  <c:v>-3.0680000000000001</c:v>
                </c:pt>
                <c:pt idx="1450">
                  <c:v>-3.0659999999999998</c:v>
                </c:pt>
                <c:pt idx="1451">
                  <c:v>-3.0649999999999999</c:v>
                </c:pt>
                <c:pt idx="1452">
                  <c:v>-3.0670000000000002</c:v>
                </c:pt>
                <c:pt idx="1453">
                  <c:v>-3.0670000000000002</c:v>
                </c:pt>
                <c:pt idx="1454">
                  <c:v>-3.0670000000000002</c:v>
                </c:pt>
                <c:pt idx="1455">
                  <c:v>-3.0670000000000002</c:v>
                </c:pt>
                <c:pt idx="1456">
                  <c:v>-3.0659999999999998</c:v>
                </c:pt>
                <c:pt idx="1457">
                  <c:v>-3.0659999999999998</c:v>
                </c:pt>
                <c:pt idx="1458">
                  <c:v>-3.0649999999999999</c:v>
                </c:pt>
                <c:pt idx="1459">
                  <c:v>-3.0640000000000001</c:v>
                </c:pt>
                <c:pt idx="1460">
                  <c:v>-3.0630000000000002</c:v>
                </c:pt>
                <c:pt idx="1461">
                  <c:v>-3.0619999999999998</c:v>
                </c:pt>
                <c:pt idx="1462">
                  <c:v>-3.06</c:v>
                </c:pt>
                <c:pt idx="1463">
                  <c:v>-3.0590000000000002</c:v>
                </c:pt>
                <c:pt idx="1464">
                  <c:v>-3.0609999999999999</c:v>
                </c:pt>
                <c:pt idx="1465">
                  <c:v>-3.0609999999999999</c:v>
                </c:pt>
                <c:pt idx="1466">
                  <c:v>-3.0609999999999999</c:v>
                </c:pt>
                <c:pt idx="1467">
                  <c:v>-3.0609999999999999</c:v>
                </c:pt>
                <c:pt idx="1468">
                  <c:v>-3.06</c:v>
                </c:pt>
                <c:pt idx="1469">
                  <c:v>-3.06</c:v>
                </c:pt>
                <c:pt idx="1470">
                  <c:v>-3.0590000000000002</c:v>
                </c:pt>
                <c:pt idx="1471">
                  <c:v>-3.0579999999999998</c:v>
                </c:pt>
                <c:pt idx="1472">
                  <c:v>-3.0569999999999999</c:v>
                </c:pt>
                <c:pt idx="1473">
                  <c:v>-3.056</c:v>
                </c:pt>
                <c:pt idx="1474">
                  <c:v>-3.0550000000000002</c:v>
                </c:pt>
                <c:pt idx="1475">
                  <c:v>-3.0529999999999999</c:v>
                </c:pt>
                <c:pt idx="1476">
                  <c:v>-3.056</c:v>
                </c:pt>
                <c:pt idx="1477">
                  <c:v>-3.056</c:v>
                </c:pt>
                <c:pt idx="1478">
                  <c:v>-3.056</c:v>
                </c:pt>
                <c:pt idx="1479">
                  <c:v>-3.0550000000000002</c:v>
                </c:pt>
                <c:pt idx="1480">
                  <c:v>-3.0550000000000002</c:v>
                </c:pt>
                <c:pt idx="1481">
                  <c:v>-3.0539999999999998</c:v>
                </c:pt>
                <c:pt idx="1482">
                  <c:v>-3.0529999999999999</c:v>
                </c:pt>
                <c:pt idx="1483">
                  <c:v>-3.0529999999999999</c:v>
                </c:pt>
                <c:pt idx="1484">
                  <c:v>-3.052</c:v>
                </c:pt>
                <c:pt idx="1485">
                  <c:v>-3.0510000000000002</c:v>
                </c:pt>
                <c:pt idx="1486">
                  <c:v>-3.0489999999999999</c:v>
                </c:pt>
                <c:pt idx="1487">
                  <c:v>-3.048</c:v>
                </c:pt>
                <c:pt idx="1488">
                  <c:v>-3.0510000000000002</c:v>
                </c:pt>
                <c:pt idx="1489">
                  <c:v>-3.05</c:v>
                </c:pt>
                <c:pt idx="1490">
                  <c:v>-3.05</c:v>
                </c:pt>
                <c:pt idx="1491">
                  <c:v>-3.05</c:v>
                </c:pt>
                <c:pt idx="1492">
                  <c:v>-3.05</c:v>
                </c:pt>
                <c:pt idx="1493">
                  <c:v>-3.0489999999999999</c:v>
                </c:pt>
                <c:pt idx="1494">
                  <c:v>-3.048</c:v>
                </c:pt>
                <c:pt idx="1495">
                  <c:v>-3.0470000000000002</c:v>
                </c:pt>
                <c:pt idx="1496">
                  <c:v>-3.0459999999999998</c:v>
                </c:pt>
                <c:pt idx="1497">
                  <c:v>-3.0449999999999999</c:v>
                </c:pt>
                <c:pt idx="1498">
                  <c:v>-3.044</c:v>
                </c:pt>
                <c:pt idx="1499">
                  <c:v>-3.0430000000000001</c:v>
                </c:pt>
                <c:pt idx="1500">
                  <c:v>-3.0459999999999998</c:v>
                </c:pt>
                <c:pt idx="1501">
                  <c:v>-3.0449999999999999</c:v>
                </c:pt>
                <c:pt idx="1502">
                  <c:v>-3.0449999999999999</c:v>
                </c:pt>
                <c:pt idx="1503">
                  <c:v>-3.0449999999999999</c:v>
                </c:pt>
                <c:pt idx="1504">
                  <c:v>-3.0449999999999999</c:v>
                </c:pt>
                <c:pt idx="1505">
                  <c:v>-3.044</c:v>
                </c:pt>
                <c:pt idx="1506">
                  <c:v>-3.0430000000000001</c:v>
                </c:pt>
                <c:pt idx="1507">
                  <c:v>-3.0419999999999998</c:v>
                </c:pt>
                <c:pt idx="1508">
                  <c:v>-3.0409999999999999</c:v>
                </c:pt>
                <c:pt idx="1509">
                  <c:v>-3.04</c:v>
                </c:pt>
                <c:pt idx="1510">
                  <c:v>-3.0390000000000001</c:v>
                </c:pt>
                <c:pt idx="1511">
                  <c:v>-3.0379999999999998</c:v>
                </c:pt>
                <c:pt idx="1512">
                  <c:v>-3.0409999999999999</c:v>
                </c:pt>
                <c:pt idx="1513">
                  <c:v>-3.0409999999999999</c:v>
                </c:pt>
                <c:pt idx="1514">
                  <c:v>-3.04</c:v>
                </c:pt>
                <c:pt idx="1515">
                  <c:v>-3.04</c:v>
                </c:pt>
                <c:pt idx="1516">
                  <c:v>-3.04</c:v>
                </c:pt>
                <c:pt idx="1517">
                  <c:v>-3.0390000000000001</c:v>
                </c:pt>
                <c:pt idx="1518">
                  <c:v>-3.0390000000000001</c:v>
                </c:pt>
                <c:pt idx="1519">
                  <c:v>-3.0379999999999998</c:v>
                </c:pt>
                <c:pt idx="1520">
                  <c:v>-3.0369999999999999</c:v>
                </c:pt>
                <c:pt idx="1521">
                  <c:v>-3.036</c:v>
                </c:pt>
                <c:pt idx="1522">
                  <c:v>-3.0350000000000001</c:v>
                </c:pt>
                <c:pt idx="1523">
                  <c:v>-3.0329999999999999</c:v>
                </c:pt>
                <c:pt idx="1524">
                  <c:v>-3.036</c:v>
                </c:pt>
                <c:pt idx="1525">
                  <c:v>-3.036</c:v>
                </c:pt>
                <c:pt idx="1526">
                  <c:v>-3.036</c:v>
                </c:pt>
                <c:pt idx="1527">
                  <c:v>-3.036</c:v>
                </c:pt>
                <c:pt idx="1528">
                  <c:v>-3.0350000000000001</c:v>
                </c:pt>
                <c:pt idx="1529">
                  <c:v>-3.0350000000000001</c:v>
                </c:pt>
                <c:pt idx="1530">
                  <c:v>-3.0339999999999998</c:v>
                </c:pt>
                <c:pt idx="1531">
                  <c:v>-3.0329999999999999</c:v>
                </c:pt>
                <c:pt idx="1532">
                  <c:v>-3.032</c:v>
                </c:pt>
                <c:pt idx="1533">
                  <c:v>-3.0310000000000001</c:v>
                </c:pt>
                <c:pt idx="1534">
                  <c:v>-3.03</c:v>
                </c:pt>
                <c:pt idx="1535">
                  <c:v>-3.0289999999999999</c:v>
                </c:pt>
                <c:pt idx="1536">
                  <c:v>-3.032</c:v>
                </c:pt>
                <c:pt idx="1537">
                  <c:v>-3.032</c:v>
                </c:pt>
                <c:pt idx="1538">
                  <c:v>-3.032</c:v>
                </c:pt>
                <c:pt idx="1539">
                  <c:v>-3.0310000000000001</c:v>
                </c:pt>
                <c:pt idx="1540">
                  <c:v>-3.0310000000000001</c:v>
                </c:pt>
                <c:pt idx="1541">
                  <c:v>-3.03</c:v>
                </c:pt>
                <c:pt idx="1542">
                  <c:v>-3.03</c:v>
                </c:pt>
                <c:pt idx="1543">
                  <c:v>-3.0289999999999999</c:v>
                </c:pt>
                <c:pt idx="1544">
                  <c:v>-3.028</c:v>
                </c:pt>
                <c:pt idx="1545">
                  <c:v>-3.0270000000000001</c:v>
                </c:pt>
                <c:pt idx="1546">
                  <c:v>-3.0259999999999998</c:v>
                </c:pt>
                <c:pt idx="1547">
                  <c:v>-3.0249999999999999</c:v>
                </c:pt>
                <c:pt idx="1548">
                  <c:v>-3.028</c:v>
                </c:pt>
                <c:pt idx="1549">
                  <c:v>-3.028</c:v>
                </c:pt>
                <c:pt idx="1550">
                  <c:v>-3.028</c:v>
                </c:pt>
                <c:pt idx="1551">
                  <c:v>-3.0270000000000001</c:v>
                </c:pt>
                <c:pt idx="1552">
                  <c:v>-3.0270000000000001</c:v>
                </c:pt>
                <c:pt idx="1553">
                  <c:v>-3.0259999999999998</c:v>
                </c:pt>
                <c:pt idx="1554">
                  <c:v>-3.0259999999999998</c:v>
                </c:pt>
                <c:pt idx="1555">
                  <c:v>-3.0249999999999999</c:v>
                </c:pt>
                <c:pt idx="1556">
                  <c:v>-3.024</c:v>
                </c:pt>
                <c:pt idx="1557">
                  <c:v>-3.0230000000000001</c:v>
                </c:pt>
                <c:pt idx="1558">
                  <c:v>-3.0219999999999998</c:v>
                </c:pt>
                <c:pt idx="1559">
                  <c:v>-3.0209999999999999</c:v>
                </c:pt>
                <c:pt idx="1560">
                  <c:v>-3.024</c:v>
                </c:pt>
                <c:pt idx="1561">
                  <c:v>-3.024</c:v>
                </c:pt>
                <c:pt idx="1562">
                  <c:v>-3.024</c:v>
                </c:pt>
                <c:pt idx="1563">
                  <c:v>-3.0230000000000001</c:v>
                </c:pt>
                <c:pt idx="1564">
                  <c:v>-3.0230000000000001</c:v>
                </c:pt>
                <c:pt idx="1565">
                  <c:v>-3.0230000000000001</c:v>
                </c:pt>
                <c:pt idx="1566">
                  <c:v>-3.0219999999999998</c:v>
                </c:pt>
                <c:pt idx="1567">
                  <c:v>-3.0209999999999999</c:v>
                </c:pt>
                <c:pt idx="1568">
                  <c:v>-3.0209999999999999</c:v>
                </c:pt>
                <c:pt idx="1569">
                  <c:v>-3.02</c:v>
                </c:pt>
                <c:pt idx="1570">
                  <c:v>-3.0190000000000001</c:v>
                </c:pt>
                <c:pt idx="1571">
                  <c:v>-3.0169999999999999</c:v>
                </c:pt>
                <c:pt idx="1572">
                  <c:v>-3.02</c:v>
                </c:pt>
                <c:pt idx="1573">
                  <c:v>-3.02</c:v>
                </c:pt>
                <c:pt idx="1574">
                  <c:v>-3.02</c:v>
                </c:pt>
                <c:pt idx="1575">
                  <c:v>-3.02</c:v>
                </c:pt>
                <c:pt idx="1576">
                  <c:v>-3.0190000000000001</c:v>
                </c:pt>
                <c:pt idx="1577">
                  <c:v>-3.0190000000000001</c:v>
                </c:pt>
                <c:pt idx="1578">
                  <c:v>-3.0179999999999998</c:v>
                </c:pt>
                <c:pt idx="1579">
                  <c:v>-3.0179999999999998</c:v>
                </c:pt>
                <c:pt idx="1580">
                  <c:v>-3.0169999999999999</c:v>
                </c:pt>
                <c:pt idx="1581">
                  <c:v>-3.016</c:v>
                </c:pt>
                <c:pt idx="1582">
                  <c:v>-3.0150000000000001</c:v>
                </c:pt>
                <c:pt idx="1583">
                  <c:v>-3.0139999999999998</c:v>
                </c:pt>
                <c:pt idx="1584">
                  <c:v>-3.0169999999999999</c:v>
                </c:pt>
                <c:pt idx="1585">
                  <c:v>-3.0169999999999999</c:v>
                </c:pt>
                <c:pt idx="1586">
                  <c:v>-3.0169999999999999</c:v>
                </c:pt>
                <c:pt idx="1587">
                  <c:v>-3.016</c:v>
                </c:pt>
                <c:pt idx="1588">
                  <c:v>-3.016</c:v>
                </c:pt>
                <c:pt idx="1589">
                  <c:v>-3.016</c:v>
                </c:pt>
                <c:pt idx="1590">
                  <c:v>-3.0150000000000001</c:v>
                </c:pt>
                <c:pt idx="1591">
                  <c:v>-3.0139999999999998</c:v>
                </c:pt>
                <c:pt idx="1592">
                  <c:v>-3.0139999999999998</c:v>
                </c:pt>
                <c:pt idx="1593">
                  <c:v>-3.0129999999999999</c:v>
                </c:pt>
                <c:pt idx="1594">
                  <c:v>-3.012</c:v>
                </c:pt>
                <c:pt idx="1595">
                  <c:v>-3.0110000000000001</c:v>
                </c:pt>
                <c:pt idx="1596">
                  <c:v>-3.0129999999999999</c:v>
                </c:pt>
                <c:pt idx="1597">
                  <c:v>-3.0129999999999999</c:v>
                </c:pt>
                <c:pt idx="1598">
                  <c:v>-3.0129999999999999</c:v>
                </c:pt>
                <c:pt idx="1599">
                  <c:v>-3.0129999999999999</c:v>
                </c:pt>
                <c:pt idx="1600">
                  <c:v>-3.0129999999999999</c:v>
                </c:pt>
                <c:pt idx="1601">
                  <c:v>-3.012</c:v>
                </c:pt>
                <c:pt idx="1602">
                  <c:v>-3.012</c:v>
                </c:pt>
                <c:pt idx="1603">
                  <c:v>-3.0110000000000001</c:v>
                </c:pt>
                <c:pt idx="1604">
                  <c:v>-3.0110000000000001</c:v>
                </c:pt>
                <c:pt idx="1605">
                  <c:v>-3.01</c:v>
                </c:pt>
                <c:pt idx="1606">
                  <c:v>-3.0089999999999999</c:v>
                </c:pt>
                <c:pt idx="1607">
                  <c:v>-3.008</c:v>
                </c:pt>
                <c:pt idx="1608">
                  <c:v>-3.01</c:v>
                </c:pt>
                <c:pt idx="1609">
                  <c:v>-3.01</c:v>
                </c:pt>
                <c:pt idx="1610">
                  <c:v>-3.01</c:v>
                </c:pt>
                <c:pt idx="1611">
                  <c:v>-3.01</c:v>
                </c:pt>
                <c:pt idx="1612">
                  <c:v>-3.01</c:v>
                </c:pt>
                <c:pt idx="1613">
                  <c:v>-3.0089999999999999</c:v>
                </c:pt>
                <c:pt idx="1614">
                  <c:v>-3.0089999999999999</c:v>
                </c:pt>
                <c:pt idx="1615">
                  <c:v>-3.008</c:v>
                </c:pt>
                <c:pt idx="1616">
                  <c:v>-3.008</c:v>
                </c:pt>
                <c:pt idx="1617">
                  <c:v>-3.0070000000000001</c:v>
                </c:pt>
                <c:pt idx="1618">
                  <c:v>-3.0059999999999998</c:v>
                </c:pt>
                <c:pt idx="1619">
                  <c:v>-3.0049999999999999</c:v>
                </c:pt>
                <c:pt idx="1620">
                  <c:v>-3.0070000000000001</c:v>
                </c:pt>
                <c:pt idx="1621">
                  <c:v>-3.0070000000000001</c:v>
                </c:pt>
                <c:pt idx="1622">
                  <c:v>-3.0070000000000001</c:v>
                </c:pt>
                <c:pt idx="1623">
                  <c:v>-3.0070000000000001</c:v>
                </c:pt>
                <c:pt idx="1624">
                  <c:v>-3.0070000000000001</c:v>
                </c:pt>
                <c:pt idx="1625">
                  <c:v>-3.0059999999999998</c:v>
                </c:pt>
                <c:pt idx="1626">
                  <c:v>-3.0059999999999998</c:v>
                </c:pt>
                <c:pt idx="1627">
                  <c:v>-3.0059999999999998</c:v>
                </c:pt>
                <c:pt idx="1628">
                  <c:v>-3.0049999999999999</c:v>
                </c:pt>
                <c:pt idx="1629">
                  <c:v>-3.004</c:v>
                </c:pt>
                <c:pt idx="1630">
                  <c:v>-3.004</c:v>
                </c:pt>
                <c:pt idx="1631">
                  <c:v>-3.0030000000000001</c:v>
                </c:pt>
                <c:pt idx="1632">
                  <c:v>-3.004</c:v>
                </c:pt>
                <c:pt idx="1633">
                  <c:v>-3.004</c:v>
                </c:pt>
                <c:pt idx="1634">
                  <c:v>-3.004</c:v>
                </c:pt>
                <c:pt idx="1635">
                  <c:v>-3.004</c:v>
                </c:pt>
                <c:pt idx="1636">
                  <c:v>-3.004</c:v>
                </c:pt>
                <c:pt idx="1637">
                  <c:v>-3.004</c:v>
                </c:pt>
                <c:pt idx="1638">
                  <c:v>-3.0030000000000001</c:v>
                </c:pt>
                <c:pt idx="1639">
                  <c:v>-3.0030000000000001</c:v>
                </c:pt>
                <c:pt idx="1640">
                  <c:v>-3.0019999999999998</c:v>
                </c:pt>
                <c:pt idx="1641">
                  <c:v>-3.0019999999999998</c:v>
                </c:pt>
                <c:pt idx="1642">
                  <c:v>-3.0009999999999999</c:v>
                </c:pt>
                <c:pt idx="1643">
                  <c:v>-3.0009999999999999</c:v>
                </c:pt>
                <c:pt idx="1644">
                  <c:v>-3.0019999999999998</c:v>
                </c:pt>
                <c:pt idx="1645">
                  <c:v>-3.0019999999999998</c:v>
                </c:pt>
                <c:pt idx="1646">
                  <c:v>-3.0019999999999998</c:v>
                </c:pt>
                <c:pt idx="1647">
                  <c:v>-3.0019999999999998</c:v>
                </c:pt>
                <c:pt idx="1648">
                  <c:v>-3.0009999999999999</c:v>
                </c:pt>
                <c:pt idx="1649">
                  <c:v>-3.0009999999999999</c:v>
                </c:pt>
                <c:pt idx="1650">
                  <c:v>-3.0009999999999999</c:v>
                </c:pt>
                <c:pt idx="1651">
                  <c:v>-3.0009999999999999</c:v>
                </c:pt>
                <c:pt idx="1652">
                  <c:v>-3</c:v>
                </c:pt>
                <c:pt idx="1653">
                  <c:v>-3</c:v>
                </c:pt>
                <c:pt idx="1654">
                  <c:v>-2.9990000000000001</c:v>
                </c:pt>
                <c:pt idx="1655">
                  <c:v>-2.9980000000000002</c:v>
                </c:pt>
                <c:pt idx="1656">
                  <c:v>-2.9990000000000001</c:v>
                </c:pt>
                <c:pt idx="1657">
                  <c:v>-2.9990000000000001</c:v>
                </c:pt>
                <c:pt idx="1658">
                  <c:v>-2.9990000000000001</c:v>
                </c:pt>
                <c:pt idx="1659">
                  <c:v>-2.9990000000000001</c:v>
                </c:pt>
                <c:pt idx="1660">
                  <c:v>-2.9990000000000001</c:v>
                </c:pt>
                <c:pt idx="1661">
                  <c:v>-2.9990000000000001</c:v>
                </c:pt>
                <c:pt idx="1662">
                  <c:v>-2.9980000000000002</c:v>
                </c:pt>
                <c:pt idx="1663">
                  <c:v>-2.9980000000000002</c:v>
                </c:pt>
                <c:pt idx="1664">
                  <c:v>-2.9980000000000002</c:v>
                </c:pt>
                <c:pt idx="1665">
                  <c:v>-2.9969999999999999</c:v>
                </c:pt>
                <c:pt idx="1666">
                  <c:v>-2.9969999999999999</c:v>
                </c:pt>
                <c:pt idx="1667">
                  <c:v>-2.996</c:v>
                </c:pt>
                <c:pt idx="1668">
                  <c:v>-2.9969999999999999</c:v>
                </c:pt>
                <c:pt idx="1669">
                  <c:v>-2.9969999999999999</c:v>
                </c:pt>
                <c:pt idx="1670">
                  <c:v>-2.996</c:v>
                </c:pt>
                <c:pt idx="1671">
                  <c:v>-2.996</c:v>
                </c:pt>
                <c:pt idx="1672">
                  <c:v>-2.996</c:v>
                </c:pt>
                <c:pt idx="1673">
                  <c:v>-2.996</c:v>
                </c:pt>
                <c:pt idx="1674">
                  <c:v>-2.996</c:v>
                </c:pt>
                <c:pt idx="1675">
                  <c:v>-2.996</c:v>
                </c:pt>
                <c:pt idx="1676">
                  <c:v>-2.996</c:v>
                </c:pt>
                <c:pt idx="1677">
                  <c:v>-2.9950000000000001</c:v>
                </c:pt>
                <c:pt idx="1678">
                  <c:v>-2.9950000000000001</c:v>
                </c:pt>
                <c:pt idx="1679">
                  <c:v>-2.9950000000000001</c:v>
                </c:pt>
                <c:pt idx="1680">
                  <c:v>-2.9940000000000002</c:v>
                </c:pt>
                <c:pt idx="1681">
                  <c:v>-2.9940000000000002</c:v>
                </c:pt>
                <c:pt idx="1682">
                  <c:v>-2.9940000000000002</c:v>
                </c:pt>
                <c:pt idx="1683">
                  <c:v>-2.9940000000000002</c:v>
                </c:pt>
                <c:pt idx="1684">
                  <c:v>-2.9940000000000002</c:v>
                </c:pt>
                <c:pt idx="1685">
                  <c:v>-2.9940000000000002</c:v>
                </c:pt>
                <c:pt idx="1686">
                  <c:v>-2.9940000000000002</c:v>
                </c:pt>
                <c:pt idx="1687">
                  <c:v>-2.9940000000000002</c:v>
                </c:pt>
                <c:pt idx="1688">
                  <c:v>-2.9940000000000002</c:v>
                </c:pt>
                <c:pt idx="1689">
                  <c:v>-2.9929999999999999</c:v>
                </c:pt>
                <c:pt idx="1690">
                  <c:v>-2.9929999999999999</c:v>
                </c:pt>
                <c:pt idx="1691">
                  <c:v>-2.9929999999999999</c:v>
                </c:pt>
                <c:pt idx="1692">
                  <c:v>-2.9910000000000001</c:v>
                </c:pt>
                <c:pt idx="1693">
                  <c:v>-2.9910000000000001</c:v>
                </c:pt>
                <c:pt idx="1694">
                  <c:v>-2.992</c:v>
                </c:pt>
                <c:pt idx="1695">
                  <c:v>-2.992</c:v>
                </c:pt>
                <c:pt idx="1696">
                  <c:v>-2.992</c:v>
                </c:pt>
                <c:pt idx="1697">
                  <c:v>-2.992</c:v>
                </c:pt>
                <c:pt idx="1698">
                  <c:v>-2.992</c:v>
                </c:pt>
                <c:pt idx="1699">
                  <c:v>-2.992</c:v>
                </c:pt>
                <c:pt idx="1700">
                  <c:v>-2.992</c:v>
                </c:pt>
                <c:pt idx="1701">
                  <c:v>-2.992</c:v>
                </c:pt>
                <c:pt idx="1702">
                  <c:v>-2.9910000000000001</c:v>
                </c:pt>
                <c:pt idx="1703">
                  <c:v>-2.9910000000000001</c:v>
                </c:pt>
                <c:pt idx="1704">
                  <c:v>-2.9889999999999999</c:v>
                </c:pt>
                <c:pt idx="1705">
                  <c:v>-2.9889999999999999</c:v>
                </c:pt>
                <c:pt idx="1706">
                  <c:v>-2.9889999999999999</c:v>
                </c:pt>
                <c:pt idx="1707">
                  <c:v>-2.9889999999999999</c:v>
                </c:pt>
                <c:pt idx="1708">
                  <c:v>-2.9889999999999999</c:v>
                </c:pt>
                <c:pt idx="1709">
                  <c:v>-2.9889999999999999</c:v>
                </c:pt>
                <c:pt idx="1710">
                  <c:v>-2.9889999999999999</c:v>
                </c:pt>
                <c:pt idx="1711">
                  <c:v>-2.99</c:v>
                </c:pt>
                <c:pt idx="1712">
                  <c:v>-2.99</c:v>
                </c:pt>
                <c:pt idx="1713">
                  <c:v>-2.99</c:v>
                </c:pt>
                <c:pt idx="1714">
                  <c:v>-2.99</c:v>
                </c:pt>
                <c:pt idx="1715">
                  <c:v>-2.99</c:v>
                </c:pt>
                <c:pt idx="1716">
                  <c:v>-2.9860000000000002</c:v>
                </c:pt>
                <c:pt idx="1717">
                  <c:v>-2.9860000000000002</c:v>
                </c:pt>
                <c:pt idx="1718">
                  <c:v>-2.9860000000000002</c:v>
                </c:pt>
                <c:pt idx="1719">
                  <c:v>-2.9870000000000001</c:v>
                </c:pt>
                <c:pt idx="1720">
                  <c:v>-2.9870000000000001</c:v>
                </c:pt>
                <c:pt idx="1721">
                  <c:v>-2.9870000000000001</c:v>
                </c:pt>
                <c:pt idx="1722">
                  <c:v>-2.9870000000000001</c:v>
                </c:pt>
                <c:pt idx="1723">
                  <c:v>-2.9870000000000001</c:v>
                </c:pt>
                <c:pt idx="1724">
                  <c:v>-2.988</c:v>
                </c:pt>
                <c:pt idx="1725">
                  <c:v>-2.988</c:v>
                </c:pt>
                <c:pt idx="1726">
                  <c:v>-2.988</c:v>
                </c:pt>
                <c:pt idx="1727">
                  <c:v>-2.988</c:v>
                </c:pt>
                <c:pt idx="1728">
                  <c:v>-2.984</c:v>
                </c:pt>
                <c:pt idx="1729">
                  <c:v>-2.984</c:v>
                </c:pt>
                <c:pt idx="1730">
                  <c:v>-2.984</c:v>
                </c:pt>
                <c:pt idx="1731">
                  <c:v>-2.984</c:v>
                </c:pt>
                <c:pt idx="1732">
                  <c:v>-2.984</c:v>
                </c:pt>
                <c:pt idx="1733">
                  <c:v>-2.9849999999999999</c:v>
                </c:pt>
                <c:pt idx="1734">
                  <c:v>-2.9849999999999999</c:v>
                </c:pt>
                <c:pt idx="1735">
                  <c:v>-2.9849999999999999</c:v>
                </c:pt>
                <c:pt idx="1736">
                  <c:v>-2.9860000000000002</c:v>
                </c:pt>
                <c:pt idx="1737">
                  <c:v>-2.9860000000000002</c:v>
                </c:pt>
                <c:pt idx="1738">
                  <c:v>-2.9860000000000002</c:v>
                </c:pt>
                <c:pt idx="1739">
                  <c:v>-2.9870000000000001</c:v>
                </c:pt>
                <c:pt idx="1740">
                  <c:v>-2.9809999999999999</c:v>
                </c:pt>
                <c:pt idx="1741">
                  <c:v>-2.9809999999999999</c:v>
                </c:pt>
                <c:pt idx="1742">
                  <c:v>-2.9809999999999999</c:v>
                </c:pt>
                <c:pt idx="1743">
                  <c:v>-2.9809999999999999</c:v>
                </c:pt>
                <c:pt idx="1744">
                  <c:v>-2.9820000000000002</c:v>
                </c:pt>
                <c:pt idx="1745">
                  <c:v>-2.9820000000000002</c:v>
                </c:pt>
                <c:pt idx="1746">
                  <c:v>-2.9830000000000001</c:v>
                </c:pt>
                <c:pt idx="1747">
                  <c:v>-2.9830000000000001</c:v>
                </c:pt>
                <c:pt idx="1748">
                  <c:v>-2.984</c:v>
                </c:pt>
                <c:pt idx="1749">
                  <c:v>-2.984</c:v>
                </c:pt>
                <c:pt idx="1750">
                  <c:v>-2.9849999999999999</c:v>
                </c:pt>
                <c:pt idx="1751">
                  <c:v>-2.9849999999999999</c:v>
                </c:pt>
                <c:pt idx="1752">
                  <c:v>-2.9780000000000002</c:v>
                </c:pt>
                <c:pt idx="1753">
                  <c:v>-2.9780000000000002</c:v>
                </c:pt>
                <c:pt idx="1754">
                  <c:v>-2.9780000000000002</c:v>
                </c:pt>
                <c:pt idx="1755">
                  <c:v>-2.9780000000000002</c:v>
                </c:pt>
                <c:pt idx="1756">
                  <c:v>-2.9790000000000001</c:v>
                </c:pt>
                <c:pt idx="1757">
                  <c:v>-2.9790000000000001</c:v>
                </c:pt>
                <c:pt idx="1758">
                  <c:v>-2.98</c:v>
                </c:pt>
                <c:pt idx="1759">
                  <c:v>-2.9809999999999999</c:v>
                </c:pt>
                <c:pt idx="1760">
                  <c:v>-2.9809999999999999</c:v>
                </c:pt>
                <c:pt idx="1761">
                  <c:v>-2.9820000000000002</c:v>
                </c:pt>
                <c:pt idx="1762">
                  <c:v>-2.9830000000000001</c:v>
                </c:pt>
                <c:pt idx="1763">
                  <c:v>-2.984</c:v>
                </c:pt>
                <c:pt idx="1764">
                  <c:v>-2.9750000000000001</c:v>
                </c:pt>
                <c:pt idx="1765">
                  <c:v>-2.9750000000000001</c:v>
                </c:pt>
                <c:pt idx="1766">
                  <c:v>-2.9750000000000001</c:v>
                </c:pt>
                <c:pt idx="1767">
                  <c:v>-2.9750000000000001</c:v>
                </c:pt>
                <c:pt idx="1768">
                  <c:v>-2.976</c:v>
                </c:pt>
                <c:pt idx="1769">
                  <c:v>-2.976</c:v>
                </c:pt>
                <c:pt idx="1770">
                  <c:v>-2.9769999999999999</c:v>
                </c:pt>
                <c:pt idx="1771">
                  <c:v>-2.9780000000000002</c:v>
                </c:pt>
                <c:pt idx="1772">
                  <c:v>-2.9790000000000001</c:v>
                </c:pt>
                <c:pt idx="1773">
                  <c:v>-2.98</c:v>
                </c:pt>
                <c:pt idx="1774">
                  <c:v>-2.9809999999999999</c:v>
                </c:pt>
                <c:pt idx="1775">
                  <c:v>-2.9820000000000002</c:v>
                </c:pt>
                <c:pt idx="1776">
                  <c:v>-2.9710000000000001</c:v>
                </c:pt>
                <c:pt idx="1777">
                  <c:v>-2.9710000000000001</c:v>
                </c:pt>
                <c:pt idx="1778">
                  <c:v>-2.9710000000000001</c:v>
                </c:pt>
                <c:pt idx="1779">
                  <c:v>-2.972</c:v>
                </c:pt>
                <c:pt idx="1780">
                  <c:v>-2.9729999999999999</c:v>
                </c:pt>
                <c:pt idx="1781">
                  <c:v>-2.9729999999999999</c:v>
                </c:pt>
                <c:pt idx="1782">
                  <c:v>-2.9740000000000002</c:v>
                </c:pt>
                <c:pt idx="1783">
                  <c:v>-2.9750000000000001</c:v>
                </c:pt>
                <c:pt idx="1784">
                  <c:v>-2.9769999999999999</c:v>
                </c:pt>
                <c:pt idx="1785">
                  <c:v>-2.9780000000000002</c:v>
                </c:pt>
                <c:pt idx="1786">
                  <c:v>-2.9790000000000001</c:v>
                </c:pt>
                <c:pt idx="1787">
                  <c:v>-2.9809999999999999</c:v>
                </c:pt>
                <c:pt idx="1788">
                  <c:v>-2.9670000000000001</c:v>
                </c:pt>
                <c:pt idx="1789">
                  <c:v>-2.9670000000000001</c:v>
                </c:pt>
                <c:pt idx="1790">
                  <c:v>-2.9670000000000001</c:v>
                </c:pt>
                <c:pt idx="1791">
                  <c:v>-2.968</c:v>
                </c:pt>
                <c:pt idx="1792">
                  <c:v>-2.9689999999999999</c:v>
                </c:pt>
                <c:pt idx="1793">
                  <c:v>-2.97</c:v>
                </c:pt>
                <c:pt idx="1794">
                  <c:v>-2.9710000000000001</c:v>
                </c:pt>
                <c:pt idx="1795">
                  <c:v>-2.972</c:v>
                </c:pt>
                <c:pt idx="1796">
                  <c:v>-2.9740000000000002</c:v>
                </c:pt>
                <c:pt idx="1797">
                  <c:v>-2.976</c:v>
                </c:pt>
                <c:pt idx="1798">
                  <c:v>-2.9769999999999999</c:v>
                </c:pt>
                <c:pt idx="1799">
                  <c:v>-2.9790000000000001</c:v>
                </c:pt>
                <c:pt idx="1800">
                  <c:v>-2.9630000000000001</c:v>
                </c:pt>
                <c:pt idx="1801">
                  <c:v>-2.9630000000000001</c:v>
                </c:pt>
                <c:pt idx="1802">
                  <c:v>-2.9630000000000001</c:v>
                </c:pt>
                <c:pt idx="1803">
                  <c:v>-2.964</c:v>
                </c:pt>
                <c:pt idx="1804">
                  <c:v>-2.9649999999999999</c:v>
                </c:pt>
                <c:pt idx="1805">
                  <c:v>-2.9660000000000002</c:v>
                </c:pt>
                <c:pt idx="1806">
                  <c:v>-2.9670000000000001</c:v>
                </c:pt>
                <c:pt idx="1807">
                  <c:v>-2.9689999999999999</c:v>
                </c:pt>
                <c:pt idx="1808">
                  <c:v>-2.9710000000000001</c:v>
                </c:pt>
                <c:pt idx="1809">
                  <c:v>-2.9729999999999999</c:v>
                </c:pt>
                <c:pt idx="1810">
                  <c:v>-2.9750000000000001</c:v>
                </c:pt>
                <c:pt idx="1811">
                  <c:v>-2.9769999999999999</c:v>
                </c:pt>
                <c:pt idx="1812">
                  <c:v>-2.9580000000000002</c:v>
                </c:pt>
                <c:pt idx="1813">
                  <c:v>-2.9580000000000002</c:v>
                </c:pt>
                <c:pt idx="1814">
                  <c:v>-2.9580000000000002</c:v>
                </c:pt>
                <c:pt idx="1815">
                  <c:v>-2.9590000000000001</c:v>
                </c:pt>
                <c:pt idx="1816">
                  <c:v>-2.96</c:v>
                </c:pt>
                <c:pt idx="1817">
                  <c:v>-2.9620000000000002</c:v>
                </c:pt>
                <c:pt idx="1818">
                  <c:v>-2.9630000000000001</c:v>
                </c:pt>
                <c:pt idx="1819">
                  <c:v>-2.9649999999999999</c:v>
                </c:pt>
                <c:pt idx="1820">
                  <c:v>-2.9670000000000001</c:v>
                </c:pt>
                <c:pt idx="1821">
                  <c:v>-2.97</c:v>
                </c:pt>
                <c:pt idx="1822">
                  <c:v>-2.972</c:v>
                </c:pt>
                <c:pt idx="1823">
                  <c:v>-2.9750000000000001</c:v>
                </c:pt>
                <c:pt idx="1824">
                  <c:v>-2.952</c:v>
                </c:pt>
                <c:pt idx="1825">
                  <c:v>-2.952</c:v>
                </c:pt>
                <c:pt idx="1826">
                  <c:v>-2.9529999999999998</c:v>
                </c:pt>
                <c:pt idx="1827">
                  <c:v>-2.9540000000000002</c:v>
                </c:pt>
                <c:pt idx="1828">
                  <c:v>-2.9550000000000001</c:v>
                </c:pt>
                <c:pt idx="1829">
                  <c:v>-2.9569999999999999</c:v>
                </c:pt>
                <c:pt idx="1830">
                  <c:v>-2.9590000000000001</c:v>
                </c:pt>
                <c:pt idx="1831">
                  <c:v>-2.9609999999999999</c:v>
                </c:pt>
                <c:pt idx="1832">
                  <c:v>-2.9630000000000001</c:v>
                </c:pt>
                <c:pt idx="1833">
                  <c:v>-2.9660000000000002</c:v>
                </c:pt>
                <c:pt idx="1834">
                  <c:v>-2.9689999999999999</c:v>
                </c:pt>
                <c:pt idx="1835">
                  <c:v>-2.972</c:v>
                </c:pt>
                <c:pt idx="1836">
                  <c:v>-2.9460000000000002</c:v>
                </c:pt>
                <c:pt idx="1837">
                  <c:v>-2.9460000000000002</c:v>
                </c:pt>
                <c:pt idx="1838">
                  <c:v>-2.9460000000000002</c:v>
                </c:pt>
                <c:pt idx="1839">
                  <c:v>-2.948</c:v>
                </c:pt>
                <c:pt idx="1840">
                  <c:v>-2.9489999999999998</c:v>
                </c:pt>
                <c:pt idx="1841">
                  <c:v>-2.9510000000000001</c:v>
                </c:pt>
                <c:pt idx="1842">
                  <c:v>-2.9529999999999998</c:v>
                </c:pt>
                <c:pt idx="1843">
                  <c:v>-2.956</c:v>
                </c:pt>
                <c:pt idx="1844">
                  <c:v>-2.9590000000000001</c:v>
                </c:pt>
                <c:pt idx="1845">
                  <c:v>-2.9620000000000002</c:v>
                </c:pt>
                <c:pt idx="1846">
                  <c:v>-2.9660000000000002</c:v>
                </c:pt>
                <c:pt idx="1847">
                  <c:v>-2.9689999999999999</c:v>
                </c:pt>
                <c:pt idx="1848">
                  <c:v>-2.9380000000000002</c:v>
                </c:pt>
                <c:pt idx="1849">
                  <c:v>-2.9390000000000001</c:v>
                </c:pt>
                <c:pt idx="1850">
                  <c:v>-2.9390000000000001</c:v>
                </c:pt>
                <c:pt idx="1851">
                  <c:v>-2.9409999999999998</c:v>
                </c:pt>
                <c:pt idx="1852">
                  <c:v>-2.9420000000000002</c:v>
                </c:pt>
                <c:pt idx="1853">
                  <c:v>-2.9449999999999998</c:v>
                </c:pt>
                <c:pt idx="1854">
                  <c:v>-2.9470000000000001</c:v>
                </c:pt>
                <c:pt idx="1855">
                  <c:v>-2.95</c:v>
                </c:pt>
                <c:pt idx="1856">
                  <c:v>-2.9540000000000002</c:v>
                </c:pt>
                <c:pt idx="1857">
                  <c:v>-2.9569999999999999</c:v>
                </c:pt>
                <c:pt idx="1858">
                  <c:v>-2.9609999999999999</c:v>
                </c:pt>
                <c:pt idx="1859">
                  <c:v>-2.9660000000000002</c:v>
                </c:pt>
                <c:pt idx="1860">
                  <c:v>-2.93</c:v>
                </c:pt>
                <c:pt idx="1861">
                  <c:v>-2.93</c:v>
                </c:pt>
                <c:pt idx="1862">
                  <c:v>-2.931</c:v>
                </c:pt>
                <c:pt idx="1863">
                  <c:v>-2.9329999999999998</c:v>
                </c:pt>
                <c:pt idx="1864">
                  <c:v>-2.9350000000000001</c:v>
                </c:pt>
                <c:pt idx="1865">
                  <c:v>-2.9369999999999998</c:v>
                </c:pt>
                <c:pt idx="1866">
                  <c:v>-2.94</c:v>
                </c:pt>
                <c:pt idx="1867">
                  <c:v>-2.944</c:v>
                </c:pt>
                <c:pt idx="1868">
                  <c:v>-2.948</c:v>
                </c:pt>
                <c:pt idx="1869">
                  <c:v>-2.952</c:v>
                </c:pt>
                <c:pt idx="1870">
                  <c:v>-2.9569999999999999</c:v>
                </c:pt>
                <c:pt idx="1871">
                  <c:v>-2.9620000000000002</c:v>
                </c:pt>
                <c:pt idx="1872">
                  <c:v>-2.9209999999999998</c:v>
                </c:pt>
                <c:pt idx="1873">
                  <c:v>-2.9209999999999998</c:v>
                </c:pt>
                <c:pt idx="1874">
                  <c:v>-2.9220000000000002</c:v>
                </c:pt>
                <c:pt idx="1875">
                  <c:v>-2.9239999999999999</c:v>
                </c:pt>
                <c:pt idx="1876">
                  <c:v>-2.9260000000000002</c:v>
                </c:pt>
                <c:pt idx="1877">
                  <c:v>-2.9289999999999998</c:v>
                </c:pt>
                <c:pt idx="1878">
                  <c:v>-2.9319999999999999</c:v>
                </c:pt>
                <c:pt idx="1879">
                  <c:v>-2.9359999999999999</c:v>
                </c:pt>
                <c:pt idx="1880">
                  <c:v>-2.9409999999999998</c:v>
                </c:pt>
                <c:pt idx="1881">
                  <c:v>-2.9460000000000002</c:v>
                </c:pt>
                <c:pt idx="1882">
                  <c:v>-2.9510000000000001</c:v>
                </c:pt>
                <c:pt idx="1883">
                  <c:v>-2.9569999999999999</c:v>
                </c:pt>
                <c:pt idx="1884">
                  <c:v>-2.91</c:v>
                </c:pt>
                <c:pt idx="1885">
                  <c:v>-2.91</c:v>
                </c:pt>
                <c:pt idx="1886">
                  <c:v>-2.911</c:v>
                </c:pt>
                <c:pt idx="1887">
                  <c:v>-2.9129999999999998</c:v>
                </c:pt>
                <c:pt idx="1888">
                  <c:v>-2.9159999999999999</c:v>
                </c:pt>
                <c:pt idx="1889">
                  <c:v>-2.919</c:v>
                </c:pt>
                <c:pt idx="1890">
                  <c:v>-2.923</c:v>
                </c:pt>
                <c:pt idx="1891">
                  <c:v>-2.9279999999999999</c:v>
                </c:pt>
                <c:pt idx="1892">
                  <c:v>-2.9329999999999998</c:v>
                </c:pt>
                <c:pt idx="1893">
                  <c:v>-2.9390000000000001</c:v>
                </c:pt>
                <c:pt idx="1894">
                  <c:v>-2.9449999999999998</c:v>
                </c:pt>
                <c:pt idx="1895">
                  <c:v>-2.9510000000000001</c:v>
                </c:pt>
                <c:pt idx="1896">
                  <c:v>-2.8980000000000001</c:v>
                </c:pt>
                <c:pt idx="1897">
                  <c:v>-2.8980000000000001</c:v>
                </c:pt>
                <c:pt idx="1898">
                  <c:v>-2.899</c:v>
                </c:pt>
                <c:pt idx="1899">
                  <c:v>-2.9009999999999998</c:v>
                </c:pt>
                <c:pt idx="1900">
                  <c:v>-2.9039999999999999</c:v>
                </c:pt>
                <c:pt idx="1901">
                  <c:v>-2.9079999999999999</c:v>
                </c:pt>
                <c:pt idx="1902">
                  <c:v>-2.9129999999999998</c:v>
                </c:pt>
                <c:pt idx="1903">
                  <c:v>-2.9180000000000001</c:v>
                </c:pt>
                <c:pt idx="1904">
                  <c:v>-2.9239999999999999</c:v>
                </c:pt>
                <c:pt idx="1905">
                  <c:v>-2.93</c:v>
                </c:pt>
                <c:pt idx="1906">
                  <c:v>-2.9369999999999998</c:v>
                </c:pt>
                <c:pt idx="1907">
                  <c:v>-2.9449999999999998</c:v>
                </c:pt>
                <c:pt idx="1908">
                  <c:v>-2.8839999999999999</c:v>
                </c:pt>
                <c:pt idx="1909">
                  <c:v>-2.8839999999999999</c:v>
                </c:pt>
                <c:pt idx="1910">
                  <c:v>-2.8860000000000001</c:v>
                </c:pt>
                <c:pt idx="1911">
                  <c:v>-2.8879999999999999</c:v>
                </c:pt>
                <c:pt idx="1912">
                  <c:v>-2.891</c:v>
                </c:pt>
                <c:pt idx="1913">
                  <c:v>-2.8959999999999999</c:v>
                </c:pt>
                <c:pt idx="1914">
                  <c:v>-2.9009999999999998</c:v>
                </c:pt>
                <c:pt idx="1915">
                  <c:v>-2.907</c:v>
                </c:pt>
                <c:pt idx="1916">
                  <c:v>-2.9129999999999998</c:v>
                </c:pt>
                <c:pt idx="1917">
                  <c:v>-2.9209999999999998</c:v>
                </c:pt>
                <c:pt idx="1918">
                  <c:v>-2.9289999999999998</c:v>
                </c:pt>
                <c:pt idx="1919">
                  <c:v>-2.9369999999999998</c:v>
                </c:pt>
                <c:pt idx="1920">
                  <c:v>-2.8679999999999999</c:v>
                </c:pt>
                <c:pt idx="1921">
                  <c:v>-2.8679999999999999</c:v>
                </c:pt>
                <c:pt idx="1922">
                  <c:v>-2.87</c:v>
                </c:pt>
                <c:pt idx="1923">
                  <c:v>-2.8730000000000002</c:v>
                </c:pt>
                <c:pt idx="1924">
                  <c:v>-2.8759999999999999</c:v>
                </c:pt>
                <c:pt idx="1925">
                  <c:v>-2.8809999999999998</c:v>
                </c:pt>
                <c:pt idx="1926">
                  <c:v>-2.887</c:v>
                </c:pt>
                <c:pt idx="1927">
                  <c:v>-2.8940000000000001</c:v>
                </c:pt>
                <c:pt idx="1928">
                  <c:v>-2.9009999999999998</c:v>
                </c:pt>
                <c:pt idx="1929">
                  <c:v>-2.91</c:v>
                </c:pt>
                <c:pt idx="1930">
                  <c:v>-2.919</c:v>
                </c:pt>
                <c:pt idx="1931">
                  <c:v>-2.9279999999999999</c:v>
                </c:pt>
                <c:pt idx="1932">
                  <c:v>-2.85</c:v>
                </c:pt>
                <c:pt idx="1933">
                  <c:v>-2.85</c:v>
                </c:pt>
                <c:pt idx="1934">
                  <c:v>-2.8519999999999999</c:v>
                </c:pt>
                <c:pt idx="1935">
                  <c:v>-2.855</c:v>
                </c:pt>
                <c:pt idx="1936">
                  <c:v>-2.859</c:v>
                </c:pt>
                <c:pt idx="1937">
                  <c:v>-2.8650000000000002</c:v>
                </c:pt>
                <c:pt idx="1938">
                  <c:v>-2.871</c:v>
                </c:pt>
                <c:pt idx="1939">
                  <c:v>-2.879</c:v>
                </c:pt>
                <c:pt idx="1940">
                  <c:v>-2.887</c:v>
                </c:pt>
                <c:pt idx="1941">
                  <c:v>-2.8969999999999998</c:v>
                </c:pt>
                <c:pt idx="1942">
                  <c:v>-2.907</c:v>
                </c:pt>
                <c:pt idx="1943">
                  <c:v>-2.9180000000000001</c:v>
                </c:pt>
                <c:pt idx="1944">
                  <c:v>-2.8290000000000002</c:v>
                </c:pt>
                <c:pt idx="1945">
                  <c:v>-2.83</c:v>
                </c:pt>
                <c:pt idx="1946">
                  <c:v>-2.8319999999999999</c:v>
                </c:pt>
                <c:pt idx="1947">
                  <c:v>-2.835</c:v>
                </c:pt>
                <c:pt idx="1948">
                  <c:v>-2.84</c:v>
                </c:pt>
                <c:pt idx="1949">
                  <c:v>-2.8460000000000001</c:v>
                </c:pt>
                <c:pt idx="1950">
                  <c:v>-2.8530000000000002</c:v>
                </c:pt>
                <c:pt idx="1951">
                  <c:v>-2.8620000000000001</c:v>
                </c:pt>
                <c:pt idx="1952">
                  <c:v>-2.871</c:v>
                </c:pt>
                <c:pt idx="1953">
                  <c:v>-2.8820000000000001</c:v>
                </c:pt>
                <c:pt idx="1954">
                  <c:v>-2.8929999999999998</c:v>
                </c:pt>
                <c:pt idx="1955">
                  <c:v>-2.9060000000000001</c:v>
                </c:pt>
                <c:pt idx="1956">
                  <c:v>-2.806</c:v>
                </c:pt>
                <c:pt idx="1957">
                  <c:v>-2.8069999999999999</c:v>
                </c:pt>
                <c:pt idx="1958">
                  <c:v>-2.8090000000000002</c:v>
                </c:pt>
                <c:pt idx="1959">
                  <c:v>-2.8130000000000002</c:v>
                </c:pt>
                <c:pt idx="1960">
                  <c:v>-2.8180000000000001</c:v>
                </c:pt>
                <c:pt idx="1961">
                  <c:v>-2.8250000000000002</c:v>
                </c:pt>
                <c:pt idx="1962">
                  <c:v>-2.8330000000000002</c:v>
                </c:pt>
                <c:pt idx="1963">
                  <c:v>-2.8420000000000001</c:v>
                </c:pt>
                <c:pt idx="1964">
                  <c:v>-2.8530000000000002</c:v>
                </c:pt>
                <c:pt idx="1965">
                  <c:v>-2.8650000000000002</c:v>
                </c:pt>
                <c:pt idx="1966">
                  <c:v>-2.8780000000000001</c:v>
                </c:pt>
                <c:pt idx="1967">
                  <c:v>-2.8919999999999999</c:v>
                </c:pt>
                <c:pt idx="1968">
                  <c:v>-2.78</c:v>
                </c:pt>
                <c:pt idx="1969">
                  <c:v>-2.7810000000000001</c:v>
                </c:pt>
                <c:pt idx="1970">
                  <c:v>-2.7829999999999999</c:v>
                </c:pt>
                <c:pt idx="1971">
                  <c:v>-2.7879999999999998</c:v>
                </c:pt>
                <c:pt idx="1972">
                  <c:v>-2.7930000000000001</c:v>
                </c:pt>
                <c:pt idx="1973">
                  <c:v>-2.8010000000000002</c:v>
                </c:pt>
                <c:pt idx="1974">
                  <c:v>-2.8090000000000002</c:v>
                </c:pt>
                <c:pt idx="1975">
                  <c:v>-2.82</c:v>
                </c:pt>
                <c:pt idx="1976">
                  <c:v>-2.8319999999999999</c:v>
                </c:pt>
                <c:pt idx="1977">
                  <c:v>-2.8450000000000002</c:v>
                </c:pt>
                <c:pt idx="1978">
                  <c:v>-2.86</c:v>
                </c:pt>
                <c:pt idx="1979">
                  <c:v>-2.8759999999999999</c:v>
                </c:pt>
                <c:pt idx="1980">
                  <c:v>-2.7509999999999999</c:v>
                </c:pt>
                <c:pt idx="1981">
                  <c:v>-2.7519999999999998</c:v>
                </c:pt>
                <c:pt idx="1982">
                  <c:v>-2.754</c:v>
                </c:pt>
                <c:pt idx="1983">
                  <c:v>-2.7589999999999999</c:v>
                </c:pt>
                <c:pt idx="1984">
                  <c:v>-2.7650000000000001</c:v>
                </c:pt>
                <c:pt idx="1985">
                  <c:v>-2.7730000000000001</c:v>
                </c:pt>
                <c:pt idx="1986">
                  <c:v>-2.7829999999999999</c:v>
                </c:pt>
                <c:pt idx="1987">
                  <c:v>-2.794</c:v>
                </c:pt>
                <c:pt idx="1988">
                  <c:v>-2.8079999999999998</c:v>
                </c:pt>
                <c:pt idx="1989">
                  <c:v>-2.8220000000000001</c:v>
                </c:pt>
                <c:pt idx="1990">
                  <c:v>-2.839</c:v>
                </c:pt>
                <c:pt idx="1991">
                  <c:v>-2.8570000000000002</c:v>
                </c:pt>
                <c:pt idx="1992">
                  <c:v>-2.718</c:v>
                </c:pt>
                <c:pt idx="1993">
                  <c:v>-2.7189999999999999</c:v>
                </c:pt>
                <c:pt idx="1994">
                  <c:v>-2.722</c:v>
                </c:pt>
                <c:pt idx="1995">
                  <c:v>-2.7269999999999999</c:v>
                </c:pt>
                <c:pt idx="1996">
                  <c:v>-2.734</c:v>
                </c:pt>
                <c:pt idx="1997">
                  <c:v>-2.742</c:v>
                </c:pt>
                <c:pt idx="1998">
                  <c:v>-2.7530000000000001</c:v>
                </c:pt>
                <c:pt idx="1999">
                  <c:v>-2.766</c:v>
                </c:pt>
                <c:pt idx="2000">
                  <c:v>-2.78</c:v>
                </c:pt>
                <c:pt idx="2001">
                  <c:v>-2.7970000000000002</c:v>
                </c:pt>
                <c:pt idx="2002">
                  <c:v>-2.8149999999999999</c:v>
                </c:pt>
                <c:pt idx="2003">
                  <c:v>-2.835</c:v>
                </c:pt>
                <c:pt idx="2004">
                  <c:v>-2.681</c:v>
                </c:pt>
                <c:pt idx="2005">
                  <c:v>-2.6819999999999999</c:v>
                </c:pt>
                <c:pt idx="2006">
                  <c:v>-2.6859999999999999</c:v>
                </c:pt>
                <c:pt idx="2007">
                  <c:v>-2.6909999999999998</c:v>
                </c:pt>
                <c:pt idx="2008">
                  <c:v>-2.698</c:v>
                </c:pt>
                <c:pt idx="2009">
                  <c:v>-2.7080000000000002</c:v>
                </c:pt>
                <c:pt idx="2010">
                  <c:v>-2.7189999999999999</c:v>
                </c:pt>
                <c:pt idx="2011">
                  <c:v>-2.7330000000000001</c:v>
                </c:pt>
                <c:pt idx="2012">
                  <c:v>-2.7490000000000001</c:v>
                </c:pt>
                <c:pt idx="2013">
                  <c:v>-2.7669999999999999</c:v>
                </c:pt>
                <c:pt idx="2014">
                  <c:v>-2.7869999999999999</c:v>
                </c:pt>
                <c:pt idx="2015">
                  <c:v>-2.8090000000000002</c:v>
                </c:pt>
                <c:pt idx="2016">
                  <c:v>-2.64</c:v>
                </c:pt>
                <c:pt idx="2017">
                  <c:v>-2.641</c:v>
                </c:pt>
                <c:pt idx="2018">
                  <c:v>-2.645</c:v>
                </c:pt>
                <c:pt idx="2019">
                  <c:v>-2.6509999999999998</c:v>
                </c:pt>
                <c:pt idx="2020">
                  <c:v>-2.6589999999999998</c:v>
                </c:pt>
                <c:pt idx="2021">
                  <c:v>-2.669</c:v>
                </c:pt>
                <c:pt idx="2022">
                  <c:v>-2.681</c:v>
                </c:pt>
                <c:pt idx="2023">
                  <c:v>-2.6960000000000002</c:v>
                </c:pt>
                <c:pt idx="2024">
                  <c:v>-2.7130000000000001</c:v>
                </c:pt>
                <c:pt idx="2025">
                  <c:v>-2.7330000000000001</c:v>
                </c:pt>
                <c:pt idx="2026">
                  <c:v>-2.7549999999999999</c:v>
                </c:pt>
                <c:pt idx="2027">
                  <c:v>-2.7789999999999999</c:v>
                </c:pt>
                <c:pt idx="2028">
                  <c:v>-2.5950000000000002</c:v>
                </c:pt>
                <c:pt idx="2029">
                  <c:v>-2.5960000000000001</c:v>
                </c:pt>
                <c:pt idx="2030">
                  <c:v>-2.6</c:v>
                </c:pt>
                <c:pt idx="2031">
                  <c:v>-2.6059999999999999</c:v>
                </c:pt>
                <c:pt idx="2032">
                  <c:v>-2.6139999999999999</c:v>
                </c:pt>
                <c:pt idx="2033">
                  <c:v>-2.625</c:v>
                </c:pt>
                <c:pt idx="2034">
                  <c:v>-2.6389999999999998</c:v>
                </c:pt>
                <c:pt idx="2035">
                  <c:v>-2.6549999999999998</c:v>
                </c:pt>
                <c:pt idx="2036">
                  <c:v>-2.673</c:v>
                </c:pt>
                <c:pt idx="2037">
                  <c:v>-2.694</c:v>
                </c:pt>
                <c:pt idx="2038">
                  <c:v>-2.7189999999999999</c:v>
                </c:pt>
                <c:pt idx="2039">
                  <c:v>-2.7450000000000001</c:v>
                </c:pt>
                <c:pt idx="2040">
                  <c:v>-2.5449999999999999</c:v>
                </c:pt>
                <c:pt idx="2041">
                  <c:v>-2.5459999999999998</c:v>
                </c:pt>
                <c:pt idx="2042">
                  <c:v>-2.5499999999999998</c:v>
                </c:pt>
                <c:pt idx="2043">
                  <c:v>-2.556</c:v>
                </c:pt>
                <c:pt idx="2044">
                  <c:v>-2.5649999999999999</c:v>
                </c:pt>
                <c:pt idx="2045">
                  <c:v>-2.577</c:v>
                </c:pt>
                <c:pt idx="2046">
                  <c:v>-2.5910000000000002</c:v>
                </c:pt>
                <c:pt idx="2047">
                  <c:v>-2.6080000000000001</c:v>
                </c:pt>
                <c:pt idx="2048">
                  <c:v>-2.6280000000000001</c:v>
                </c:pt>
                <c:pt idx="2049">
                  <c:v>-2.6509999999999998</c:v>
                </c:pt>
                <c:pt idx="2050">
                  <c:v>-2.677</c:v>
                </c:pt>
                <c:pt idx="2051">
                  <c:v>-2.706</c:v>
                </c:pt>
                <c:pt idx="2052">
                  <c:v>-2.4900000000000002</c:v>
                </c:pt>
                <c:pt idx="2053">
                  <c:v>-2.4910000000000001</c:v>
                </c:pt>
                <c:pt idx="2054">
                  <c:v>-2.4950000000000001</c:v>
                </c:pt>
                <c:pt idx="2055">
                  <c:v>-2.5019999999999998</c:v>
                </c:pt>
                <c:pt idx="2056">
                  <c:v>-2.5110000000000001</c:v>
                </c:pt>
                <c:pt idx="2057">
                  <c:v>-2.5230000000000001</c:v>
                </c:pt>
                <c:pt idx="2058">
                  <c:v>-2.5379999999999998</c:v>
                </c:pt>
                <c:pt idx="2059">
                  <c:v>-2.556</c:v>
                </c:pt>
                <c:pt idx="2060">
                  <c:v>-2.577</c:v>
                </c:pt>
                <c:pt idx="2061">
                  <c:v>-2.601</c:v>
                </c:pt>
                <c:pt idx="2062">
                  <c:v>-2.629</c:v>
                </c:pt>
                <c:pt idx="2063">
                  <c:v>-2.66</c:v>
                </c:pt>
                <c:pt idx="2064">
                  <c:v>-2.4300000000000002</c:v>
                </c:pt>
                <c:pt idx="2065">
                  <c:v>-2.431</c:v>
                </c:pt>
                <c:pt idx="2066">
                  <c:v>-2.4350000000000001</c:v>
                </c:pt>
                <c:pt idx="2067">
                  <c:v>-2.4420000000000002</c:v>
                </c:pt>
                <c:pt idx="2068">
                  <c:v>-2.4510000000000001</c:v>
                </c:pt>
                <c:pt idx="2069">
                  <c:v>-2.464</c:v>
                </c:pt>
                <c:pt idx="2070">
                  <c:v>-2.4790000000000001</c:v>
                </c:pt>
                <c:pt idx="2071">
                  <c:v>-2.4980000000000002</c:v>
                </c:pt>
                <c:pt idx="2072">
                  <c:v>-2.52</c:v>
                </c:pt>
                <c:pt idx="2073">
                  <c:v>-2.5449999999999999</c:v>
                </c:pt>
                <c:pt idx="2074">
                  <c:v>-2.5750000000000002</c:v>
                </c:pt>
                <c:pt idx="2075">
                  <c:v>-2.6080000000000001</c:v>
                </c:pt>
                <c:pt idx="2076">
                  <c:v>-2.3639999999999999</c:v>
                </c:pt>
                <c:pt idx="2077">
                  <c:v>-2.3650000000000002</c:v>
                </c:pt>
                <c:pt idx="2078">
                  <c:v>-2.37</c:v>
                </c:pt>
                <c:pt idx="2079">
                  <c:v>-2.3759999999999999</c:v>
                </c:pt>
                <c:pt idx="2080">
                  <c:v>-2.3860000000000001</c:v>
                </c:pt>
                <c:pt idx="2081">
                  <c:v>-2.399</c:v>
                </c:pt>
                <c:pt idx="2082">
                  <c:v>-2.4140000000000001</c:v>
                </c:pt>
                <c:pt idx="2083">
                  <c:v>-2.4329999999999998</c:v>
                </c:pt>
                <c:pt idx="2084">
                  <c:v>-2.456</c:v>
                </c:pt>
                <c:pt idx="2085">
                  <c:v>-2.4820000000000002</c:v>
                </c:pt>
                <c:pt idx="2086">
                  <c:v>-2.5129999999999999</c:v>
                </c:pt>
                <c:pt idx="2087">
                  <c:v>-2.548</c:v>
                </c:pt>
                <c:pt idx="2088">
                  <c:v>-2.2930000000000001</c:v>
                </c:pt>
                <c:pt idx="2089">
                  <c:v>-2.2949999999999999</c:v>
                </c:pt>
                <c:pt idx="2090">
                  <c:v>-2.2989999999999999</c:v>
                </c:pt>
                <c:pt idx="2091">
                  <c:v>-2.3050000000000002</c:v>
                </c:pt>
                <c:pt idx="2092">
                  <c:v>-2.3149999999999999</c:v>
                </c:pt>
                <c:pt idx="2093">
                  <c:v>-2.3279999999999998</c:v>
                </c:pt>
                <c:pt idx="2094">
                  <c:v>-2.343</c:v>
                </c:pt>
                <c:pt idx="2095">
                  <c:v>-2.3620000000000001</c:v>
                </c:pt>
                <c:pt idx="2096">
                  <c:v>-2.3849999999999998</c:v>
                </c:pt>
                <c:pt idx="2097">
                  <c:v>-2.4119999999999999</c:v>
                </c:pt>
                <c:pt idx="2098">
                  <c:v>-2.444</c:v>
                </c:pt>
                <c:pt idx="2099">
                  <c:v>-2.48</c:v>
                </c:pt>
                <c:pt idx="2100">
                  <c:v>-2.2170000000000001</c:v>
                </c:pt>
                <c:pt idx="2101">
                  <c:v>-2.2189999999999999</c:v>
                </c:pt>
                <c:pt idx="2102">
                  <c:v>-2.2229999999999999</c:v>
                </c:pt>
                <c:pt idx="2103">
                  <c:v>-2.2290000000000001</c:v>
                </c:pt>
                <c:pt idx="2104">
                  <c:v>-2.238</c:v>
                </c:pt>
                <c:pt idx="2105">
                  <c:v>-2.2509999999999999</c:v>
                </c:pt>
                <c:pt idx="2106">
                  <c:v>-2.266</c:v>
                </c:pt>
                <c:pt idx="2107">
                  <c:v>-2.2850000000000001</c:v>
                </c:pt>
                <c:pt idx="2108">
                  <c:v>-2.3069999999999999</c:v>
                </c:pt>
                <c:pt idx="2109">
                  <c:v>-2.3340000000000001</c:v>
                </c:pt>
                <c:pt idx="2110">
                  <c:v>-2.3660000000000001</c:v>
                </c:pt>
                <c:pt idx="2111">
                  <c:v>-2.403</c:v>
                </c:pt>
                <c:pt idx="2112">
                  <c:v>-2.1360000000000001</c:v>
                </c:pt>
                <c:pt idx="2113">
                  <c:v>-2.137</c:v>
                </c:pt>
                <c:pt idx="2114">
                  <c:v>-2.141</c:v>
                </c:pt>
                <c:pt idx="2115">
                  <c:v>-2.1469999999999998</c:v>
                </c:pt>
                <c:pt idx="2116">
                  <c:v>-2.1560000000000001</c:v>
                </c:pt>
                <c:pt idx="2117">
                  <c:v>-2.1680000000000001</c:v>
                </c:pt>
                <c:pt idx="2118">
                  <c:v>-2.1819999999999999</c:v>
                </c:pt>
                <c:pt idx="2119">
                  <c:v>-2.2000000000000002</c:v>
                </c:pt>
                <c:pt idx="2120">
                  <c:v>-2.222</c:v>
                </c:pt>
                <c:pt idx="2121">
                  <c:v>-2.2480000000000002</c:v>
                </c:pt>
                <c:pt idx="2122">
                  <c:v>-2.2789999999999999</c:v>
                </c:pt>
                <c:pt idx="2123">
                  <c:v>-2.3159999999999998</c:v>
                </c:pt>
                <c:pt idx="2124">
                  <c:v>-2.0499999999999998</c:v>
                </c:pt>
                <c:pt idx="2125">
                  <c:v>-2.0510000000000002</c:v>
                </c:pt>
                <c:pt idx="2126">
                  <c:v>-2.0550000000000002</c:v>
                </c:pt>
                <c:pt idx="2127">
                  <c:v>-2.06</c:v>
                </c:pt>
                <c:pt idx="2128">
                  <c:v>-2.0680000000000001</c:v>
                </c:pt>
                <c:pt idx="2129">
                  <c:v>-2.0790000000000002</c:v>
                </c:pt>
                <c:pt idx="2130">
                  <c:v>-2.093</c:v>
                </c:pt>
                <c:pt idx="2131">
                  <c:v>-2.109</c:v>
                </c:pt>
                <c:pt idx="2132">
                  <c:v>-2.13</c:v>
                </c:pt>
                <c:pt idx="2133">
                  <c:v>-2.1539999999999999</c:v>
                </c:pt>
                <c:pt idx="2134">
                  <c:v>-2.1829999999999998</c:v>
                </c:pt>
                <c:pt idx="2135">
                  <c:v>-2.218</c:v>
                </c:pt>
                <c:pt idx="2136">
                  <c:v>-1.96</c:v>
                </c:pt>
                <c:pt idx="2137">
                  <c:v>-1.9610000000000001</c:v>
                </c:pt>
                <c:pt idx="2138">
                  <c:v>-1.964</c:v>
                </c:pt>
                <c:pt idx="2139">
                  <c:v>-1.9690000000000001</c:v>
                </c:pt>
                <c:pt idx="2140">
                  <c:v>-1.976</c:v>
                </c:pt>
                <c:pt idx="2141">
                  <c:v>-1.9850000000000001</c:v>
                </c:pt>
                <c:pt idx="2142">
                  <c:v>-1.9970000000000001</c:v>
                </c:pt>
                <c:pt idx="2143">
                  <c:v>-2.012</c:v>
                </c:pt>
                <c:pt idx="2144">
                  <c:v>-2.0299999999999998</c:v>
                </c:pt>
                <c:pt idx="2145">
                  <c:v>-2.052</c:v>
                </c:pt>
                <c:pt idx="2146">
                  <c:v>-2.0790000000000002</c:v>
                </c:pt>
                <c:pt idx="2147">
                  <c:v>-2.1110000000000002</c:v>
                </c:pt>
                <c:pt idx="2148">
                  <c:v>-1.865</c:v>
                </c:pt>
                <c:pt idx="2149">
                  <c:v>-1.8660000000000001</c:v>
                </c:pt>
                <c:pt idx="2150">
                  <c:v>-1.869</c:v>
                </c:pt>
                <c:pt idx="2151">
                  <c:v>-1.873</c:v>
                </c:pt>
                <c:pt idx="2152">
                  <c:v>-1.879</c:v>
                </c:pt>
                <c:pt idx="2153">
                  <c:v>-1.887</c:v>
                </c:pt>
                <c:pt idx="2154">
                  <c:v>-1.897</c:v>
                </c:pt>
                <c:pt idx="2155">
                  <c:v>-1.909</c:v>
                </c:pt>
                <c:pt idx="2156">
                  <c:v>-1.9239999999999999</c:v>
                </c:pt>
                <c:pt idx="2157">
                  <c:v>-1.9430000000000001</c:v>
                </c:pt>
                <c:pt idx="2158">
                  <c:v>-1.966</c:v>
                </c:pt>
                <c:pt idx="2159">
                  <c:v>-1.9930000000000001</c:v>
                </c:pt>
                <c:pt idx="2160">
                  <c:v>-1.768</c:v>
                </c:pt>
                <c:pt idx="2161">
                  <c:v>-1.7689999999999999</c:v>
                </c:pt>
                <c:pt idx="2162">
                  <c:v>-1.7709999999999999</c:v>
                </c:pt>
                <c:pt idx="2163">
                  <c:v>-1.774</c:v>
                </c:pt>
                <c:pt idx="2164">
                  <c:v>-1.778</c:v>
                </c:pt>
                <c:pt idx="2165">
                  <c:v>-1.784</c:v>
                </c:pt>
                <c:pt idx="2166">
                  <c:v>-1.792</c:v>
                </c:pt>
                <c:pt idx="2167">
                  <c:v>-1.8009999999999999</c:v>
                </c:pt>
                <c:pt idx="2168">
                  <c:v>-1.8129999999999999</c:v>
                </c:pt>
                <c:pt idx="2169">
                  <c:v>-1.827</c:v>
                </c:pt>
                <c:pt idx="2170">
                  <c:v>-1.845</c:v>
                </c:pt>
                <c:pt idx="2171">
                  <c:v>-1.867</c:v>
                </c:pt>
                <c:pt idx="2172">
                  <c:v>-1.6679999999999999</c:v>
                </c:pt>
                <c:pt idx="2173">
                  <c:v>-1.669</c:v>
                </c:pt>
                <c:pt idx="2174">
                  <c:v>-1.67</c:v>
                </c:pt>
                <c:pt idx="2175">
                  <c:v>-1.6719999999999999</c:v>
                </c:pt>
                <c:pt idx="2176">
                  <c:v>-1.675</c:v>
                </c:pt>
                <c:pt idx="2177">
                  <c:v>-1.679</c:v>
                </c:pt>
                <c:pt idx="2178">
                  <c:v>-1.6839999999999999</c:v>
                </c:pt>
                <c:pt idx="2179">
                  <c:v>-1.69</c:v>
                </c:pt>
                <c:pt idx="2180">
                  <c:v>-1.6970000000000001</c:v>
                </c:pt>
                <c:pt idx="2181">
                  <c:v>-1.7070000000000001</c:v>
                </c:pt>
                <c:pt idx="2182">
                  <c:v>-1.718</c:v>
                </c:pt>
                <c:pt idx="2183">
                  <c:v>-1.7330000000000001</c:v>
                </c:pt>
                <c:pt idx="2184">
                  <c:v>-1.5669999999999999</c:v>
                </c:pt>
                <c:pt idx="2185">
                  <c:v>-1.5669999999999999</c:v>
                </c:pt>
                <c:pt idx="2186">
                  <c:v>-1.5680000000000001</c:v>
                </c:pt>
                <c:pt idx="2187">
                  <c:v>-1.569</c:v>
                </c:pt>
                <c:pt idx="2188">
                  <c:v>-1.57</c:v>
                </c:pt>
                <c:pt idx="2189">
                  <c:v>-1.571</c:v>
                </c:pt>
                <c:pt idx="2190">
                  <c:v>-1.573</c:v>
                </c:pt>
                <c:pt idx="2191">
                  <c:v>-1.5760000000000001</c:v>
                </c:pt>
                <c:pt idx="2192">
                  <c:v>-1.579</c:v>
                </c:pt>
                <c:pt idx="2193">
                  <c:v>-1.583</c:v>
                </c:pt>
                <c:pt idx="2194">
                  <c:v>-1.5880000000000001</c:v>
                </c:pt>
                <c:pt idx="2195">
                  <c:v>-1.5940000000000001</c:v>
                </c:pt>
                <c:pt idx="2196">
                  <c:v>-1.4650000000000001</c:v>
                </c:pt>
                <c:pt idx="2197">
                  <c:v>-1.4650000000000001</c:v>
                </c:pt>
                <c:pt idx="2198">
                  <c:v>-1.4650000000000001</c:v>
                </c:pt>
                <c:pt idx="2199">
                  <c:v>-1.464</c:v>
                </c:pt>
                <c:pt idx="2200">
                  <c:v>-1.464</c:v>
                </c:pt>
                <c:pt idx="2201">
                  <c:v>-1.4630000000000001</c:v>
                </c:pt>
                <c:pt idx="2202">
                  <c:v>-1.462</c:v>
                </c:pt>
                <c:pt idx="2203">
                  <c:v>-1.4610000000000001</c:v>
                </c:pt>
                <c:pt idx="2204">
                  <c:v>-1.4590000000000001</c:v>
                </c:pt>
                <c:pt idx="2205">
                  <c:v>-1.4570000000000001</c:v>
                </c:pt>
                <c:pt idx="2206">
                  <c:v>-1.4550000000000001</c:v>
                </c:pt>
                <c:pt idx="2207">
                  <c:v>-1.452</c:v>
                </c:pt>
                <c:pt idx="2208">
                  <c:v>-1.3640000000000001</c:v>
                </c:pt>
                <c:pt idx="2209">
                  <c:v>-1.363</c:v>
                </c:pt>
                <c:pt idx="2210">
                  <c:v>-1.3620000000000001</c:v>
                </c:pt>
                <c:pt idx="2211">
                  <c:v>-1.361</c:v>
                </c:pt>
                <c:pt idx="2212">
                  <c:v>-1.3580000000000001</c:v>
                </c:pt>
                <c:pt idx="2213">
                  <c:v>-1.355</c:v>
                </c:pt>
                <c:pt idx="2214">
                  <c:v>-1.351</c:v>
                </c:pt>
                <c:pt idx="2215">
                  <c:v>-1.3460000000000001</c:v>
                </c:pt>
                <c:pt idx="2216">
                  <c:v>-1.34</c:v>
                </c:pt>
                <c:pt idx="2217">
                  <c:v>-1.3320000000000001</c:v>
                </c:pt>
                <c:pt idx="2218">
                  <c:v>-1.323</c:v>
                </c:pt>
                <c:pt idx="2219">
                  <c:v>-1.3120000000000001</c:v>
                </c:pt>
                <c:pt idx="2220">
                  <c:v>-1.2629999999999999</c:v>
                </c:pt>
                <c:pt idx="2221">
                  <c:v>-1.2629999999999999</c:v>
                </c:pt>
                <c:pt idx="2222">
                  <c:v>-1.2609999999999999</c:v>
                </c:pt>
                <c:pt idx="2223">
                  <c:v>-1.258</c:v>
                </c:pt>
                <c:pt idx="2224">
                  <c:v>-1.254</c:v>
                </c:pt>
                <c:pt idx="2225">
                  <c:v>-1.2490000000000001</c:v>
                </c:pt>
                <c:pt idx="2226">
                  <c:v>-1.242</c:v>
                </c:pt>
                <c:pt idx="2227">
                  <c:v>-1.2330000000000001</c:v>
                </c:pt>
                <c:pt idx="2228">
                  <c:v>-1.2230000000000001</c:v>
                </c:pt>
                <c:pt idx="2229">
                  <c:v>-1.21</c:v>
                </c:pt>
                <c:pt idx="2230">
                  <c:v>-1.194</c:v>
                </c:pt>
                <c:pt idx="2231">
                  <c:v>-1.1739999999999999</c:v>
                </c:pt>
                <c:pt idx="2232">
                  <c:v>-1.1659999999999999</c:v>
                </c:pt>
                <c:pt idx="2233">
                  <c:v>-1.165</c:v>
                </c:pt>
                <c:pt idx="2234">
                  <c:v>-1.1619999999999999</c:v>
                </c:pt>
                <c:pt idx="2235">
                  <c:v>-1.1579999999999999</c:v>
                </c:pt>
                <c:pt idx="2236">
                  <c:v>-1.153</c:v>
                </c:pt>
                <c:pt idx="2237">
                  <c:v>-1.145</c:v>
                </c:pt>
                <c:pt idx="2238">
                  <c:v>-1.1359999999999999</c:v>
                </c:pt>
                <c:pt idx="2239">
                  <c:v>-1.1240000000000001</c:v>
                </c:pt>
                <c:pt idx="2240">
                  <c:v>-1.1100000000000001</c:v>
                </c:pt>
                <c:pt idx="2241">
                  <c:v>-1.0920000000000001</c:v>
                </c:pt>
                <c:pt idx="2242">
                  <c:v>-1.07</c:v>
                </c:pt>
                <c:pt idx="2243">
                  <c:v>-1.044</c:v>
                </c:pt>
                <c:pt idx="2244">
                  <c:v>-1.07</c:v>
                </c:pt>
                <c:pt idx="2245">
                  <c:v>-1.069</c:v>
                </c:pt>
                <c:pt idx="2246">
                  <c:v>-1.0669999999999999</c:v>
                </c:pt>
                <c:pt idx="2247">
                  <c:v>-1.0620000000000001</c:v>
                </c:pt>
                <c:pt idx="2248">
                  <c:v>-1.0549999999999999</c:v>
                </c:pt>
                <c:pt idx="2249">
                  <c:v>-1.046</c:v>
                </c:pt>
                <c:pt idx="2250">
                  <c:v>-1.034</c:v>
                </c:pt>
                <c:pt idx="2251">
                  <c:v>-1.0189999999999999</c:v>
                </c:pt>
                <c:pt idx="2252">
                  <c:v>-1.002</c:v>
                </c:pt>
                <c:pt idx="2253">
                  <c:v>-0.98</c:v>
                </c:pt>
                <c:pt idx="2254">
                  <c:v>-0.95369999999999999</c:v>
                </c:pt>
                <c:pt idx="2255">
                  <c:v>-0.92179999999999995</c:v>
                </c:pt>
                <c:pt idx="2256">
                  <c:v>-0.97919999999999996</c:v>
                </c:pt>
                <c:pt idx="2257">
                  <c:v>-0.97799999999999998</c:v>
                </c:pt>
                <c:pt idx="2258">
                  <c:v>-0.97460000000000002</c:v>
                </c:pt>
                <c:pt idx="2259">
                  <c:v>-0.96899999999999997</c:v>
                </c:pt>
                <c:pt idx="2260">
                  <c:v>-0.96099999999999997</c:v>
                </c:pt>
                <c:pt idx="2261">
                  <c:v>-0.95050000000000001</c:v>
                </c:pt>
                <c:pt idx="2262">
                  <c:v>-0.93710000000000004</c:v>
                </c:pt>
                <c:pt idx="2263">
                  <c:v>-0.92049999999999998</c:v>
                </c:pt>
                <c:pt idx="2264">
                  <c:v>-0.9002</c:v>
                </c:pt>
                <c:pt idx="2265">
                  <c:v>-0.87560000000000004</c:v>
                </c:pt>
                <c:pt idx="2266">
                  <c:v>-0.84589999999999999</c:v>
                </c:pt>
                <c:pt idx="2267">
                  <c:v>-0.81010000000000004</c:v>
                </c:pt>
                <c:pt idx="2268">
                  <c:v>-0.8921</c:v>
                </c:pt>
                <c:pt idx="2269">
                  <c:v>-0.89090000000000003</c:v>
                </c:pt>
                <c:pt idx="2270">
                  <c:v>-0.8871</c:v>
                </c:pt>
                <c:pt idx="2271">
                  <c:v>-0.88100000000000001</c:v>
                </c:pt>
                <c:pt idx="2272">
                  <c:v>-0.87219999999999998</c:v>
                </c:pt>
                <c:pt idx="2273">
                  <c:v>-0.86060000000000003</c:v>
                </c:pt>
                <c:pt idx="2274">
                  <c:v>-0.84589999999999999</c:v>
                </c:pt>
                <c:pt idx="2275">
                  <c:v>-0.82779999999999998</c:v>
                </c:pt>
                <c:pt idx="2276">
                  <c:v>-0.80569999999999997</c:v>
                </c:pt>
                <c:pt idx="2277">
                  <c:v>-0.7792</c:v>
                </c:pt>
                <c:pt idx="2278">
                  <c:v>-0.74739999999999995</c:v>
                </c:pt>
                <c:pt idx="2279">
                  <c:v>-0.70940000000000003</c:v>
                </c:pt>
                <c:pt idx="2280">
                  <c:v>-0.80989999999999995</c:v>
                </c:pt>
                <c:pt idx="2281">
                  <c:v>-0.80859999999999999</c:v>
                </c:pt>
                <c:pt idx="2282">
                  <c:v>-0.80459999999999998</c:v>
                </c:pt>
                <c:pt idx="2283">
                  <c:v>-0.79800000000000004</c:v>
                </c:pt>
                <c:pt idx="2284">
                  <c:v>-0.78869999999999996</c:v>
                </c:pt>
                <c:pt idx="2285">
                  <c:v>-0.77639999999999998</c:v>
                </c:pt>
                <c:pt idx="2286">
                  <c:v>-0.76090000000000002</c:v>
                </c:pt>
                <c:pt idx="2287">
                  <c:v>-0.74180000000000001</c:v>
                </c:pt>
                <c:pt idx="2288">
                  <c:v>-0.71879999999999999</c:v>
                </c:pt>
                <c:pt idx="2289">
                  <c:v>-0.69130000000000003</c:v>
                </c:pt>
                <c:pt idx="2290">
                  <c:v>-0.65859999999999996</c:v>
                </c:pt>
                <c:pt idx="2291">
                  <c:v>-0.62</c:v>
                </c:pt>
                <c:pt idx="2292">
                  <c:v>-0.7329</c:v>
                </c:pt>
                <c:pt idx="2293">
                  <c:v>-0.73140000000000005</c:v>
                </c:pt>
                <c:pt idx="2294">
                  <c:v>-0.72729999999999995</c:v>
                </c:pt>
                <c:pt idx="2295">
                  <c:v>-0.72050000000000003</c:v>
                </c:pt>
                <c:pt idx="2296">
                  <c:v>-0.71079999999999999</c:v>
                </c:pt>
                <c:pt idx="2297">
                  <c:v>-0.69820000000000004</c:v>
                </c:pt>
                <c:pt idx="2298">
                  <c:v>-0.68230000000000002</c:v>
                </c:pt>
                <c:pt idx="2299">
                  <c:v>-0.66290000000000004</c:v>
                </c:pt>
                <c:pt idx="2300">
                  <c:v>-0.63949999999999996</c:v>
                </c:pt>
                <c:pt idx="2301">
                  <c:v>-0.61180000000000001</c:v>
                </c:pt>
                <c:pt idx="2302">
                  <c:v>-0.57930000000000004</c:v>
                </c:pt>
                <c:pt idx="2303">
                  <c:v>-0.54120000000000001</c:v>
                </c:pt>
                <c:pt idx="2304">
                  <c:v>-0.66100000000000003</c:v>
                </c:pt>
                <c:pt idx="2305">
                  <c:v>-0.65949999999999998</c:v>
                </c:pt>
                <c:pt idx="2306">
                  <c:v>-0.65539999999999998</c:v>
                </c:pt>
                <c:pt idx="2307">
                  <c:v>-0.64849999999999997</c:v>
                </c:pt>
                <c:pt idx="2308">
                  <c:v>-0.63880000000000003</c:v>
                </c:pt>
                <c:pt idx="2309">
                  <c:v>-0.62609999999999999</c:v>
                </c:pt>
                <c:pt idx="2310">
                  <c:v>-0.61019999999999996</c:v>
                </c:pt>
                <c:pt idx="2311">
                  <c:v>-0.59089999999999998</c:v>
                </c:pt>
                <c:pt idx="2312">
                  <c:v>-0.56779999999999997</c:v>
                </c:pt>
                <c:pt idx="2313">
                  <c:v>-0.54059999999999997</c:v>
                </c:pt>
                <c:pt idx="2314">
                  <c:v>-0.50900000000000001</c:v>
                </c:pt>
                <c:pt idx="2315">
                  <c:v>-0.47249999999999998</c:v>
                </c:pt>
                <c:pt idx="2316">
                  <c:v>-0.5948</c:v>
                </c:pt>
                <c:pt idx="2317">
                  <c:v>-0.59309999999999996</c:v>
                </c:pt>
                <c:pt idx="2318">
                  <c:v>-0.58889999999999998</c:v>
                </c:pt>
                <c:pt idx="2319">
                  <c:v>-0.58209999999999995</c:v>
                </c:pt>
                <c:pt idx="2320">
                  <c:v>-0.57250000000000001</c:v>
                </c:pt>
                <c:pt idx="2321">
                  <c:v>-0.56000000000000005</c:v>
                </c:pt>
                <c:pt idx="2322">
                  <c:v>-0.54449999999999998</c:v>
                </c:pt>
                <c:pt idx="2323">
                  <c:v>-0.52559999999999996</c:v>
                </c:pt>
                <c:pt idx="2324">
                  <c:v>-0.50329999999999997</c:v>
                </c:pt>
                <c:pt idx="2325">
                  <c:v>-0.47720000000000001</c:v>
                </c:pt>
                <c:pt idx="2326">
                  <c:v>-0.4471</c:v>
                </c:pt>
                <c:pt idx="2327">
                  <c:v>-0.41270000000000001</c:v>
                </c:pt>
                <c:pt idx="2328">
                  <c:v>-0.5333</c:v>
                </c:pt>
                <c:pt idx="2329">
                  <c:v>-0.53190000000000004</c:v>
                </c:pt>
                <c:pt idx="2330">
                  <c:v>-0.52790000000000004</c:v>
                </c:pt>
                <c:pt idx="2331">
                  <c:v>-0.52129999999999999</c:v>
                </c:pt>
                <c:pt idx="2332">
                  <c:v>-0.51200000000000001</c:v>
                </c:pt>
                <c:pt idx="2333">
                  <c:v>-0.49990000000000001</c:v>
                </c:pt>
                <c:pt idx="2334">
                  <c:v>-0.4849</c:v>
                </c:pt>
                <c:pt idx="2335">
                  <c:v>-0.46679999999999999</c:v>
                </c:pt>
                <c:pt idx="2336">
                  <c:v>-0.44550000000000001</c:v>
                </c:pt>
                <c:pt idx="2337">
                  <c:v>-0.4209</c:v>
                </c:pt>
                <c:pt idx="2338">
                  <c:v>-0.39269999999999999</c:v>
                </c:pt>
                <c:pt idx="2339">
                  <c:v>-0.36080000000000001</c:v>
                </c:pt>
                <c:pt idx="2340">
                  <c:v>-0.47760000000000002</c:v>
                </c:pt>
                <c:pt idx="2341">
                  <c:v>-0.47599999999999998</c:v>
                </c:pt>
                <c:pt idx="2342">
                  <c:v>-0.47210000000000002</c:v>
                </c:pt>
                <c:pt idx="2343">
                  <c:v>-0.46579999999999999</c:v>
                </c:pt>
                <c:pt idx="2344">
                  <c:v>-0.45689999999999997</c:v>
                </c:pt>
                <c:pt idx="2345">
                  <c:v>-0.44529999999999997</c:v>
                </c:pt>
                <c:pt idx="2346">
                  <c:v>-0.43109999999999998</c:v>
                </c:pt>
                <c:pt idx="2347">
                  <c:v>-0.41399999999999998</c:v>
                </c:pt>
                <c:pt idx="2348">
                  <c:v>-0.39400000000000002</c:v>
                </c:pt>
                <c:pt idx="2349">
                  <c:v>-0.37109999999999999</c:v>
                </c:pt>
                <c:pt idx="2350">
                  <c:v>-0.34499999999999997</c:v>
                </c:pt>
                <c:pt idx="2351">
                  <c:v>-0.31580000000000003</c:v>
                </c:pt>
                <c:pt idx="2352">
                  <c:v>-0.42630000000000001</c:v>
                </c:pt>
                <c:pt idx="2353">
                  <c:v>-0.42499999999999999</c:v>
                </c:pt>
                <c:pt idx="2354">
                  <c:v>-0.4214</c:v>
                </c:pt>
                <c:pt idx="2355">
                  <c:v>-0.41539999999999999</c:v>
                </c:pt>
                <c:pt idx="2356">
                  <c:v>-0.40689999999999998</c:v>
                </c:pt>
                <c:pt idx="2357">
                  <c:v>-0.39610000000000001</c:v>
                </c:pt>
                <c:pt idx="2358">
                  <c:v>-0.38269999999999998</c:v>
                </c:pt>
                <c:pt idx="2359">
                  <c:v>-0.36680000000000001</c:v>
                </c:pt>
                <c:pt idx="2360">
                  <c:v>-0.34820000000000001</c:v>
                </c:pt>
                <c:pt idx="2361">
                  <c:v>-0.3271</c:v>
                </c:pt>
                <c:pt idx="2362">
                  <c:v>-0.30320000000000003</c:v>
                </c:pt>
                <c:pt idx="2363">
                  <c:v>-0.2767</c:v>
                </c:pt>
                <c:pt idx="2364">
                  <c:v>-0.38019999999999998</c:v>
                </c:pt>
                <c:pt idx="2365">
                  <c:v>-0.37880000000000003</c:v>
                </c:pt>
                <c:pt idx="2366">
                  <c:v>-0.37540000000000001</c:v>
                </c:pt>
                <c:pt idx="2367">
                  <c:v>-0.36969999999999997</c:v>
                </c:pt>
                <c:pt idx="2368">
                  <c:v>-0.3619</c:v>
                </c:pt>
                <c:pt idx="2369">
                  <c:v>-0.3518</c:v>
                </c:pt>
                <c:pt idx="2370">
                  <c:v>-0.33929999999999999</c:v>
                </c:pt>
                <c:pt idx="2371">
                  <c:v>-0.3246</c:v>
                </c:pt>
                <c:pt idx="2372">
                  <c:v>-0.30759999999999998</c:v>
                </c:pt>
                <c:pt idx="2373">
                  <c:v>-0.28820000000000001</c:v>
                </c:pt>
                <c:pt idx="2374">
                  <c:v>-0.2666</c:v>
                </c:pt>
                <c:pt idx="2375">
                  <c:v>-0.2427</c:v>
                </c:pt>
                <c:pt idx="2376">
                  <c:v>-0.33810000000000001</c:v>
                </c:pt>
                <c:pt idx="2377">
                  <c:v>-0.33700000000000002</c:v>
                </c:pt>
                <c:pt idx="2378">
                  <c:v>-0.33389999999999997</c:v>
                </c:pt>
                <c:pt idx="2379">
                  <c:v>-0.3286</c:v>
                </c:pt>
                <c:pt idx="2380">
                  <c:v>-0.32129999999999997</c:v>
                </c:pt>
                <c:pt idx="2381">
                  <c:v>-0.312</c:v>
                </c:pt>
                <c:pt idx="2382">
                  <c:v>-0.30049999999999999</c:v>
                </c:pt>
                <c:pt idx="2383">
                  <c:v>-0.28699999999999998</c:v>
                </c:pt>
                <c:pt idx="2384">
                  <c:v>-0.27150000000000002</c:v>
                </c:pt>
                <c:pt idx="2385">
                  <c:v>-0.25390000000000001</c:v>
                </c:pt>
                <c:pt idx="2386">
                  <c:v>-0.2344</c:v>
                </c:pt>
                <c:pt idx="2387">
                  <c:v>-0.21299999999999999</c:v>
                </c:pt>
                <c:pt idx="2388">
                  <c:v>-0.30059999999999998</c:v>
                </c:pt>
                <c:pt idx="2389">
                  <c:v>-0.2994</c:v>
                </c:pt>
                <c:pt idx="2390">
                  <c:v>-0.2964</c:v>
                </c:pt>
                <c:pt idx="2391">
                  <c:v>-0.29160000000000003</c:v>
                </c:pt>
                <c:pt idx="2392">
                  <c:v>-0.28489999999999999</c:v>
                </c:pt>
                <c:pt idx="2393">
                  <c:v>-0.27629999999999999</c:v>
                </c:pt>
                <c:pt idx="2394">
                  <c:v>-0.26590000000000003</c:v>
                </c:pt>
                <c:pt idx="2395">
                  <c:v>-0.25359999999999999</c:v>
                </c:pt>
                <c:pt idx="2396">
                  <c:v>-0.23949999999999999</c:v>
                </c:pt>
                <c:pt idx="2397">
                  <c:v>-0.22359999999999999</c:v>
                </c:pt>
                <c:pt idx="2398">
                  <c:v>-0.20610000000000001</c:v>
                </c:pt>
                <c:pt idx="2399">
                  <c:v>-0.18709999999999999</c:v>
                </c:pt>
                <c:pt idx="2400">
                  <c:v>-0.26650000000000001</c:v>
                </c:pt>
                <c:pt idx="2401">
                  <c:v>-0.26550000000000001</c:v>
                </c:pt>
                <c:pt idx="2402">
                  <c:v>-0.26290000000000002</c:v>
                </c:pt>
                <c:pt idx="2403">
                  <c:v>-0.25840000000000002</c:v>
                </c:pt>
                <c:pt idx="2404">
                  <c:v>-0.25230000000000002</c:v>
                </c:pt>
                <c:pt idx="2405">
                  <c:v>-0.2445</c:v>
                </c:pt>
                <c:pt idx="2406">
                  <c:v>-0.23499999999999999</c:v>
                </c:pt>
                <c:pt idx="2407">
                  <c:v>-0.22389999999999999</c:v>
                </c:pt>
                <c:pt idx="2408">
                  <c:v>-0.21110000000000001</c:v>
                </c:pt>
                <c:pt idx="2409">
                  <c:v>-0.19689999999999999</c:v>
                </c:pt>
                <c:pt idx="2410">
                  <c:v>-0.1812</c:v>
                </c:pt>
                <c:pt idx="2411">
                  <c:v>-0.16420000000000001</c:v>
                </c:pt>
                <c:pt idx="2412">
                  <c:v>-0.23619999999999999</c:v>
                </c:pt>
                <c:pt idx="2413">
                  <c:v>-0.23519999999999999</c:v>
                </c:pt>
                <c:pt idx="2414">
                  <c:v>-0.23269999999999999</c:v>
                </c:pt>
                <c:pt idx="2415">
                  <c:v>-0.22869999999999999</c:v>
                </c:pt>
                <c:pt idx="2416">
                  <c:v>-0.22309999999999999</c:v>
                </c:pt>
                <c:pt idx="2417">
                  <c:v>-0.216</c:v>
                </c:pt>
                <c:pt idx="2418">
                  <c:v>-0.20749999999999999</c:v>
                </c:pt>
                <c:pt idx="2419">
                  <c:v>-0.19739999999999999</c:v>
                </c:pt>
                <c:pt idx="2420">
                  <c:v>-0.186</c:v>
                </c:pt>
                <c:pt idx="2421">
                  <c:v>-0.17319999999999999</c:v>
                </c:pt>
                <c:pt idx="2422">
                  <c:v>-0.15920000000000001</c:v>
                </c:pt>
                <c:pt idx="2423">
                  <c:v>-0.14410000000000001</c:v>
                </c:pt>
                <c:pt idx="2424">
                  <c:v>-0.2087</c:v>
                </c:pt>
                <c:pt idx="2425">
                  <c:v>-0.20799999999999999</c:v>
                </c:pt>
                <c:pt idx="2426">
                  <c:v>-0.20580000000000001</c:v>
                </c:pt>
                <c:pt idx="2427">
                  <c:v>-0.2021</c:v>
                </c:pt>
                <c:pt idx="2428">
                  <c:v>-0.1971</c:v>
                </c:pt>
                <c:pt idx="2429">
                  <c:v>-0.19070000000000001</c:v>
                </c:pt>
                <c:pt idx="2430">
                  <c:v>-0.18290000000000001</c:v>
                </c:pt>
                <c:pt idx="2431">
                  <c:v>-0.1739</c:v>
                </c:pt>
                <c:pt idx="2432">
                  <c:v>-0.1636</c:v>
                </c:pt>
                <c:pt idx="2433">
                  <c:v>-0.1522</c:v>
                </c:pt>
                <c:pt idx="2434">
                  <c:v>-0.13969999999999999</c:v>
                </c:pt>
                <c:pt idx="2435">
                  <c:v>-0.1263</c:v>
                </c:pt>
                <c:pt idx="2436">
                  <c:v>-0.1845</c:v>
                </c:pt>
                <c:pt idx="2437">
                  <c:v>-0.1837</c:v>
                </c:pt>
                <c:pt idx="2438">
                  <c:v>-0.18160000000000001</c:v>
                </c:pt>
                <c:pt idx="2439">
                  <c:v>-0.1784</c:v>
                </c:pt>
                <c:pt idx="2440">
                  <c:v>-0.17380000000000001</c:v>
                </c:pt>
                <c:pt idx="2441">
                  <c:v>-0.1681</c:v>
                </c:pt>
                <c:pt idx="2442">
                  <c:v>-0.16109999999999999</c:v>
                </c:pt>
                <c:pt idx="2443">
                  <c:v>-0.153</c:v>
                </c:pt>
                <c:pt idx="2444">
                  <c:v>-0.14380000000000001</c:v>
                </c:pt>
                <c:pt idx="2445">
                  <c:v>-0.1336</c:v>
                </c:pt>
                <c:pt idx="2446">
                  <c:v>-0.1225</c:v>
                </c:pt>
                <c:pt idx="2447">
                  <c:v>-0.1106</c:v>
                </c:pt>
                <c:pt idx="2448">
                  <c:v>-0.16259999999999999</c:v>
                </c:pt>
                <c:pt idx="2449">
                  <c:v>-0.16189999999999999</c:v>
                </c:pt>
                <c:pt idx="2450">
                  <c:v>-0.16009999999999999</c:v>
                </c:pt>
                <c:pt idx="2451">
                  <c:v>-0.15720000000000001</c:v>
                </c:pt>
                <c:pt idx="2452">
                  <c:v>-0.15310000000000001</c:v>
                </c:pt>
                <c:pt idx="2453">
                  <c:v>-0.1479</c:v>
                </c:pt>
                <c:pt idx="2454">
                  <c:v>-0.14169999999999999</c:v>
                </c:pt>
                <c:pt idx="2455">
                  <c:v>-0.13439999999999999</c:v>
                </c:pt>
                <c:pt idx="2456">
                  <c:v>-0.12620000000000001</c:v>
                </c:pt>
                <c:pt idx="2457">
                  <c:v>-0.1171</c:v>
                </c:pt>
                <c:pt idx="2458">
                  <c:v>-0.1072</c:v>
                </c:pt>
                <c:pt idx="2459">
                  <c:v>-9.6629999999999994E-2</c:v>
                </c:pt>
                <c:pt idx="2460">
                  <c:v>-0.14319999999999999</c:v>
                </c:pt>
                <c:pt idx="2461">
                  <c:v>-0.1426</c:v>
                </c:pt>
                <c:pt idx="2462">
                  <c:v>-0.1409</c:v>
                </c:pt>
                <c:pt idx="2463">
                  <c:v>-0.13830000000000001</c:v>
                </c:pt>
                <c:pt idx="2464">
                  <c:v>-0.1346</c:v>
                </c:pt>
                <c:pt idx="2465">
                  <c:v>-0.13</c:v>
                </c:pt>
                <c:pt idx="2466">
                  <c:v>-0.1244</c:v>
                </c:pt>
                <c:pt idx="2467">
                  <c:v>-0.1179</c:v>
                </c:pt>
                <c:pt idx="2468">
                  <c:v>-0.1105</c:v>
                </c:pt>
                <c:pt idx="2469">
                  <c:v>-0.1024</c:v>
                </c:pt>
                <c:pt idx="2470">
                  <c:v>-9.3609999999999999E-2</c:v>
                </c:pt>
                <c:pt idx="2471">
                  <c:v>-8.4209999999999993E-2</c:v>
                </c:pt>
                <c:pt idx="2472">
                  <c:v>-0.1258</c:v>
                </c:pt>
                <c:pt idx="2473">
                  <c:v>-0.12529999999999999</c:v>
                </c:pt>
                <c:pt idx="2474">
                  <c:v>-0.12379999999999999</c:v>
                </c:pt>
                <c:pt idx="2475">
                  <c:v>-0.12139999999999999</c:v>
                </c:pt>
                <c:pt idx="2476">
                  <c:v>-0.1182</c:v>
                </c:pt>
                <c:pt idx="2477">
                  <c:v>-0.114</c:v>
                </c:pt>
                <c:pt idx="2478">
                  <c:v>-0.109</c:v>
                </c:pt>
                <c:pt idx="2479">
                  <c:v>-0.1032</c:v>
                </c:pt>
                <c:pt idx="2480">
                  <c:v>-9.6619999999999998E-2</c:v>
                </c:pt>
                <c:pt idx="2481">
                  <c:v>-8.9380000000000001E-2</c:v>
                </c:pt>
                <c:pt idx="2482">
                  <c:v>-8.1530000000000005E-2</c:v>
                </c:pt>
                <c:pt idx="2483">
                  <c:v>-7.3160000000000003E-2</c:v>
                </c:pt>
                <c:pt idx="2484">
                  <c:v>-0.1104</c:v>
                </c:pt>
                <c:pt idx="2485">
                  <c:v>-0.1099</c:v>
                </c:pt>
                <c:pt idx="2486">
                  <c:v>-0.1086</c:v>
                </c:pt>
                <c:pt idx="2487">
                  <c:v>-0.1065</c:v>
                </c:pt>
                <c:pt idx="2488">
                  <c:v>-0.10349999999999999</c:v>
                </c:pt>
                <c:pt idx="2489">
                  <c:v>-9.9790000000000004E-2</c:v>
                </c:pt>
                <c:pt idx="2490">
                  <c:v>-9.5299999999999996E-2</c:v>
                </c:pt>
                <c:pt idx="2491">
                  <c:v>-9.0109999999999996E-2</c:v>
                </c:pt>
                <c:pt idx="2492">
                  <c:v>-8.4250000000000005E-2</c:v>
                </c:pt>
                <c:pt idx="2493">
                  <c:v>-7.7789999999999998E-2</c:v>
                </c:pt>
                <c:pt idx="2494">
                  <c:v>-7.0790000000000006E-2</c:v>
                </c:pt>
                <c:pt idx="2495">
                  <c:v>-6.3320000000000001E-2</c:v>
                </c:pt>
                <c:pt idx="2496">
                  <c:v>-9.6629999999999994E-2</c:v>
                </c:pt>
                <c:pt idx="2497">
                  <c:v>-9.622E-2</c:v>
                </c:pt>
                <c:pt idx="2498">
                  <c:v>-9.5049999999999996E-2</c:v>
                </c:pt>
                <c:pt idx="2499">
                  <c:v>-9.3130000000000004E-2</c:v>
                </c:pt>
                <c:pt idx="2500">
                  <c:v>-9.0490000000000001E-2</c:v>
                </c:pt>
                <c:pt idx="2501">
                  <c:v>-8.7150000000000005E-2</c:v>
                </c:pt>
                <c:pt idx="2502">
                  <c:v>-8.3140000000000006E-2</c:v>
                </c:pt>
                <c:pt idx="2503">
                  <c:v>-7.8490000000000004E-2</c:v>
                </c:pt>
                <c:pt idx="2504">
                  <c:v>-7.3249999999999996E-2</c:v>
                </c:pt>
                <c:pt idx="2505">
                  <c:v>-6.7479999999999998E-2</c:v>
                </c:pt>
                <c:pt idx="2506">
                  <c:v>-6.1219999999999997E-2</c:v>
                </c:pt>
                <c:pt idx="2507">
                  <c:v>-5.4559999999999997E-2</c:v>
                </c:pt>
                <c:pt idx="2508">
                  <c:v>-8.448E-2</c:v>
                </c:pt>
                <c:pt idx="2509">
                  <c:v>-8.4059999999999996E-2</c:v>
                </c:pt>
                <c:pt idx="2510">
                  <c:v>-8.3000000000000004E-2</c:v>
                </c:pt>
                <c:pt idx="2511">
                  <c:v>-8.1280000000000005E-2</c:v>
                </c:pt>
                <c:pt idx="2512">
                  <c:v>-7.8920000000000004E-2</c:v>
                </c:pt>
                <c:pt idx="2513">
                  <c:v>-7.5929999999999997E-2</c:v>
                </c:pt>
                <c:pt idx="2514">
                  <c:v>-7.2340000000000002E-2</c:v>
                </c:pt>
                <c:pt idx="2515">
                  <c:v>-6.8169999999999994E-2</c:v>
                </c:pt>
                <c:pt idx="2516">
                  <c:v>-6.3490000000000005E-2</c:v>
                </c:pt>
                <c:pt idx="2517">
                  <c:v>-5.8319999999999997E-2</c:v>
                </c:pt>
                <c:pt idx="2518">
                  <c:v>-5.2720000000000003E-2</c:v>
                </c:pt>
                <c:pt idx="2519">
                  <c:v>-4.675E-2</c:v>
                </c:pt>
                <c:pt idx="2520">
                  <c:v>-7.3580000000000007E-2</c:v>
                </c:pt>
                <c:pt idx="2521">
                  <c:v>-7.3260000000000006E-2</c:v>
                </c:pt>
                <c:pt idx="2522">
                  <c:v>-7.2309999999999999E-2</c:v>
                </c:pt>
                <c:pt idx="2523">
                  <c:v>-7.077E-2</c:v>
                </c:pt>
                <c:pt idx="2524">
                  <c:v>-6.8650000000000003E-2</c:v>
                </c:pt>
                <c:pt idx="2525">
                  <c:v>-6.5970000000000001E-2</c:v>
                </c:pt>
                <c:pt idx="2526">
                  <c:v>-6.2740000000000004E-2</c:v>
                </c:pt>
                <c:pt idx="2527">
                  <c:v>-5.901E-2</c:v>
                </c:pt>
                <c:pt idx="2528">
                  <c:v>-5.4809999999999998E-2</c:v>
                </c:pt>
                <c:pt idx="2529">
                  <c:v>-5.0180000000000002E-2</c:v>
                </c:pt>
                <c:pt idx="2530">
                  <c:v>-4.5159999999999999E-2</c:v>
                </c:pt>
                <c:pt idx="2531">
                  <c:v>-3.9820000000000001E-2</c:v>
                </c:pt>
                <c:pt idx="2532">
                  <c:v>-6.4009999999999997E-2</c:v>
                </c:pt>
                <c:pt idx="2533">
                  <c:v>-6.3670000000000004E-2</c:v>
                </c:pt>
                <c:pt idx="2534">
                  <c:v>-6.2820000000000001E-2</c:v>
                </c:pt>
                <c:pt idx="2535">
                  <c:v>-6.1440000000000002E-2</c:v>
                </c:pt>
                <c:pt idx="2536">
                  <c:v>-5.9540000000000003E-2</c:v>
                </c:pt>
                <c:pt idx="2537">
                  <c:v>-5.713E-2</c:v>
                </c:pt>
                <c:pt idx="2538">
                  <c:v>-5.4239999999999997E-2</c:v>
                </c:pt>
                <c:pt idx="2539">
                  <c:v>-5.0889999999999998E-2</c:v>
                </c:pt>
                <c:pt idx="2540">
                  <c:v>-4.7120000000000002E-2</c:v>
                </c:pt>
                <c:pt idx="2541">
                  <c:v>-4.2970000000000001E-2</c:v>
                </c:pt>
                <c:pt idx="2542">
                  <c:v>-3.8460000000000001E-2</c:v>
                </c:pt>
                <c:pt idx="2543">
                  <c:v>-3.3649999999999999E-2</c:v>
                </c:pt>
                <c:pt idx="2544">
                  <c:v>-5.5449999999999999E-2</c:v>
                </c:pt>
                <c:pt idx="2545">
                  <c:v>-5.5190000000000003E-2</c:v>
                </c:pt>
                <c:pt idx="2546">
                  <c:v>-5.4420000000000003E-2</c:v>
                </c:pt>
                <c:pt idx="2547">
                  <c:v>-5.3179999999999998E-2</c:v>
                </c:pt>
                <c:pt idx="2548">
                  <c:v>-5.1470000000000002E-2</c:v>
                </c:pt>
                <c:pt idx="2549">
                  <c:v>-4.931E-2</c:v>
                </c:pt>
                <c:pt idx="2550">
                  <c:v>-4.6710000000000002E-2</c:v>
                </c:pt>
                <c:pt idx="2551">
                  <c:v>-4.3700000000000003E-2</c:v>
                </c:pt>
                <c:pt idx="2552">
                  <c:v>-4.0320000000000002E-2</c:v>
                </c:pt>
                <c:pt idx="2553">
                  <c:v>-3.6580000000000001E-2</c:v>
                </c:pt>
                <c:pt idx="2554">
                  <c:v>-3.252E-2</c:v>
                </c:pt>
                <c:pt idx="2555">
                  <c:v>-2.8199999999999999E-2</c:v>
                </c:pt>
                <c:pt idx="2556">
                  <c:v>-4.795E-2</c:v>
                </c:pt>
                <c:pt idx="2557">
                  <c:v>-4.768E-2</c:v>
                </c:pt>
                <c:pt idx="2558">
                  <c:v>-4.6989999999999997E-2</c:v>
                </c:pt>
                <c:pt idx="2559">
                  <c:v>-4.5879999999999997E-2</c:v>
                </c:pt>
                <c:pt idx="2560">
                  <c:v>-4.4339999999999997E-2</c:v>
                </c:pt>
                <c:pt idx="2561">
                  <c:v>-4.24E-2</c:v>
                </c:pt>
                <c:pt idx="2562">
                  <c:v>-4.0059999999999998E-2</c:v>
                </c:pt>
                <c:pt idx="2563">
                  <c:v>-3.7350000000000001E-2</c:v>
                </c:pt>
                <c:pt idx="2564">
                  <c:v>-3.4299999999999997E-2</c:v>
                </c:pt>
                <c:pt idx="2565">
                  <c:v>-3.0939999999999999E-2</c:v>
                </c:pt>
                <c:pt idx="2566">
                  <c:v>-2.7279999999999999E-2</c:v>
                </c:pt>
                <c:pt idx="2567">
                  <c:v>-2.3380000000000001E-2</c:v>
                </c:pt>
                <c:pt idx="2568">
                  <c:v>-4.1270000000000001E-2</c:v>
                </c:pt>
                <c:pt idx="2569">
                  <c:v>-4.1070000000000002E-2</c:v>
                </c:pt>
                <c:pt idx="2570">
                  <c:v>-4.045E-2</c:v>
                </c:pt>
                <c:pt idx="2571">
                  <c:v>-3.9440000000000003E-2</c:v>
                </c:pt>
                <c:pt idx="2572">
                  <c:v>-3.8059999999999997E-2</c:v>
                </c:pt>
                <c:pt idx="2573">
                  <c:v>-3.6310000000000002E-2</c:v>
                </c:pt>
                <c:pt idx="2574">
                  <c:v>-3.4200000000000001E-2</c:v>
                </c:pt>
                <c:pt idx="2575">
                  <c:v>-3.1759999999999997E-2</c:v>
                </c:pt>
                <c:pt idx="2576">
                  <c:v>-2.9010000000000001E-2</c:v>
                </c:pt>
                <c:pt idx="2577">
                  <c:v>-2.597E-2</c:v>
                </c:pt>
                <c:pt idx="2578">
                  <c:v>-2.2669999999999999E-2</c:v>
                </c:pt>
                <c:pt idx="2579">
                  <c:v>-1.9140000000000001E-2</c:v>
                </c:pt>
                <c:pt idx="2580">
                  <c:v>-3.5459999999999998E-2</c:v>
                </c:pt>
                <c:pt idx="2581">
                  <c:v>-3.5249999999999997E-2</c:v>
                </c:pt>
                <c:pt idx="2582">
                  <c:v>-3.4689999999999999E-2</c:v>
                </c:pt>
                <c:pt idx="2583">
                  <c:v>-3.3779999999999998E-2</c:v>
                </c:pt>
                <c:pt idx="2584">
                  <c:v>-3.2530000000000003E-2</c:v>
                </c:pt>
                <c:pt idx="2585">
                  <c:v>-3.0949999999999998E-2</c:v>
                </c:pt>
                <c:pt idx="2586">
                  <c:v>-2.9049999999999999E-2</c:v>
                </c:pt>
                <c:pt idx="2587">
                  <c:v>-2.6849999999999999E-2</c:v>
                </c:pt>
                <c:pt idx="2588">
                  <c:v>-2.436E-2</c:v>
                </c:pt>
                <c:pt idx="2589">
                  <c:v>-2.162E-2</c:v>
                </c:pt>
                <c:pt idx="2590">
                  <c:v>-1.8630000000000001E-2</c:v>
                </c:pt>
                <c:pt idx="2591">
                  <c:v>-1.5429999999999999E-2</c:v>
                </c:pt>
                <c:pt idx="2592">
                  <c:v>-3.031E-2</c:v>
                </c:pt>
                <c:pt idx="2593">
                  <c:v>-3.015E-2</c:v>
                </c:pt>
                <c:pt idx="2594">
                  <c:v>-2.964E-2</c:v>
                </c:pt>
                <c:pt idx="2595">
                  <c:v>-2.8819999999999998E-2</c:v>
                </c:pt>
                <c:pt idx="2596">
                  <c:v>-2.7699999999999999E-2</c:v>
                </c:pt>
                <c:pt idx="2597">
                  <c:v>-2.6270000000000002E-2</c:v>
                </c:pt>
                <c:pt idx="2598">
                  <c:v>-2.4549999999999999E-2</c:v>
                </c:pt>
                <c:pt idx="2599">
                  <c:v>-2.256E-2</c:v>
                </c:pt>
                <c:pt idx="2600">
                  <c:v>-2.0310000000000002E-2</c:v>
                </c:pt>
                <c:pt idx="2601">
                  <c:v>-1.7819999999999999E-2</c:v>
                </c:pt>
                <c:pt idx="2602">
                  <c:v>-1.511E-2</c:v>
                </c:pt>
                <c:pt idx="2603">
                  <c:v>-1.221E-2</c:v>
                </c:pt>
                <c:pt idx="2604">
                  <c:v>-2.5870000000000001E-2</c:v>
                </c:pt>
                <c:pt idx="2605">
                  <c:v>-2.5690000000000001E-2</c:v>
                </c:pt>
                <c:pt idx="2606">
                  <c:v>-2.5239999999999999E-2</c:v>
                </c:pt>
                <c:pt idx="2607">
                  <c:v>-2.4500000000000001E-2</c:v>
                </c:pt>
                <c:pt idx="2608">
                  <c:v>-2.3480000000000001E-2</c:v>
                </c:pt>
                <c:pt idx="2609">
                  <c:v>-2.2179999999999998E-2</c:v>
                </c:pt>
                <c:pt idx="2610">
                  <c:v>-2.0629999999999999E-2</c:v>
                </c:pt>
                <c:pt idx="2611">
                  <c:v>-1.883E-2</c:v>
                </c:pt>
                <c:pt idx="2612">
                  <c:v>-1.6789999999999999E-2</c:v>
                </c:pt>
                <c:pt idx="2613">
                  <c:v>-1.453E-2</c:v>
                </c:pt>
                <c:pt idx="2614">
                  <c:v>-1.2070000000000001E-2</c:v>
                </c:pt>
                <c:pt idx="2615">
                  <c:v>-9.4310000000000001E-3</c:v>
                </c:pt>
                <c:pt idx="2616">
                  <c:v>-2.196E-2</c:v>
                </c:pt>
                <c:pt idx="2617">
                  <c:v>-2.1829999999999999E-2</c:v>
                </c:pt>
                <c:pt idx="2618">
                  <c:v>-2.1420000000000002E-2</c:v>
                </c:pt>
                <c:pt idx="2619">
                  <c:v>-2.0750000000000001E-2</c:v>
                </c:pt>
                <c:pt idx="2620">
                  <c:v>-1.9820000000000001E-2</c:v>
                </c:pt>
                <c:pt idx="2621">
                  <c:v>-1.865E-2</c:v>
                </c:pt>
                <c:pt idx="2622">
                  <c:v>-1.7239999999999998E-2</c:v>
                </c:pt>
                <c:pt idx="2623">
                  <c:v>-1.5599999999999999E-2</c:v>
                </c:pt>
                <c:pt idx="2624">
                  <c:v>-1.375E-2</c:v>
                </c:pt>
                <c:pt idx="2625">
                  <c:v>-1.17E-2</c:v>
                </c:pt>
                <c:pt idx="2626">
                  <c:v>-9.4640000000000002E-3</c:v>
                </c:pt>
                <c:pt idx="2627">
                  <c:v>-7.0609999999999996E-3</c:v>
                </c:pt>
                <c:pt idx="2628">
                  <c:v>-1.864E-2</c:v>
                </c:pt>
                <c:pt idx="2629">
                  <c:v>-1.8499999999999999E-2</c:v>
                </c:pt>
                <c:pt idx="2630">
                  <c:v>-1.8120000000000001E-2</c:v>
                </c:pt>
                <c:pt idx="2631">
                  <c:v>-1.7510000000000001E-2</c:v>
                </c:pt>
                <c:pt idx="2632">
                  <c:v>-1.6670000000000001E-2</c:v>
                </c:pt>
                <c:pt idx="2633">
                  <c:v>-1.5610000000000001E-2</c:v>
                </c:pt>
                <c:pt idx="2634">
                  <c:v>-1.4330000000000001E-2</c:v>
                </c:pt>
                <c:pt idx="2635">
                  <c:v>-1.2840000000000001E-2</c:v>
                </c:pt>
                <c:pt idx="2636">
                  <c:v>-1.116E-2</c:v>
                </c:pt>
                <c:pt idx="2637">
                  <c:v>-9.2940000000000002E-3</c:v>
                </c:pt>
                <c:pt idx="2638">
                  <c:v>-7.2579999999999997E-3</c:v>
                </c:pt>
                <c:pt idx="2639">
                  <c:v>-5.0660000000000002E-3</c:v>
                </c:pt>
                <c:pt idx="2640">
                  <c:v>-1.576E-2</c:v>
                </c:pt>
                <c:pt idx="2641">
                  <c:v>-1.5640000000000001E-2</c:v>
                </c:pt>
                <c:pt idx="2642">
                  <c:v>-1.5310000000000001E-2</c:v>
                </c:pt>
                <c:pt idx="2643">
                  <c:v>-1.4749999999999999E-2</c:v>
                </c:pt>
                <c:pt idx="2644">
                  <c:v>-1.3990000000000001E-2</c:v>
                </c:pt>
                <c:pt idx="2645">
                  <c:v>-1.302E-2</c:v>
                </c:pt>
                <c:pt idx="2646">
                  <c:v>-1.1860000000000001E-2</c:v>
                </c:pt>
                <c:pt idx="2647">
                  <c:v>-1.051E-2</c:v>
                </c:pt>
                <c:pt idx="2648">
                  <c:v>-8.9750000000000003E-3</c:v>
                </c:pt>
                <c:pt idx="2649">
                  <c:v>-7.2740000000000001E-3</c:v>
                </c:pt>
                <c:pt idx="2650">
                  <c:v>-5.4169999999999999E-3</c:v>
                </c:pt>
                <c:pt idx="2651">
                  <c:v>-3.4169999999999999E-3</c:v>
                </c:pt>
                <c:pt idx="2652">
                  <c:v>-1.3350000000000001E-2</c:v>
                </c:pt>
                <c:pt idx="2653">
                  <c:v>-1.323E-2</c:v>
                </c:pt>
                <c:pt idx="2654">
                  <c:v>-1.2919999999999999E-2</c:v>
                </c:pt>
                <c:pt idx="2655">
                  <c:v>-1.242E-2</c:v>
                </c:pt>
                <c:pt idx="2656">
                  <c:v>-1.1730000000000001E-2</c:v>
                </c:pt>
                <c:pt idx="2657">
                  <c:v>-1.085E-2</c:v>
                </c:pt>
                <c:pt idx="2658">
                  <c:v>-9.7890000000000008E-3</c:v>
                </c:pt>
                <c:pt idx="2659">
                  <c:v>-8.5570000000000004E-3</c:v>
                </c:pt>
                <c:pt idx="2660">
                  <c:v>-7.1599999999999997E-3</c:v>
                </c:pt>
                <c:pt idx="2661">
                  <c:v>-5.6090000000000003E-3</c:v>
                </c:pt>
                <c:pt idx="2662">
                  <c:v>-3.9129999999999998E-3</c:v>
                </c:pt>
                <c:pt idx="2663">
                  <c:v>-2.085E-3</c:v>
                </c:pt>
                <c:pt idx="2664">
                  <c:v>-1.1310000000000001E-2</c:v>
                </c:pt>
                <c:pt idx="2665">
                  <c:v>-1.1220000000000001E-2</c:v>
                </c:pt>
                <c:pt idx="2666">
                  <c:v>-1.094E-2</c:v>
                </c:pt>
                <c:pt idx="2667">
                  <c:v>-1.048E-2</c:v>
                </c:pt>
                <c:pt idx="2668">
                  <c:v>-9.8480000000000009E-3</c:v>
                </c:pt>
                <c:pt idx="2669">
                  <c:v>-9.0469999999999995E-3</c:v>
                </c:pt>
                <c:pt idx="2670">
                  <c:v>-8.0820000000000006E-3</c:v>
                </c:pt>
                <c:pt idx="2671">
                  <c:v>-6.9579999999999998E-3</c:v>
                </c:pt>
                <c:pt idx="2672">
                  <c:v>-5.6839999999999998E-3</c:v>
                </c:pt>
                <c:pt idx="2673">
                  <c:v>-4.2680000000000001E-3</c:v>
                </c:pt>
                <c:pt idx="2674">
                  <c:v>-2.7190000000000001E-3</c:v>
                </c:pt>
                <c:pt idx="2675">
                  <c:v>-1.0460000000000001E-3</c:v>
                </c:pt>
                <c:pt idx="2676">
                  <c:v>-9.6570000000000007E-3</c:v>
                </c:pt>
                <c:pt idx="2677">
                  <c:v>-9.5630000000000003E-3</c:v>
                </c:pt>
                <c:pt idx="2678">
                  <c:v>-9.306E-3</c:v>
                </c:pt>
                <c:pt idx="2679">
                  <c:v>-8.8900000000000003E-3</c:v>
                </c:pt>
                <c:pt idx="2680">
                  <c:v>-8.3160000000000005E-3</c:v>
                </c:pt>
                <c:pt idx="2681">
                  <c:v>-7.587E-3</c:v>
                </c:pt>
                <c:pt idx="2682">
                  <c:v>-6.7070000000000003E-3</c:v>
                </c:pt>
                <c:pt idx="2683">
                  <c:v>-5.6820000000000004E-3</c:v>
                </c:pt>
                <c:pt idx="2684">
                  <c:v>-4.5189999999999996E-3</c:v>
                </c:pt>
                <c:pt idx="2685">
                  <c:v>-3.225E-3</c:v>
                </c:pt>
                <c:pt idx="2686">
                  <c:v>-1.8079999999999999E-3</c:v>
                </c:pt>
                <c:pt idx="2687">
                  <c:v>-2.7780000000000003E-4</c:v>
                </c:pt>
                <c:pt idx="2688">
                  <c:v>-8.3160000000000005E-3</c:v>
                </c:pt>
                <c:pt idx="2689">
                  <c:v>-8.2400000000000008E-3</c:v>
                </c:pt>
                <c:pt idx="2690">
                  <c:v>-8.0070000000000002E-3</c:v>
                </c:pt>
                <c:pt idx="2691">
                  <c:v>-7.6270000000000001E-3</c:v>
                </c:pt>
                <c:pt idx="2692">
                  <c:v>-7.1029999999999999E-3</c:v>
                </c:pt>
                <c:pt idx="2693">
                  <c:v>-6.4380000000000001E-3</c:v>
                </c:pt>
                <c:pt idx="2694">
                  <c:v>-5.6350000000000003E-3</c:v>
                </c:pt>
                <c:pt idx="2695">
                  <c:v>-4.7000000000000002E-3</c:v>
                </c:pt>
                <c:pt idx="2696">
                  <c:v>-3.637E-3</c:v>
                </c:pt>
                <c:pt idx="2697">
                  <c:v>-2.4550000000000002E-3</c:v>
                </c:pt>
                <c:pt idx="2698">
                  <c:v>-1.1590000000000001E-3</c:v>
                </c:pt>
                <c:pt idx="2699">
                  <c:v>2.4180000000000002E-4</c:v>
                </c:pt>
                <c:pt idx="2700">
                  <c:v>-7.293E-3</c:v>
                </c:pt>
                <c:pt idx="2701">
                  <c:v>-7.2170000000000003E-3</c:v>
                </c:pt>
                <c:pt idx="2702">
                  <c:v>-7.0029999999999997E-3</c:v>
                </c:pt>
                <c:pt idx="2703">
                  <c:v>-6.6579999999999999E-3</c:v>
                </c:pt>
                <c:pt idx="2704">
                  <c:v>-6.1799999999999997E-3</c:v>
                </c:pt>
                <c:pt idx="2705">
                  <c:v>-5.574E-3</c:v>
                </c:pt>
                <c:pt idx="2706">
                  <c:v>-4.8409999999999998E-3</c:v>
                </c:pt>
                <c:pt idx="2707">
                  <c:v>-3.9870000000000001E-3</c:v>
                </c:pt>
                <c:pt idx="2708">
                  <c:v>-3.0170000000000002E-3</c:v>
                </c:pt>
                <c:pt idx="2709">
                  <c:v>-1.936E-3</c:v>
                </c:pt>
                <c:pt idx="2710">
                  <c:v>-7.5060000000000003E-4</c:v>
                </c:pt>
                <c:pt idx="2711">
                  <c:v>5.3189999999999997E-4</c:v>
                </c:pt>
                <c:pt idx="2712">
                  <c:v>-6.5319999999999996E-3</c:v>
                </c:pt>
                <c:pt idx="2713">
                  <c:v>-6.4669999999999997E-3</c:v>
                </c:pt>
                <c:pt idx="2714">
                  <c:v>-6.2750000000000002E-3</c:v>
                </c:pt>
                <c:pt idx="2715">
                  <c:v>-5.9579999999999998E-3</c:v>
                </c:pt>
                <c:pt idx="2716">
                  <c:v>-5.5230000000000001E-3</c:v>
                </c:pt>
                <c:pt idx="2717">
                  <c:v>-4.9690000000000003E-3</c:v>
                </c:pt>
                <c:pt idx="2718">
                  <c:v>-4.3E-3</c:v>
                </c:pt>
                <c:pt idx="2719">
                  <c:v>-3.5209999999999998E-3</c:v>
                </c:pt>
                <c:pt idx="2720">
                  <c:v>-2.6340000000000001E-3</c:v>
                </c:pt>
                <c:pt idx="2721">
                  <c:v>-1.647E-3</c:v>
                </c:pt>
                <c:pt idx="2722">
                  <c:v>-5.6289999999999997E-4</c:v>
                </c:pt>
                <c:pt idx="2723">
                  <c:v>6.1079999999999999E-4</c:v>
                </c:pt>
                <c:pt idx="2724">
                  <c:v>-6.0299999999999998E-3</c:v>
                </c:pt>
                <c:pt idx="2725">
                  <c:v>-5.9690000000000003E-3</c:v>
                </c:pt>
                <c:pt idx="2726">
                  <c:v>-5.79E-3</c:v>
                </c:pt>
                <c:pt idx="2727">
                  <c:v>-5.5030000000000001E-3</c:v>
                </c:pt>
                <c:pt idx="2728">
                  <c:v>-5.1070000000000004E-3</c:v>
                </c:pt>
                <c:pt idx="2729">
                  <c:v>-4.6020000000000002E-3</c:v>
                </c:pt>
                <c:pt idx="2730">
                  <c:v>-3.9919999999999999E-3</c:v>
                </c:pt>
                <c:pt idx="2731">
                  <c:v>-3.2799999999999999E-3</c:v>
                </c:pt>
                <c:pt idx="2732">
                  <c:v>-2.4710000000000001E-3</c:v>
                </c:pt>
                <c:pt idx="2733">
                  <c:v>-1.5690000000000001E-3</c:v>
                </c:pt>
                <c:pt idx="2734">
                  <c:v>-5.7799999999999995E-4</c:v>
                </c:pt>
                <c:pt idx="2735">
                  <c:v>4.9549999999999996E-4</c:v>
                </c:pt>
                <c:pt idx="2736">
                  <c:v>-5.7499999999999999E-3</c:v>
                </c:pt>
                <c:pt idx="2737">
                  <c:v>-5.6959999999999997E-3</c:v>
                </c:pt>
                <c:pt idx="2738">
                  <c:v>-5.535E-3</c:v>
                </c:pt>
                <c:pt idx="2739">
                  <c:v>-5.2729999999999999E-3</c:v>
                </c:pt>
                <c:pt idx="2740">
                  <c:v>-4.9109999999999996E-3</c:v>
                </c:pt>
                <c:pt idx="2741">
                  <c:v>-4.4510000000000001E-3</c:v>
                </c:pt>
                <c:pt idx="2742">
                  <c:v>-3.895E-3</c:v>
                </c:pt>
                <c:pt idx="2743">
                  <c:v>-3.2460000000000002E-3</c:v>
                </c:pt>
                <c:pt idx="2744">
                  <c:v>-2.5079999999999998E-3</c:v>
                </c:pt>
                <c:pt idx="2745">
                  <c:v>-1.684E-3</c:v>
                </c:pt>
                <c:pt idx="2746">
                  <c:v>-7.7920000000000007E-4</c:v>
                </c:pt>
                <c:pt idx="2747">
                  <c:v>2.017E-4</c:v>
                </c:pt>
                <c:pt idx="2748">
                  <c:v>-5.6810000000000003E-3</c:v>
                </c:pt>
                <c:pt idx="2749">
                  <c:v>-5.6309999999999997E-3</c:v>
                </c:pt>
                <c:pt idx="2750">
                  <c:v>-5.4850000000000003E-3</c:v>
                </c:pt>
                <c:pt idx="2751">
                  <c:v>-5.2469999999999999E-3</c:v>
                </c:pt>
                <c:pt idx="2752">
                  <c:v>-4.9170000000000004E-3</c:v>
                </c:pt>
                <c:pt idx="2753">
                  <c:v>-4.4980000000000003E-3</c:v>
                </c:pt>
                <c:pt idx="2754">
                  <c:v>-3.9919999999999999E-3</c:v>
                </c:pt>
                <c:pt idx="2755">
                  <c:v>-3.3999999999999998E-3</c:v>
                </c:pt>
                <c:pt idx="2756">
                  <c:v>-2.7269999999999998E-3</c:v>
                </c:pt>
                <c:pt idx="2757">
                  <c:v>-1.9759999999999999E-3</c:v>
                </c:pt>
                <c:pt idx="2758">
                  <c:v>-1.1509999999999999E-3</c:v>
                </c:pt>
                <c:pt idx="2759">
                  <c:v>-2.5569999999999998E-4</c:v>
                </c:pt>
                <c:pt idx="2760">
                  <c:v>-5.7999999999999996E-3</c:v>
                </c:pt>
                <c:pt idx="2761">
                  <c:v>-5.7559999999999998E-3</c:v>
                </c:pt>
                <c:pt idx="2762">
                  <c:v>-5.6239999999999997E-3</c:v>
                </c:pt>
                <c:pt idx="2763">
                  <c:v>-5.4060000000000002E-3</c:v>
                </c:pt>
                <c:pt idx="2764">
                  <c:v>-5.1070000000000004E-3</c:v>
                </c:pt>
                <c:pt idx="2765">
                  <c:v>-4.725E-3</c:v>
                </c:pt>
                <c:pt idx="2766">
                  <c:v>-4.2640000000000004E-3</c:v>
                </c:pt>
                <c:pt idx="2767">
                  <c:v>-3.7260000000000001E-3</c:v>
                </c:pt>
                <c:pt idx="2768">
                  <c:v>-3.114E-3</c:v>
                </c:pt>
                <c:pt idx="2769">
                  <c:v>-2.4299999999999999E-3</c:v>
                </c:pt>
                <c:pt idx="2770">
                  <c:v>-1.678E-3</c:v>
                </c:pt>
                <c:pt idx="2771">
                  <c:v>-8.6300000000000005E-4</c:v>
                </c:pt>
                <c:pt idx="2772">
                  <c:v>-6.0899999999999999E-3</c:v>
                </c:pt>
                <c:pt idx="2773">
                  <c:v>-6.0520000000000001E-3</c:v>
                </c:pt>
                <c:pt idx="2774">
                  <c:v>-5.9309999999999996E-3</c:v>
                </c:pt>
                <c:pt idx="2775">
                  <c:v>-5.7340000000000004E-3</c:v>
                </c:pt>
                <c:pt idx="2776">
                  <c:v>-5.4619999999999998E-3</c:v>
                </c:pt>
                <c:pt idx="2777">
                  <c:v>-5.1159999999999999E-3</c:v>
                </c:pt>
                <c:pt idx="2778">
                  <c:v>-4.6979999999999999E-3</c:v>
                </c:pt>
                <c:pt idx="2779">
                  <c:v>-4.2090000000000001E-3</c:v>
                </c:pt>
                <c:pt idx="2780">
                  <c:v>-3.6519999999999999E-3</c:v>
                </c:pt>
                <c:pt idx="2781">
                  <c:v>-3.0309999999999998E-3</c:v>
                </c:pt>
                <c:pt idx="2782">
                  <c:v>-2.3479999999999998E-3</c:v>
                </c:pt>
                <c:pt idx="2783">
                  <c:v>-1.6069999999999999E-3</c:v>
                </c:pt>
                <c:pt idx="2784">
                  <c:v>-6.5409999999999999E-3</c:v>
                </c:pt>
                <c:pt idx="2785">
                  <c:v>-6.5040000000000002E-3</c:v>
                </c:pt>
                <c:pt idx="2786">
                  <c:v>-6.3949999999999996E-3</c:v>
                </c:pt>
                <c:pt idx="2787">
                  <c:v>-6.2160000000000002E-3</c:v>
                </c:pt>
                <c:pt idx="2788">
                  <c:v>-5.9699999999999996E-3</c:v>
                </c:pt>
                <c:pt idx="2789">
                  <c:v>-5.6559999999999996E-3</c:v>
                </c:pt>
                <c:pt idx="2790">
                  <c:v>-5.2769999999999996E-3</c:v>
                </c:pt>
                <c:pt idx="2791">
                  <c:v>-4.8339999999999998E-3</c:v>
                </c:pt>
                <c:pt idx="2792">
                  <c:v>-4.3299999999999996E-3</c:v>
                </c:pt>
                <c:pt idx="2793">
                  <c:v>-3.7659999999999998E-3</c:v>
                </c:pt>
                <c:pt idx="2794">
                  <c:v>-3.1470000000000001E-3</c:v>
                </c:pt>
                <c:pt idx="2795">
                  <c:v>-2.4759999999999999E-3</c:v>
                </c:pt>
                <c:pt idx="2796">
                  <c:v>-7.1260000000000004E-3</c:v>
                </c:pt>
                <c:pt idx="2797">
                  <c:v>-7.097E-3</c:v>
                </c:pt>
                <c:pt idx="2798">
                  <c:v>-6.9979999999999999E-3</c:v>
                </c:pt>
                <c:pt idx="2799">
                  <c:v>-6.8370000000000002E-3</c:v>
                </c:pt>
                <c:pt idx="2800">
                  <c:v>-6.6140000000000001E-3</c:v>
                </c:pt>
                <c:pt idx="2801">
                  <c:v>-6.3309999999999998E-3</c:v>
                </c:pt>
                <c:pt idx="2802">
                  <c:v>-5.9880000000000003E-3</c:v>
                </c:pt>
                <c:pt idx="2803">
                  <c:v>-5.5880000000000001E-3</c:v>
                </c:pt>
                <c:pt idx="2804">
                  <c:v>-5.1320000000000003E-3</c:v>
                </c:pt>
                <c:pt idx="2805">
                  <c:v>-4.6230000000000004E-3</c:v>
                </c:pt>
                <c:pt idx="2806">
                  <c:v>-4.0639999999999999E-3</c:v>
                </c:pt>
                <c:pt idx="2807">
                  <c:v>-3.457E-3</c:v>
                </c:pt>
                <c:pt idx="2808">
                  <c:v>-7.8480000000000008E-3</c:v>
                </c:pt>
                <c:pt idx="2809">
                  <c:v>-7.8169999999999993E-3</c:v>
                </c:pt>
                <c:pt idx="2810">
                  <c:v>-7.7289999999999998E-3</c:v>
                </c:pt>
                <c:pt idx="2811">
                  <c:v>-7.5830000000000003E-3</c:v>
                </c:pt>
                <c:pt idx="2812">
                  <c:v>-7.3829999999999998E-3</c:v>
                </c:pt>
                <c:pt idx="2813">
                  <c:v>-7.1269999999999997E-3</c:v>
                </c:pt>
                <c:pt idx="2814">
                  <c:v>-6.8190000000000004E-3</c:v>
                </c:pt>
                <c:pt idx="2815">
                  <c:v>-6.4590000000000003E-3</c:v>
                </c:pt>
                <c:pt idx="2816">
                  <c:v>-6.0480000000000004E-3</c:v>
                </c:pt>
                <c:pt idx="2817">
                  <c:v>-5.5900000000000004E-3</c:v>
                </c:pt>
                <c:pt idx="2818">
                  <c:v>-5.0870000000000004E-3</c:v>
                </c:pt>
                <c:pt idx="2819">
                  <c:v>-4.5399999999999998E-3</c:v>
                </c:pt>
                <c:pt idx="2820">
                  <c:v>-8.6739999999999994E-3</c:v>
                </c:pt>
                <c:pt idx="2821">
                  <c:v>-8.6529999999999992E-3</c:v>
                </c:pt>
                <c:pt idx="2822">
                  <c:v>-8.5719999999999998E-3</c:v>
                </c:pt>
                <c:pt idx="2823">
                  <c:v>-8.4419999999999999E-3</c:v>
                </c:pt>
                <c:pt idx="2824">
                  <c:v>-8.2629999999999995E-3</c:v>
                </c:pt>
                <c:pt idx="2825">
                  <c:v>-8.0339999999999995E-3</c:v>
                </c:pt>
                <c:pt idx="2826">
                  <c:v>-7.757E-3</c:v>
                </c:pt>
                <c:pt idx="2827">
                  <c:v>-7.4339999999999996E-3</c:v>
                </c:pt>
                <c:pt idx="2828">
                  <c:v>-7.0660000000000002E-3</c:v>
                </c:pt>
                <c:pt idx="2829">
                  <c:v>-6.6559999999999996E-3</c:v>
                </c:pt>
                <c:pt idx="2830">
                  <c:v>-6.2049999999999996E-3</c:v>
                </c:pt>
                <c:pt idx="2831">
                  <c:v>-5.7149999999999996E-3</c:v>
                </c:pt>
                <c:pt idx="2832">
                  <c:v>-9.6159999999999995E-3</c:v>
                </c:pt>
                <c:pt idx="2833">
                  <c:v>-9.5910000000000006E-3</c:v>
                </c:pt>
                <c:pt idx="2834">
                  <c:v>-9.5200000000000007E-3</c:v>
                </c:pt>
                <c:pt idx="2835">
                  <c:v>-9.4039999999999992E-3</c:v>
                </c:pt>
                <c:pt idx="2836">
                  <c:v>-9.2429999999999995E-3</c:v>
                </c:pt>
                <c:pt idx="2837">
                  <c:v>-9.0390000000000002E-3</c:v>
                </c:pt>
                <c:pt idx="2838">
                  <c:v>-8.7919999999999995E-3</c:v>
                </c:pt>
                <c:pt idx="2839">
                  <c:v>-8.5039999999999994E-3</c:v>
                </c:pt>
                <c:pt idx="2840">
                  <c:v>-8.1759999999999992E-3</c:v>
                </c:pt>
                <c:pt idx="2841">
                  <c:v>-7.8100000000000001E-3</c:v>
                </c:pt>
                <c:pt idx="2842">
                  <c:v>-7.4079999999999997E-3</c:v>
                </c:pt>
                <c:pt idx="2843">
                  <c:v>-6.9719999999999999E-3</c:v>
                </c:pt>
                <c:pt idx="2844">
                  <c:v>-1.064E-2</c:v>
                </c:pt>
                <c:pt idx="2845">
                  <c:v>-1.0619999999999999E-2</c:v>
                </c:pt>
                <c:pt idx="2846">
                  <c:v>-1.056E-2</c:v>
                </c:pt>
                <c:pt idx="2847">
                  <c:v>-1.0449999999999999E-2</c:v>
                </c:pt>
                <c:pt idx="2848">
                  <c:v>-1.031E-2</c:v>
                </c:pt>
                <c:pt idx="2849">
                  <c:v>-1.013E-2</c:v>
                </c:pt>
                <c:pt idx="2850">
                  <c:v>-9.9120000000000007E-3</c:v>
                </c:pt>
                <c:pt idx="2851">
                  <c:v>-9.6570000000000007E-3</c:v>
                </c:pt>
                <c:pt idx="2852">
                  <c:v>-9.3670000000000003E-3</c:v>
                </c:pt>
                <c:pt idx="2853">
                  <c:v>-9.0430000000000007E-3</c:v>
                </c:pt>
                <c:pt idx="2854">
                  <c:v>-8.6870000000000003E-3</c:v>
                </c:pt>
                <c:pt idx="2855">
                  <c:v>-8.3020000000000004E-3</c:v>
                </c:pt>
                <c:pt idx="2856">
                  <c:v>-1.175E-2</c:v>
                </c:pt>
                <c:pt idx="2857">
                  <c:v>-1.1730000000000001E-2</c:v>
                </c:pt>
                <c:pt idx="2858">
                  <c:v>-1.1679999999999999E-2</c:v>
                </c:pt>
                <c:pt idx="2859">
                  <c:v>-1.159E-2</c:v>
                </c:pt>
                <c:pt idx="2860">
                  <c:v>-1.146E-2</c:v>
                </c:pt>
                <c:pt idx="2861">
                  <c:v>-1.1299999999999999E-2</c:v>
                </c:pt>
                <c:pt idx="2862">
                  <c:v>-1.111E-2</c:v>
                </c:pt>
                <c:pt idx="2863">
                  <c:v>-1.0880000000000001E-2</c:v>
                </c:pt>
                <c:pt idx="2864">
                  <c:v>-1.0630000000000001E-2</c:v>
                </c:pt>
                <c:pt idx="2865">
                  <c:v>-1.034E-2</c:v>
                </c:pt>
                <c:pt idx="2866">
                  <c:v>-1.0030000000000001E-2</c:v>
                </c:pt>
                <c:pt idx="2867">
                  <c:v>-9.6950000000000005E-3</c:v>
                </c:pt>
                <c:pt idx="2868">
                  <c:v>-1.2930000000000001E-2</c:v>
                </c:pt>
                <c:pt idx="2869">
                  <c:v>-1.2919999999999999E-2</c:v>
                </c:pt>
                <c:pt idx="2870">
                  <c:v>-1.2869999999999999E-2</c:v>
                </c:pt>
                <c:pt idx="2871">
                  <c:v>-1.2789999999999999E-2</c:v>
                </c:pt>
                <c:pt idx="2872">
                  <c:v>-1.268E-2</c:v>
                </c:pt>
                <c:pt idx="2873">
                  <c:v>-1.2540000000000001E-2</c:v>
                </c:pt>
                <c:pt idx="2874">
                  <c:v>-1.2370000000000001E-2</c:v>
                </c:pt>
                <c:pt idx="2875">
                  <c:v>-1.218E-2</c:v>
                </c:pt>
                <c:pt idx="2876">
                  <c:v>-1.1950000000000001E-2</c:v>
                </c:pt>
                <c:pt idx="2877">
                  <c:v>-1.171E-2</c:v>
                </c:pt>
                <c:pt idx="2878">
                  <c:v>-1.1440000000000001E-2</c:v>
                </c:pt>
                <c:pt idx="2879">
                  <c:v>-1.1140000000000001E-2</c:v>
                </c:pt>
                <c:pt idx="2880">
                  <c:v>-1.418E-2</c:v>
                </c:pt>
                <c:pt idx="2881">
                  <c:v>-1.4160000000000001E-2</c:v>
                </c:pt>
                <c:pt idx="2882">
                  <c:v>-1.4120000000000001E-2</c:v>
                </c:pt>
                <c:pt idx="2883">
                  <c:v>-1.405E-2</c:v>
                </c:pt>
                <c:pt idx="2884">
                  <c:v>-1.396E-2</c:v>
                </c:pt>
                <c:pt idx="2885">
                  <c:v>-1.384E-2</c:v>
                </c:pt>
                <c:pt idx="2886">
                  <c:v>-1.3690000000000001E-2</c:v>
                </c:pt>
                <c:pt idx="2887">
                  <c:v>-1.353E-2</c:v>
                </c:pt>
                <c:pt idx="2888">
                  <c:v>-1.333E-2</c:v>
                </c:pt>
                <c:pt idx="2889">
                  <c:v>-1.312E-2</c:v>
                </c:pt>
                <c:pt idx="2890">
                  <c:v>-1.289E-2</c:v>
                </c:pt>
                <c:pt idx="2891">
                  <c:v>-1.264E-2</c:v>
                </c:pt>
                <c:pt idx="2892">
                  <c:v>-1.5469999999999999E-2</c:v>
                </c:pt>
                <c:pt idx="2893">
                  <c:v>-1.546E-2</c:v>
                </c:pt>
                <c:pt idx="2894">
                  <c:v>-1.5429999999999999E-2</c:v>
                </c:pt>
                <c:pt idx="2895">
                  <c:v>-1.537E-2</c:v>
                </c:pt>
                <c:pt idx="2896">
                  <c:v>-1.529E-2</c:v>
                </c:pt>
                <c:pt idx="2897">
                  <c:v>-1.519E-2</c:v>
                </c:pt>
                <c:pt idx="2898">
                  <c:v>-1.507E-2</c:v>
                </c:pt>
                <c:pt idx="2899">
                  <c:v>-1.4919999999999999E-2</c:v>
                </c:pt>
                <c:pt idx="2900">
                  <c:v>-1.4760000000000001E-2</c:v>
                </c:pt>
                <c:pt idx="2901">
                  <c:v>-1.4579999999999999E-2</c:v>
                </c:pt>
                <c:pt idx="2902">
                  <c:v>-1.439E-2</c:v>
                </c:pt>
                <c:pt idx="2903">
                  <c:v>-1.418E-2</c:v>
                </c:pt>
                <c:pt idx="2904">
                  <c:v>-1.6820000000000002E-2</c:v>
                </c:pt>
                <c:pt idx="2905">
                  <c:v>-1.6809999999999999E-2</c:v>
                </c:pt>
                <c:pt idx="2906">
                  <c:v>-1.678E-2</c:v>
                </c:pt>
                <c:pt idx="2907">
                  <c:v>-1.6729999999999998E-2</c:v>
                </c:pt>
                <c:pt idx="2908">
                  <c:v>-1.6670000000000001E-2</c:v>
                </c:pt>
                <c:pt idx="2909">
                  <c:v>-1.6580000000000001E-2</c:v>
                </c:pt>
                <c:pt idx="2910">
                  <c:v>-1.6480000000000002E-2</c:v>
                </c:pt>
                <c:pt idx="2911">
                  <c:v>-1.636E-2</c:v>
                </c:pt>
                <c:pt idx="2912">
                  <c:v>-1.6230000000000001E-2</c:v>
                </c:pt>
                <c:pt idx="2913">
                  <c:v>-1.6080000000000001E-2</c:v>
                </c:pt>
                <c:pt idx="2914">
                  <c:v>-1.592E-2</c:v>
                </c:pt>
                <c:pt idx="2915">
                  <c:v>-1.575E-2</c:v>
                </c:pt>
                <c:pt idx="2916">
                  <c:v>-1.8200000000000001E-2</c:v>
                </c:pt>
                <c:pt idx="2917">
                  <c:v>-1.8200000000000001E-2</c:v>
                </c:pt>
                <c:pt idx="2918">
                  <c:v>-1.8169999999999999E-2</c:v>
                </c:pt>
                <c:pt idx="2919">
                  <c:v>-1.813E-2</c:v>
                </c:pt>
                <c:pt idx="2920">
                  <c:v>-1.8079999999999999E-2</c:v>
                </c:pt>
                <c:pt idx="2921">
                  <c:v>-1.8010000000000002E-2</c:v>
                </c:pt>
                <c:pt idx="2922">
                  <c:v>-1.7930000000000001E-2</c:v>
                </c:pt>
                <c:pt idx="2923">
                  <c:v>-1.7829999999999999E-2</c:v>
                </c:pt>
                <c:pt idx="2924">
                  <c:v>-1.772E-2</c:v>
                </c:pt>
                <c:pt idx="2925">
                  <c:v>-1.7610000000000001E-2</c:v>
                </c:pt>
                <c:pt idx="2926">
                  <c:v>-1.7479999999999999E-2</c:v>
                </c:pt>
                <c:pt idx="2927">
                  <c:v>-1.7340000000000001E-2</c:v>
                </c:pt>
                <c:pt idx="2928">
                  <c:v>-1.9619999999999999E-2</c:v>
                </c:pt>
                <c:pt idx="2929">
                  <c:v>-1.9609999999999999E-2</c:v>
                </c:pt>
                <c:pt idx="2930">
                  <c:v>-1.959E-2</c:v>
                </c:pt>
                <c:pt idx="2931">
                  <c:v>-1.9560000000000001E-2</c:v>
                </c:pt>
                <c:pt idx="2932">
                  <c:v>-1.9519999999999999E-2</c:v>
                </c:pt>
                <c:pt idx="2933">
                  <c:v>-1.9470000000000001E-2</c:v>
                </c:pt>
                <c:pt idx="2934">
                  <c:v>-1.9400000000000001E-2</c:v>
                </c:pt>
                <c:pt idx="2935">
                  <c:v>-1.933E-2</c:v>
                </c:pt>
                <c:pt idx="2936">
                  <c:v>-1.925E-2</c:v>
                </c:pt>
                <c:pt idx="2937">
                  <c:v>-1.916E-2</c:v>
                </c:pt>
                <c:pt idx="2938">
                  <c:v>-1.9060000000000001E-2</c:v>
                </c:pt>
                <c:pt idx="2939">
                  <c:v>-1.8960000000000001E-2</c:v>
                </c:pt>
                <c:pt idx="2940">
                  <c:v>-2.1049999999999999E-2</c:v>
                </c:pt>
                <c:pt idx="2941">
                  <c:v>-2.1049999999999999E-2</c:v>
                </c:pt>
                <c:pt idx="2942">
                  <c:v>-2.104E-2</c:v>
                </c:pt>
                <c:pt idx="2943">
                  <c:v>-2.102E-2</c:v>
                </c:pt>
                <c:pt idx="2944">
                  <c:v>-2.0990000000000002E-2</c:v>
                </c:pt>
                <c:pt idx="2945">
                  <c:v>-2.095E-2</c:v>
                </c:pt>
                <c:pt idx="2946">
                  <c:v>-2.0899999999999998E-2</c:v>
                </c:pt>
                <c:pt idx="2947">
                  <c:v>-2.085E-2</c:v>
                </c:pt>
                <c:pt idx="2948">
                  <c:v>-2.0789999999999999E-2</c:v>
                </c:pt>
                <c:pt idx="2949">
                  <c:v>-2.0719999999999999E-2</c:v>
                </c:pt>
                <c:pt idx="2950">
                  <c:v>-2.0660000000000001E-2</c:v>
                </c:pt>
                <c:pt idx="2951">
                  <c:v>-2.0580000000000001E-2</c:v>
                </c:pt>
                <c:pt idx="2952">
                  <c:v>-2.2519999999999998E-2</c:v>
                </c:pt>
                <c:pt idx="2953">
                  <c:v>-2.2509999999999999E-2</c:v>
                </c:pt>
                <c:pt idx="2954">
                  <c:v>-2.2509999999999999E-2</c:v>
                </c:pt>
                <c:pt idx="2955">
                  <c:v>-2.249E-2</c:v>
                </c:pt>
                <c:pt idx="2956">
                  <c:v>-2.247E-2</c:v>
                </c:pt>
                <c:pt idx="2957">
                  <c:v>-2.2440000000000002E-2</c:v>
                </c:pt>
                <c:pt idx="2958">
                  <c:v>-2.2409999999999999E-2</c:v>
                </c:pt>
                <c:pt idx="2959">
                  <c:v>-2.2380000000000001E-2</c:v>
                </c:pt>
                <c:pt idx="2960">
                  <c:v>-2.2339999999999999E-2</c:v>
                </c:pt>
                <c:pt idx="2961">
                  <c:v>-2.23E-2</c:v>
                </c:pt>
                <c:pt idx="2962">
                  <c:v>-2.2259999999999999E-2</c:v>
                </c:pt>
                <c:pt idx="2963">
                  <c:v>-2.222E-2</c:v>
                </c:pt>
                <c:pt idx="2964">
                  <c:v>-2.3980000000000001E-2</c:v>
                </c:pt>
                <c:pt idx="2965">
                  <c:v>-2.3990000000000001E-2</c:v>
                </c:pt>
                <c:pt idx="2966">
                  <c:v>-2.3980000000000001E-2</c:v>
                </c:pt>
                <c:pt idx="2967">
                  <c:v>-2.3970000000000002E-2</c:v>
                </c:pt>
                <c:pt idx="2968">
                  <c:v>-2.3959999999999999E-2</c:v>
                </c:pt>
                <c:pt idx="2969">
                  <c:v>-2.3949999999999999E-2</c:v>
                </c:pt>
                <c:pt idx="2970">
                  <c:v>-2.393E-2</c:v>
                </c:pt>
                <c:pt idx="2971">
                  <c:v>-2.392E-2</c:v>
                </c:pt>
                <c:pt idx="2972">
                  <c:v>-2.3900000000000001E-2</c:v>
                </c:pt>
                <c:pt idx="2973">
                  <c:v>-2.3890000000000002E-2</c:v>
                </c:pt>
                <c:pt idx="2974">
                  <c:v>-2.3869999999999999E-2</c:v>
                </c:pt>
                <c:pt idx="2975">
                  <c:v>-2.3859999999999999E-2</c:v>
                </c:pt>
                <c:pt idx="2976">
                  <c:v>-2.546E-2</c:v>
                </c:pt>
                <c:pt idx="2977">
                  <c:v>-2.546E-2</c:v>
                </c:pt>
                <c:pt idx="2978">
                  <c:v>-2.546E-2</c:v>
                </c:pt>
                <c:pt idx="2979">
                  <c:v>-2.546E-2</c:v>
                </c:pt>
                <c:pt idx="2980">
                  <c:v>-2.546E-2</c:v>
                </c:pt>
                <c:pt idx="2981">
                  <c:v>-2.546E-2</c:v>
                </c:pt>
                <c:pt idx="2982">
                  <c:v>-2.546E-2</c:v>
                </c:pt>
                <c:pt idx="2983">
                  <c:v>-2.546E-2</c:v>
                </c:pt>
                <c:pt idx="2984">
                  <c:v>-2.546E-2</c:v>
                </c:pt>
                <c:pt idx="2985">
                  <c:v>-2.547E-2</c:v>
                </c:pt>
                <c:pt idx="2986">
                  <c:v>-2.5479999999999999E-2</c:v>
                </c:pt>
                <c:pt idx="2987">
                  <c:v>-2.5499999999999998E-2</c:v>
                </c:pt>
                <c:pt idx="2988">
                  <c:v>-2.6929999999999999E-2</c:v>
                </c:pt>
                <c:pt idx="2989">
                  <c:v>-2.6939999999999999E-2</c:v>
                </c:pt>
                <c:pt idx="2990">
                  <c:v>-2.6950000000000002E-2</c:v>
                </c:pt>
                <c:pt idx="2991">
                  <c:v>-2.6950000000000002E-2</c:v>
                </c:pt>
                <c:pt idx="2992">
                  <c:v>-2.6960000000000001E-2</c:v>
                </c:pt>
                <c:pt idx="2993">
                  <c:v>-2.6970000000000001E-2</c:v>
                </c:pt>
                <c:pt idx="2994">
                  <c:v>-2.6980000000000001E-2</c:v>
                </c:pt>
                <c:pt idx="2995">
                  <c:v>-2.7E-2</c:v>
                </c:pt>
                <c:pt idx="2996">
                  <c:v>-2.7019999999999999E-2</c:v>
                </c:pt>
                <c:pt idx="2997">
                  <c:v>-2.7050000000000001E-2</c:v>
                </c:pt>
                <c:pt idx="2998">
                  <c:v>-2.7089999999999999E-2</c:v>
                </c:pt>
                <c:pt idx="2999">
                  <c:v>-2.7130000000000001E-2</c:v>
                </c:pt>
                <c:pt idx="3000">
                  <c:v>-2.8410000000000001E-2</c:v>
                </c:pt>
                <c:pt idx="3001">
                  <c:v>-2.8420000000000001E-2</c:v>
                </c:pt>
                <c:pt idx="3002">
                  <c:v>-2.843E-2</c:v>
                </c:pt>
                <c:pt idx="3003">
                  <c:v>-2.844E-2</c:v>
                </c:pt>
                <c:pt idx="3004">
                  <c:v>-2.845E-2</c:v>
                </c:pt>
                <c:pt idx="3005">
                  <c:v>-2.8469999999999999E-2</c:v>
                </c:pt>
                <c:pt idx="3006">
                  <c:v>-2.8500000000000001E-2</c:v>
                </c:pt>
                <c:pt idx="3007">
                  <c:v>-2.853E-2</c:v>
                </c:pt>
                <c:pt idx="3008">
                  <c:v>-2.8570000000000002E-2</c:v>
                </c:pt>
                <c:pt idx="3009">
                  <c:v>-2.862E-2</c:v>
                </c:pt>
                <c:pt idx="3010">
                  <c:v>-2.8680000000000001E-2</c:v>
                </c:pt>
                <c:pt idx="3011">
                  <c:v>-2.8740000000000002E-2</c:v>
                </c:pt>
                <c:pt idx="3012">
                  <c:v>-2.9870000000000001E-2</c:v>
                </c:pt>
                <c:pt idx="3013">
                  <c:v>-2.988E-2</c:v>
                </c:pt>
                <c:pt idx="3014">
                  <c:v>-2.9899999999999999E-2</c:v>
                </c:pt>
                <c:pt idx="3015">
                  <c:v>-2.9909999999999999E-2</c:v>
                </c:pt>
                <c:pt idx="3016">
                  <c:v>-2.9940000000000001E-2</c:v>
                </c:pt>
                <c:pt idx="3017">
                  <c:v>-2.997E-2</c:v>
                </c:pt>
                <c:pt idx="3018">
                  <c:v>-3.0009999999999998E-2</c:v>
                </c:pt>
                <c:pt idx="3019">
                  <c:v>-3.005E-2</c:v>
                </c:pt>
                <c:pt idx="3020">
                  <c:v>-3.0110000000000001E-2</c:v>
                </c:pt>
                <c:pt idx="3021">
                  <c:v>-3.0179999999999998E-2</c:v>
                </c:pt>
                <c:pt idx="3022">
                  <c:v>-3.0249999999999999E-2</c:v>
                </c:pt>
                <c:pt idx="3023">
                  <c:v>-3.0339999999999999E-2</c:v>
                </c:pt>
                <c:pt idx="3024">
                  <c:v>-3.1329999999999997E-2</c:v>
                </c:pt>
                <c:pt idx="3025">
                  <c:v>-3.134E-2</c:v>
                </c:pt>
                <c:pt idx="3026">
                  <c:v>-3.1350000000000003E-2</c:v>
                </c:pt>
                <c:pt idx="3027">
                  <c:v>-3.1370000000000002E-2</c:v>
                </c:pt>
                <c:pt idx="3028">
                  <c:v>-3.141E-2</c:v>
                </c:pt>
                <c:pt idx="3029">
                  <c:v>-3.1449999999999999E-2</c:v>
                </c:pt>
                <c:pt idx="3030">
                  <c:v>-3.15E-2</c:v>
                </c:pt>
                <c:pt idx="3031">
                  <c:v>-3.1559999999999998E-2</c:v>
                </c:pt>
                <c:pt idx="3032">
                  <c:v>-3.1629999999999998E-2</c:v>
                </c:pt>
                <c:pt idx="3033">
                  <c:v>-3.1719999999999998E-2</c:v>
                </c:pt>
                <c:pt idx="3034">
                  <c:v>-3.1809999999999998E-2</c:v>
                </c:pt>
                <c:pt idx="3035">
                  <c:v>-3.1919999999999997E-2</c:v>
                </c:pt>
                <c:pt idx="3036">
                  <c:v>-3.2759999999999997E-2</c:v>
                </c:pt>
                <c:pt idx="3037">
                  <c:v>-3.2770000000000001E-2</c:v>
                </c:pt>
                <c:pt idx="3038">
                  <c:v>-3.279E-2</c:v>
                </c:pt>
                <c:pt idx="3039">
                  <c:v>-3.2820000000000002E-2</c:v>
                </c:pt>
                <c:pt idx="3040">
                  <c:v>-3.286E-2</c:v>
                </c:pt>
                <c:pt idx="3041">
                  <c:v>-3.2910000000000002E-2</c:v>
                </c:pt>
                <c:pt idx="3042">
                  <c:v>-3.2969999999999999E-2</c:v>
                </c:pt>
                <c:pt idx="3043">
                  <c:v>-3.304E-2</c:v>
                </c:pt>
                <c:pt idx="3044">
                  <c:v>-3.313E-2</c:v>
                </c:pt>
                <c:pt idx="3045">
                  <c:v>-3.3230000000000003E-2</c:v>
                </c:pt>
                <c:pt idx="3046">
                  <c:v>-3.3349999999999998E-2</c:v>
                </c:pt>
                <c:pt idx="3047">
                  <c:v>-3.3480000000000003E-2</c:v>
                </c:pt>
                <c:pt idx="3048">
                  <c:v>-3.4180000000000002E-2</c:v>
                </c:pt>
                <c:pt idx="3049">
                  <c:v>-3.4189999999999998E-2</c:v>
                </c:pt>
                <c:pt idx="3050">
                  <c:v>-3.4209999999999997E-2</c:v>
                </c:pt>
                <c:pt idx="3051">
                  <c:v>-3.424E-2</c:v>
                </c:pt>
                <c:pt idx="3052">
                  <c:v>-3.4279999999999998E-2</c:v>
                </c:pt>
                <c:pt idx="3053">
                  <c:v>-3.4340000000000002E-2</c:v>
                </c:pt>
                <c:pt idx="3054">
                  <c:v>-3.4419999999999999E-2</c:v>
                </c:pt>
                <c:pt idx="3055">
                  <c:v>-3.4500000000000003E-2</c:v>
                </c:pt>
                <c:pt idx="3056">
                  <c:v>-3.4599999999999999E-2</c:v>
                </c:pt>
                <c:pt idx="3057">
                  <c:v>-3.4720000000000001E-2</c:v>
                </c:pt>
                <c:pt idx="3058">
                  <c:v>-3.4849999999999999E-2</c:v>
                </c:pt>
                <c:pt idx="3059">
                  <c:v>-3.5000000000000003E-2</c:v>
                </c:pt>
                <c:pt idx="3060">
                  <c:v>-3.5560000000000001E-2</c:v>
                </c:pt>
                <c:pt idx="3061">
                  <c:v>-3.5580000000000001E-2</c:v>
                </c:pt>
                <c:pt idx="3062">
                  <c:v>-3.56E-2</c:v>
                </c:pt>
                <c:pt idx="3063">
                  <c:v>-3.5630000000000002E-2</c:v>
                </c:pt>
                <c:pt idx="3064">
                  <c:v>-3.569E-2</c:v>
                </c:pt>
                <c:pt idx="3065">
                  <c:v>-3.5749999999999997E-2</c:v>
                </c:pt>
                <c:pt idx="3066">
                  <c:v>-3.5839999999999997E-2</c:v>
                </c:pt>
                <c:pt idx="3067">
                  <c:v>-3.5929999999999997E-2</c:v>
                </c:pt>
                <c:pt idx="3068">
                  <c:v>-3.6049999999999999E-2</c:v>
                </c:pt>
                <c:pt idx="3069">
                  <c:v>-3.6179999999999997E-2</c:v>
                </c:pt>
                <c:pt idx="3070">
                  <c:v>-3.6330000000000001E-2</c:v>
                </c:pt>
                <c:pt idx="3071">
                  <c:v>-3.6499999999999998E-2</c:v>
                </c:pt>
                <c:pt idx="3072">
                  <c:v>-3.6929999999999998E-2</c:v>
                </c:pt>
                <c:pt idx="3073">
                  <c:v>-3.6929999999999998E-2</c:v>
                </c:pt>
                <c:pt idx="3074">
                  <c:v>-3.696E-2</c:v>
                </c:pt>
                <c:pt idx="3075">
                  <c:v>-3.6999999999999998E-2</c:v>
                </c:pt>
                <c:pt idx="3076">
                  <c:v>-3.7060000000000003E-2</c:v>
                </c:pt>
                <c:pt idx="3077">
                  <c:v>-3.7130000000000003E-2</c:v>
                </c:pt>
                <c:pt idx="3078">
                  <c:v>-3.7220000000000003E-2</c:v>
                </c:pt>
                <c:pt idx="3079">
                  <c:v>-3.7330000000000002E-2</c:v>
                </c:pt>
                <c:pt idx="3080">
                  <c:v>-3.746E-2</c:v>
                </c:pt>
                <c:pt idx="3081">
                  <c:v>-3.7600000000000001E-2</c:v>
                </c:pt>
                <c:pt idx="3082">
                  <c:v>-3.7769999999999998E-2</c:v>
                </c:pt>
                <c:pt idx="3083">
                  <c:v>-3.7949999999999998E-2</c:v>
                </c:pt>
                <c:pt idx="3084">
                  <c:v>-3.8249999999999999E-2</c:v>
                </c:pt>
                <c:pt idx="3085">
                  <c:v>-3.8260000000000002E-2</c:v>
                </c:pt>
                <c:pt idx="3086">
                  <c:v>-3.8289999999999998E-2</c:v>
                </c:pt>
                <c:pt idx="3087">
                  <c:v>-3.8330000000000003E-2</c:v>
                </c:pt>
                <c:pt idx="3088">
                  <c:v>-3.8399999999999997E-2</c:v>
                </c:pt>
                <c:pt idx="3089">
                  <c:v>-3.848E-2</c:v>
                </c:pt>
                <c:pt idx="3090">
                  <c:v>-3.8580000000000003E-2</c:v>
                </c:pt>
                <c:pt idx="3091">
                  <c:v>-3.8699999999999998E-2</c:v>
                </c:pt>
                <c:pt idx="3092">
                  <c:v>-3.884E-2</c:v>
                </c:pt>
                <c:pt idx="3093">
                  <c:v>-3.8989999999999997E-2</c:v>
                </c:pt>
                <c:pt idx="3094">
                  <c:v>-3.9170000000000003E-2</c:v>
                </c:pt>
                <c:pt idx="3095">
                  <c:v>-3.9370000000000002E-2</c:v>
                </c:pt>
                <c:pt idx="3096">
                  <c:v>-3.9539999999999999E-2</c:v>
                </c:pt>
                <c:pt idx="3097">
                  <c:v>-3.9550000000000002E-2</c:v>
                </c:pt>
                <c:pt idx="3098">
                  <c:v>-3.9579999999999997E-2</c:v>
                </c:pt>
                <c:pt idx="3099">
                  <c:v>-3.9629999999999999E-2</c:v>
                </c:pt>
                <c:pt idx="3100">
                  <c:v>-3.9699999999999999E-2</c:v>
                </c:pt>
                <c:pt idx="3101">
                  <c:v>-3.9789999999999999E-2</c:v>
                </c:pt>
                <c:pt idx="3102">
                  <c:v>-3.9899999999999998E-2</c:v>
                </c:pt>
                <c:pt idx="3103">
                  <c:v>-4.002E-2</c:v>
                </c:pt>
                <c:pt idx="3104">
                  <c:v>-4.0169999999999997E-2</c:v>
                </c:pt>
                <c:pt idx="3105">
                  <c:v>-4.0340000000000001E-2</c:v>
                </c:pt>
                <c:pt idx="3106">
                  <c:v>-4.054E-2</c:v>
                </c:pt>
                <c:pt idx="3107">
                  <c:v>-4.0750000000000001E-2</c:v>
                </c:pt>
                <c:pt idx="3108">
                  <c:v>-4.079E-2</c:v>
                </c:pt>
                <c:pt idx="3109">
                  <c:v>-4.0809999999999999E-2</c:v>
                </c:pt>
                <c:pt idx="3110">
                  <c:v>-4.0840000000000001E-2</c:v>
                </c:pt>
                <c:pt idx="3111">
                  <c:v>-4.0890000000000003E-2</c:v>
                </c:pt>
                <c:pt idx="3112">
                  <c:v>-4.0960000000000003E-2</c:v>
                </c:pt>
                <c:pt idx="3113">
                  <c:v>-4.1059999999999999E-2</c:v>
                </c:pt>
                <c:pt idx="3114">
                  <c:v>-4.1169999999999998E-2</c:v>
                </c:pt>
                <c:pt idx="3115">
                  <c:v>-4.1309999999999999E-2</c:v>
                </c:pt>
                <c:pt idx="3116">
                  <c:v>-4.147E-2</c:v>
                </c:pt>
                <c:pt idx="3117">
                  <c:v>-4.165E-2</c:v>
                </c:pt>
                <c:pt idx="3118">
                  <c:v>-4.1860000000000001E-2</c:v>
                </c:pt>
                <c:pt idx="3119">
                  <c:v>-4.2090000000000002E-2</c:v>
                </c:pt>
                <c:pt idx="3120">
                  <c:v>-4.2009999999999999E-2</c:v>
                </c:pt>
                <c:pt idx="3121">
                  <c:v>-4.2020000000000002E-2</c:v>
                </c:pt>
                <c:pt idx="3122">
                  <c:v>-4.2049999999999997E-2</c:v>
                </c:pt>
                <c:pt idx="3123">
                  <c:v>-4.2110000000000002E-2</c:v>
                </c:pt>
                <c:pt idx="3124">
                  <c:v>-4.2180000000000002E-2</c:v>
                </c:pt>
                <c:pt idx="3125">
                  <c:v>-4.2279999999999998E-2</c:v>
                </c:pt>
                <c:pt idx="3126">
                  <c:v>-4.2410000000000003E-2</c:v>
                </c:pt>
                <c:pt idx="3127">
                  <c:v>-4.2549999999999998E-2</c:v>
                </c:pt>
                <c:pt idx="3128">
                  <c:v>-4.2720000000000001E-2</c:v>
                </c:pt>
                <c:pt idx="3129">
                  <c:v>-4.292E-2</c:v>
                </c:pt>
                <c:pt idx="3130">
                  <c:v>-4.3130000000000002E-2</c:v>
                </c:pt>
                <c:pt idx="3131">
                  <c:v>-4.3380000000000002E-2</c:v>
                </c:pt>
                <c:pt idx="3132">
                  <c:v>-4.317E-2</c:v>
                </c:pt>
                <c:pt idx="3133">
                  <c:v>-4.3180000000000003E-2</c:v>
                </c:pt>
                <c:pt idx="3134">
                  <c:v>-4.3220000000000001E-2</c:v>
                </c:pt>
                <c:pt idx="3135">
                  <c:v>-4.3279999999999999E-2</c:v>
                </c:pt>
                <c:pt idx="3136">
                  <c:v>-4.3360000000000003E-2</c:v>
                </c:pt>
                <c:pt idx="3137">
                  <c:v>-4.3470000000000002E-2</c:v>
                </c:pt>
                <c:pt idx="3138">
                  <c:v>-4.36E-2</c:v>
                </c:pt>
                <c:pt idx="3139">
                  <c:v>-4.3749999999999997E-2</c:v>
                </c:pt>
                <c:pt idx="3140">
                  <c:v>-4.3929999999999997E-2</c:v>
                </c:pt>
                <c:pt idx="3141">
                  <c:v>-4.4130000000000003E-2</c:v>
                </c:pt>
                <c:pt idx="3142">
                  <c:v>-4.4359999999999997E-2</c:v>
                </c:pt>
                <c:pt idx="3143">
                  <c:v>-4.462E-2</c:v>
                </c:pt>
                <c:pt idx="3144">
                  <c:v>-4.4290000000000003E-2</c:v>
                </c:pt>
                <c:pt idx="3145">
                  <c:v>-4.4310000000000002E-2</c:v>
                </c:pt>
                <c:pt idx="3146">
                  <c:v>-4.4339999999999997E-2</c:v>
                </c:pt>
                <c:pt idx="3147">
                  <c:v>-4.4409999999999998E-2</c:v>
                </c:pt>
                <c:pt idx="3148">
                  <c:v>-4.4490000000000002E-2</c:v>
                </c:pt>
                <c:pt idx="3149">
                  <c:v>-4.4600000000000001E-2</c:v>
                </c:pt>
                <c:pt idx="3150">
                  <c:v>-4.4740000000000002E-2</c:v>
                </c:pt>
                <c:pt idx="3151">
                  <c:v>-4.4900000000000002E-2</c:v>
                </c:pt>
                <c:pt idx="3152">
                  <c:v>-4.5089999999999998E-2</c:v>
                </c:pt>
                <c:pt idx="3153">
                  <c:v>-4.53E-2</c:v>
                </c:pt>
                <c:pt idx="3154">
                  <c:v>-4.5539999999999997E-2</c:v>
                </c:pt>
                <c:pt idx="3155">
                  <c:v>-4.58E-2</c:v>
                </c:pt>
                <c:pt idx="3156">
                  <c:v>-4.5359999999999998E-2</c:v>
                </c:pt>
                <c:pt idx="3157">
                  <c:v>-4.5379999999999997E-2</c:v>
                </c:pt>
                <c:pt idx="3158">
                  <c:v>-4.5420000000000002E-2</c:v>
                </c:pt>
                <c:pt idx="3159">
                  <c:v>-4.548E-2</c:v>
                </c:pt>
                <c:pt idx="3160">
                  <c:v>-4.5569999999999999E-2</c:v>
                </c:pt>
                <c:pt idx="3161">
                  <c:v>-4.5690000000000001E-2</c:v>
                </c:pt>
                <c:pt idx="3162">
                  <c:v>-4.5830000000000003E-2</c:v>
                </c:pt>
                <c:pt idx="3163">
                  <c:v>-4.5999999999999999E-2</c:v>
                </c:pt>
                <c:pt idx="3164">
                  <c:v>-4.6190000000000002E-2</c:v>
                </c:pt>
                <c:pt idx="3165">
                  <c:v>-4.641E-2</c:v>
                </c:pt>
                <c:pt idx="3166">
                  <c:v>-4.666E-2</c:v>
                </c:pt>
                <c:pt idx="3167">
                  <c:v>-4.6940000000000003E-2</c:v>
                </c:pt>
                <c:pt idx="3168">
                  <c:v>-4.6390000000000001E-2</c:v>
                </c:pt>
                <c:pt idx="3169">
                  <c:v>-4.6399999999999997E-2</c:v>
                </c:pt>
                <c:pt idx="3170">
                  <c:v>-4.6440000000000002E-2</c:v>
                </c:pt>
                <c:pt idx="3171">
                  <c:v>-4.6510000000000003E-2</c:v>
                </c:pt>
                <c:pt idx="3172">
                  <c:v>-4.6600000000000003E-2</c:v>
                </c:pt>
                <c:pt idx="3173">
                  <c:v>-4.6719999999999998E-2</c:v>
                </c:pt>
                <c:pt idx="3174">
                  <c:v>-4.6870000000000002E-2</c:v>
                </c:pt>
                <c:pt idx="3175">
                  <c:v>-4.7039999999999998E-2</c:v>
                </c:pt>
                <c:pt idx="3176">
                  <c:v>-4.7239999999999997E-2</c:v>
                </c:pt>
                <c:pt idx="3177">
                  <c:v>-4.7469999999999998E-2</c:v>
                </c:pt>
                <c:pt idx="3178">
                  <c:v>-4.7730000000000002E-2</c:v>
                </c:pt>
                <c:pt idx="3179">
                  <c:v>-4.802E-2</c:v>
                </c:pt>
                <c:pt idx="3180">
                  <c:v>-4.7350000000000003E-2</c:v>
                </c:pt>
                <c:pt idx="3181">
                  <c:v>-4.7370000000000002E-2</c:v>
                </c:pt>
                <c:pt idx="3182">
                  <c:v>-4.7410000000000001E-2</c:v>
                </c:pt>
                <c:pt idx="3183">
                  <c:v>-4.7480000000000001E-2</c:v>
                </c:pt>
                <c:pt idx="3184">
                  <c:v>-4.7579999999999997E-2</c:v>
                </c:pt>
                <c:pt idx="3185">
                  <c:v>-4.7699999999999999E-2</c:v>
                </c:pt>
                <c:pt idx="3186">
                  <c:v>-4.7849999999999997E-2</c:v>
                </c:pt>
                <c:pt idx="3187">
                  <c:v>-4.8030000000000003E-2</c:v>
                </c:pt>
                <c:pt idx="3188">
                  <c:v>-4.8239999999999998E-2</c:v>
                </c:pt>
                <c:pt idx="3189">
                  <c:v>-4.8480000000000002E-2</c:v>
                </c:pt>
                <c:pt idx="3190">
                  <c:v>-4.8739999999999999E-2</c:v>
                </c:pt>
                <c:pt idx="3191">
                  <c:v>-4.904E-2</c:v>
                </c:pt>
                <c:pt idx="3192">
                  <c:v>-4.827E-2</c:v>
                </c:pt>
                <c:pt idx="3193">
                  <c:v>-4.8280000000000003E-2</c:v>
                </c:pt>
                <c:pt idx="3194">
                  <c:v>-4.8329999999999998E-2</c:v>
                </c:pt>
                <c:pt idx="3195">
                  <c:v>-4.8399999999999999E-2</c:v>
                </c:pt>
                <c:pt idx="3196">
                  <c:v>-4.8500000000000001E-2</c:v>
                </c:pt>
                <c:pt idx="3197">
                  <c:v>-4.863E-2</c:v>
                </c:pt>
                <c:pt idx="3198">
                  <c:v>-4.8779999999999997E-2</c:v>
                </c:pt>
                <c:pt idx="3199">
                  <c:v>-4.897E-2</c:v>
                </c:pt>
                <c:pt idx="3200">
                  <c:v>-4.9180000000000001E-2</c:v>
                </c:pt>
                <c:pt idx="3201">
                  <c:v>-4.9430000000000002E-2</c:v>
                </c:pt>
                <c:pt idx="3202">
                  <c:v>-4.9700000000000001E-2</c:v>
                </c:pt>
                <c:pt idx="3203">
                  <c:v>-0.05</c:v>
                </c:pt>
                <c:pt idx="3204">
                  <c:v>-4.9119999999999997E-2</c:v>
                </c:pt>
                <c:pt idx="3205">
                  <c:v>-4.9140000000000003E-2</c:v>
                </c:pt>
                <c:pt idx="3206">
                  <c:v>-4.9189999999999998E-2</c:v>
                </c:pt>
                <c:pt idx="3207">
                  <c:v>-4.9259999999999998E-2</c:v>
                </c:pt>
                <c:pt idx="3208">
                  <c:v>-4.9360000000000001E-2</c:v>
                </c:pt>
                <c:pt idx="3209">
                  <c:v>-4.9489999999999999E-2</c:v>
                </c:pt>
                <c:pt idx="3210">
                  <c:v>-4.965E-2</c:v>
                </c:pt>
                <c:pt idx="3211">
                  <c:v>-4.9840000000000002E-2</c:v>
                </c:pt>
                <c:pt idx="3212">
                  <c:v>-5.006E-2</c:v>
                </c:pt>
                <c:pt idx="3213">
                  <c:v>-5.0319999999999997E-2</c:v>
                </c:pt>
                <c:pt idx="3214">
                  <c:v>-5.0599999999999999E-2</c:v>
                </c:pt>
                <c:pt idx="3215">
                  <c:v>-5.0909999999999997E-2</c:v>
                </c:pt>
                <c:pt idx="3216">
                  <c:v>-4.9930000000000002E-2</c:v>
                </c:pt>
                <c:pt idx="3217">
                  <c:v>-4.9939999999999998E-2</c:v>
                </c:pt>
                <c:pt idx="3218">
                  <c:v>-4.999E-2</c:v>
                </c:pt>
                <c:pt idx="3219">
                  <c:v>-5.0070000000000003E-2</c:v>
                </c:pt>
                <c:pt idx="3220">
                  <c:v>-5.0169999999999999E-2</c:v>
                </c:pt>
                <c:pt idx="3221">
                  <c:v>-5.0299999999999997E-2</c:v>
                </c:pt>
                <c:pt idx="3222">
                  <c:v>-5.0470000000000001E-2</c:v>
                </c:pt>
                <c:pt idx="3223">
                  <c:v>-5.0659999999999997E-2</c:v>
                </c:pt>
                <c:pt idx="3224">
                  <c:v>-5.0889999999999998E-2</c:v>
                </c:pt>
                <c:pt idx="3225">
                  <c:v>-5.1139999999999998E-2</c:v>
                </c:pt>
                <c:pt idx="3226">
                  <c:v>-5.1429999999999997E-2</c:v>
                </c:pt>
                <c:pt idx="3227">
                  <c:v>-5.1749999999999997E-2</c:v>
                </c:pt>
                <c:pt idx="3228">
                  <c:v>-5.067E-2</c:v>
                </c:pt>
                <c:pt idx="3229">
                  <c:v>-5.0689999999999999E-2</c:v>
                </c:pt>
                <c:pt idx="3230">
                  <c:v>-5.0729999999999997E-2</c:v>
                </c:pt>
                <c:pt idx="3231">
                  <c:v>-5.0810000000000001E-2</c:v>
                </c:pt>
                <c:pt idx="3232">
                  <c:v>-5.092E-2</c:v>
                </c:pt>
                <c:pt idx="3233">
                  <c:v>-5.1049999999999998E-2</c:v>
                </c:pt>
                <c:pt idx="3234">
                  <c:v>-5.1220000000000002E-2</c:v>
                </c:pt>
                <c:pt idx="3235">
                  <c:v>-5.142E-2</c:v>
                </c:pt>
                <c:pt idx="3236">
                  <c:v>-5.1650000000000001E-2</c:v>
                </c:pt>
                <c:pt idx="3237">
                  <c:v>-5.1909999999999998E-2</c:v>
                </c:pt>
                <c:pt idx="3238">
                  <c:v>-5.2200000000000003E-2</c:v>
                </c:pt>
                <c:pt idx="3239">
                  <c:v>-5.253E-2</c:v>
                </c:pt>
                <c:pt idx="3240">
                  <c:v>-5.135E-2</c:v>
                </c:pt>
                <c:pt idx="3241">
                  <c:v>-5.1369999999999999E-2</c:v>
                </c:pt>
                <c:pt idx="3242">
                  <c:v>-5.142E-2</c:v>
                </c:pt>
                <c:pt idx="3243">
                  <c:v>-5.1490000000000001E-2</c:v>
                </c:pt>
                <c:pt idx="3244">
                  <c:v>-5.16E-2</c:v>
                </c:pt>
                <c:pt idx="3245">
                  <c:v>-5.1740000000000001E-2</c:v>
                </c:pt>
                <c:pt idx="3246">
                  <c:v>-5.1909999999999998E-2</c:v>
                </c:pt>
                <c:pt idx="3247">
                  <c:v>-5.212E-2</c:v>
                </c:pt>
                <c:pt idx="3248">
                  <c:v>-5.2350000000000001E-2</c:v>
                </c:pt>
                <c:pt idx="3249">
                  <c:v>-5.262E-2</c:v>
                </c:pt>
                <c:pt idx="3250">
                  <c:v>-5.2909999999999999E-2</c:v>
                </c:pt>
                <c:pt idx="3251">
                  <c:v>-5.3249999999999999E-2</c:v>
                </c:pt>
                <c:pt idx="3252">
                  <c:v>-5.1970000000000002E-2</c:v>
                </c:pt>
                <c:pt idx="3253">
                  <c:v>-5.1990000000000001E-2</c:v>
                </c:pt>
                <c:pt idx="3254">
                  <c:v>-5.2040000000000003E-2</c:v>
                </c:pt>
                <c:pt idx="3255">
                  <c:v>-5.212E-2</c:v>
                </c:pt>
                <c:pt idx="3256">
                  <c:v>-5.2229999999999999E-2</c:v>
                </c:pt>
                <c:pt idx="3257">
                  <c:v>-5.237E-2</c:v>
                </c:pt>
                <c:pt idx="3258">
                  <c:v>-5.2540000000000003E-2</c:v>
                </c:pt>
                <c:pt idx="3259">
                  <c:v>-5.2749999999999998E-2</c:v>
                </c:pt>
                <c:pt idx="3260">
                  <c:v>-5.2990000000000002E-2</c:v>
                </c:pt>
                <c:pt idx="3261">
                  <c:v>-5.3260000000000002E-2</c:v>
                </c:pt>
                <c:pt idx="3262">
                  <c:v>-5.3560000000000003E-2</c:v>
                </c:pt>
                <c:pt idx="3263">
                  <c:v>-5.3900000000000003E-2</c:v>
                </c:pt>
                <c:pt idx="3264">
                  <c:v>-5.253E-2</c:v>
                </c:pt>
                <c:pt idx="3265">
                  <c:v>-5.2549999999999999E-2</c:v>
                </c:pt>
                <c:pt idx="3266">
                  <c:v>-5.2589999999999998E-2</c:v>
                </c:pt>
                <c:pt idx="3267">
                  <c:v>-5.2679999999999998E-2</c:v>
                </c:pt>
                <c:pt idx="3268">
                  <c:v>-5.2789999999999997E-2</c:v>
                </c:pt>
                <c:pt idx="3269">
                  <c:v>-5.2929999999999998E-2</c:v>
                </c:pt>
                <c:pt idx="3270">
                  <c:v>-5.3109999999999997E-2</c:v>
                </c:pt>
                <c:pt idx="3271">
                  <c:v>-5.3319999999999999E-2</c:v>
                </c:pt>
                <c:pt idx="3272">
                  <c:v>-5.3560000000000003E-2</c:v>
                </c:pt>
                <c:pt idx="3273">
                  <c:v>-5.3830000000000003E-2</c:v>
                </c:pt>
                <c:pt idx="3274">
                  <c:v>-5.4140000000000001E-2</c:v>
                </c:pt>
                <c:pt idx="3275">
                  <c:v>-5.4480000000000001E-2</c:v>
                </c:pt>
                <c:pt idx="3276">
                  <c:v>-5.3019999999999998E-2</c:v>
                </c:pt>
                <c:pt idx="3277">
                  <c:v>-5.3039999999999997E-2</c:v>
                </c:pt>
                <c:pt idx="3278">
                  <c:v>-5.3089999999999998E-2</c:v>
                </c:pt>
                <c:pt idx="3279">
                  <c:v>-5.3170000000000002E-2</c:v>
                </c:pt>
                <c:pt idx="3280">
                  <c:v>-5.3280000000000001E-2</c:v>
                </c:pt>
                <c:pt idx="3281">
                  <c:v>-5.3429999999999998E-2</c:v>
                </c:pt>
                <c:pt idx="3282">
                  <c:v>-5.3609999999999998E-2</c:v>
                </c:pt>
                <c:pt idx="3283">
                  <c:v>-5.382E-2</c:v>
                </c:pt>
                <c:pt idx="3284">
                  <c:v>-5.4059999999999997E-2</c:v>
                </c:pt>
                <c:pt idx="3285">
                  <c:v>-5.4339999999999999E-2</c:v>
                </c:pt>
                <c:pt idx="3286">
                  <c:v>-5.4649999999999997E-2</c:v>
                </c:pt>
                <c:pt idx="3287">
                  <c:v>-5.5E-2</c:v>
                </c:pt>
                <c:pt idx="3288">
                  <c:v>-5.3449999999999998E-2</c:v>
                </c:pt>
                <c:pt idx="3289">
                  <c:v>-5.3469999999999997E-2</c:v>
                </c:pt>
                <c:pt idx="3290">
                  <c:v>-5.3519999999999998E-2</c:v>
                </c:pt>
                <c:pt idx="3291">
                  <c:v>-5.3600000000000002E-2</c:v>
                </c:pt>
                <c:pt idx="3292">
                  <c:v>-5.3719999999999997E-2</c:v>
                </c:pt>
                <c:pt idx="3293">
                  <c:v>-5.3859999999999998E-2</c:v>
                </c:pt>
                <c:pt idx="3294">
                  <c:v>-5.4039999999999998E-2</c:v>
                </c:pt>
                <c:pt idx="3295">
                  <c:v>-5.4260000000000003E-2</c:v>
                </c:pt>
                <c:pt idx="3296">
                  <c:v>-5.45E-2</c:v>
                </c:pt>
                <c:pt idx="3297">
                  <c:v>-5.4780000000000002E-2</c:v>
                </c:pt>
                <c:pt idx="3298">
                  <c:v>-5.5100000000000003E-2</c:v>
                </c:pt>
                <c:pt idx="3299">
                  <c:v>-5.5449999999999999E-2</c:v>
                </c:pt>
                <c:pt idx="3300">
                  <c:v>-5.382E-2</c:v>
                </c:pt>
                <c:pt idx="3301">
                  <c:v>-5.3830000000000003E-2</c:v>
                </c:pt>
                <c:pt idx="3302">
                  <c:v>-5.389E-2</c:v>
                </c:pt>
                <c:pt idx="3303">
                  <c:v>-5.3969999999999997E-2</c:v>
                </c:pt>
                <c:pt idx="3304">
                  <c:v>-5.4080000000000003E-2</c:v>
                </c:pt>
                <c:pt idx="3305">
                  <c:v>-5.423E-2</c:v>
                </c:pt>
                <c:pt idx="3306">
                  <c:v>-5.441E-2</c:v>
                </c:pt>
                <c:pt idx="3307">
                  <c:v>-5.4629999999999998E-2</c:v>
                </c:pt>
                <c:pt idx="3308">
                  <c:v>-5.4879999999999998E-2</c:v>
                </c:pt>
                <c:pt idx="3309">
                  <c:v>-5.5160000000000001E-2</c:v>
                </c:pt>
                <c:pt idx="3310">
                  <c:v>-5.5480000000000002E-2</c:v>
                </c:pt>
                <c:pt idx="3311">
                  <c:v>-5.5829999999999998E-2</c:v>
                </c:pt>
                <c:pt idx="3312">
                  <c:v>-5.4120000000000001E-2</c:v>
                </c:pt>
                <c:pt idx="3313">
                  <c:v>-5.4129999999999998E-2</c:v>
                </c:pt>
                <c:pt idx="3314">
                  <c:v>-5.4179999999999999E-2</c:v>
                </c:pt>
                <c:pt idx="3315">
                  <c:v>-5.4269999999999999E-2</c:v>
                </c:pt>
                <c:pt idx="3316">
                  <c:v>-5.4379999999999998E-2</c:v>
                </c:pt>
                <c:pt idx="3317">
                  <c:v>-5.4530000000000002E-2</c:v>
                </c:pt>
                <c:pt idx="3318">
                  <c:v>-5.4719999999999998E-2</c:v>
                </c:pt>
                <c:pt idx="3319">
                  <c:v>-5.493E-2</c:v>
                </c:pt>
                <c:pt idx="3320">
                  <c:v>-5.518E-2</c:v>
                </c:pt>
                <c:pt idx="3321">
                  <c:v>-5.5469999999999998E-2</c:v>
                </c:pt>
                <c:pt idx="3322">
                  <c:v>-5.5789999999999999E-2</c:v>
                </c:pt>
                <c:pt idx="3323">
                  <c:v>-5.6140000000000002E-2</c:v>
                </c:pt>
                <c:pt idx="3324">
                  <c:v>-5.4350000000000002E-2</c:v>
                </c:pt>
                <c:pt idx="3325">
                  <c:v>-5.4370000000000002E-2</c:v>
                </c:pt>
                <c:pt idx="3326">
                  <c:v>-5.4420000000000003E-2</c:v>
                </c:pt>
                <c:pt idx="3327">
                  <c:v>-5.45E-2</c:v>
                </c:pt>
                <c:pt idx="3328">
                  <c:v>-5.4620000000000002E-2</c:v>
                </c:pt>
                <c:pt idx="3329">
                  <c:v>-5.4769999999999999E-2</c:v>
                </c:pt>
                <c:pt idx="3330">
                  <c:v>-5.4949999999999999E-2</c:v>
                </c:pt>
                <c:pt idx="3331">
                  <c:v>-5.5169999999999997E-2</c:v>
                </c:pt>
                <c:pt idx="3332">
                  <c:v>-5.5419999999999997E-2</c:v>
                </c:pt>
                <c:pt idx="3333">
                  <c:v>-5.5710000000000003E-2</c:v>
                </c:pt>
                <c:pt idx="3334">
                  <c:v>-5.6030000000000003E-2</c:v>
                </c:pt>
                <c:pt idx="3335">
                  <c:v>-5.6390000000000003E-2</c:v>
                </c:pt>
                <c:pt idx="3336">
                  <c:v>-5.4519999999999999E-2</c:v>
                </c:pt>
                <c:pt idx="3337">
                  <c:v>-5.4530000000000002E-2</c:v>
                </c:pt>
                <c:pt idx="3338">
                  <c:v>-5.4579999999999997E-2</c:v>
                </c:pt>
                <c:pt idx="3339">
                  <c:v>-5.4670000000000003E-2</c:v>
                </c:pt>
                <c:pt idx="3340">
                  <c:v>-5.4789999999999998E-2</c:v>
                </c:pt>
                <c:pt idx="3341">
                  <c:v>-5.4940000000000003E-2</c:v>
                </c:pt>
                <c:pt idx="3342">
                  <c:v>-5.5120000000000002E-2</c:v>
                </c:pt>
                <c:pt idx="3343">
                  <c:v>-5.534E-2</c:v>
                </c:pt>
                <c:pt idx="3344">
                  <c:v>-5.5590000000000001E-2</c:v>
                </c:pt>
                <c:pt idx="3345">
                  <c:v>-5.5879999999999999E-2</c:v>
                </c:pt>
                <c:pt idx="3346">
                  <c:v>-5.62E-2</c:v>
                </c:pt>
                <c:pt idx="3347">
                  <c:v>-5.6559999999999999E-2</c:v>
                </c:pt>
                <c:pt idx="3348">
                  <c:v>-5.4620000000000002E-2</c:v>
                </c:pt>
                <c:pt idx="3349">
                  <c:v>-5.4629999999999998E-2</c:v>
                </c:pt>
                <c:pt idx="3350">
                  <c:v>-5.4690000000000003E-2</c:v>
                </c:pt>
                <c:pt idx="3351">
                  <c:v>-5.4769999999999999E-2</c:v>
                </c:pt>
                <c:pt idx="3352">
                  <c:v>-5.4890000000000001E-2</c:v>
                </c:pt>
                <c:pt idx="3353">
                  <c:v>-5.5039999999999999E-2</c:v>
                </c:pt>
                <c:pt idx="3354">
                  <c:v>-5.5219999999999998E-2</c:v>
                </c:pt>
                <c:pt idx="3355">
                  <c:v>-5.5440000000000003E-2</c:v>
                </c:pt>
                <c:pt idx="3356">
                  <c:v>-5.57E-2</c:v>
                </c:pt>
                <c:pt idx="3357">
                  <c:v>-5.5989999999999998E-2</c:v>
                </c:pt>
                <c:pt idx="3358">
                  <c:v>-5.6309999999999999E-2</c:v>
                </c:pt>
                <c:pt idx="3359">
                  <c:v>-5.6669999999999998E-2</c:v>
                </c:pt>
                <c:pt idx="3360">
                  <c:v>-5.4649999999999997E-2</c:v>
                </c:pt>
                <c:pt idx="3361">
                  <c:v>-5.4670000000000003E-2</c:v>
                </c:pt>
                <c:pt idx="3362">
                  <c:v>-5.4719999999999998E-2</c:v>
                </c:pt>
                <c:pt idx="3363">
                  <c:v>-5.4800000000000001E-2</c:v>
                </c:pt>
                <c:pt idx="3364">
                  <c:v>-5.4919999999999997E-2</c:v>
                </c:pt>
                <c:pt idx="3365">
                  <c:v>-5.5070000000000001E-2</c:v>
                </c:pt>
                <c:pt idx="3366">
                  <c:v>-5.5259999999999997E-2</c:v>
                </c:pt>
                <c:pt idx="3367">
                  <c:v>-5.5480000000000002E-2</c:v>
                </c:pt>
                <c:pt idx="3368">
                  <c:v>-5.5730000000000002E-2</c:v>
                </c:pt>
                <c:pt idx="3369">
                  <c:v>-5.602E-2</c:v>
                </c:pt>
                <c:pt idx="3370">
                  <c:v>-5.6340000000000001E-2</c:v>
                </c:pt>
                <c:pt idx="3371">
                  <c:v>-5.67E-2</c:v>
                </c:pt>
              </c:numCache>
            </c:numRef>
          </c:yVal>
          <c:smooth val="1"/>
          <c:extLst>
            <c:ext xmlns:c16="http://schemas.microsoft.com/office/drawing/2014/chart" uri="{C3380CC4-5D6E-409C-BE32-E72D297353CC}">
              <c16:uniqueId val="{00000001-9BC2-44EC-99B0-CA6B7ECE5E86}"/>
            </c:ext>
          </c:extLst>
        </c:ser>
        <c:dLbls>
          <c:showLegendKey val="0"/>
          <c:showVal val="0"/>
          <c:showCatName val="0"/>
          <c:showSerName val="0"/>
          <c:showPercent val="0"/>
          <c:showBubbleSize val="0"/>
        </c:dLbls>
        <c:axId val="528660840"/>
        <c:axId val="528731360"/>
      </c:scatterChart>
      <c:valAx>
        <c:axId val="223924976"/>
        <c:scaling>
          <c:orientation val="minMax"/>
          <c:max val="2"/>
        </c:scaling>
        <c:delete val="0"/>
        <c:axPos val="b"/>
        <c:title>
          <c:tx>
            <c:rich>
              <a:bodyPr rot="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b="1" i="1" dirty="0">
                    <a:solidFill>
                      <a:srgbClr val="C00000"/>
                    </a:solidFill>
                  </a:rPr>
                  <a:t>z</a:t>
                </a:r>
                <a:r>
                  <a:rPr lang="en-US" sz="1200" b="1" dirty="0">
                    <a:solidFill>
                      <a:srgbClr val="C00000"/>
                    </a:solidFill>
                  </a:rPr>
                  <a:t>, m</a:t>
                </a:r>
              </a:p>
            </c:rich>
          </c:tx>
          <c:layout/>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6656"/>
        <c:crosses val="autoZero"/>
        <c:crossBetween val="midCat"/>
      </c:valAx>
      <c:valAx>
        <c:axId val="22392665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i="1" dirty="0" err="1">
                    <a:solidFill>
                      <a:srgbClr val="C00000"/>
                    </a:solidFill>
                  </a:rPr>
                  <a:t>B</a:t>
                </a:r>
                <a:r>
                  <a:rPr lang="en-US" sz="1200" i="1" baseline="-25000" dirty="0" err="1">
                    <a:solidFill>
                      <a:srgbClr val="C00000"/>
                    </a:solidFill>
                  </a:rPr>
                  <a:t>z</a:t>
                </a:r>
                <a:r>
                  <a:rPr lang="en-US" sz="1200" dirty="0">
                    <a:solidFill>
                      <a:srgbClr val="C00000"/>
                    </a:solidFill>
                  </a:rPr>
                  <a:t>, </a:t>
                </a:r>
                <a:r>
                  <a:rPr lang="en-US" sz="1200" dirty="0" err="1">
                    <a:solidFill>
                      <a:srgbClr val="C00000"/>
                    </a:solidFill>
                  </a:rPr>
                  <a:t>kG</a:t>
                </a:r>
                <a:endParaRPr lang="en-US" sz="1200" dirty="0">
                  <a:solidFill>
                    <a:srgbClr val="C00000"/>
                  </a:solidFill>
                </a:endParaRPr>
              </a:p>
            </c:rich>
          </c:tx>
          <c:layout>
            <c:manualLayout>
              <c:xMode val="edge"/>
              <c:yMode val="edge"/>
              <c:x val="2.1208083023084606E-2"/>
              <c:y val="0.42019195085566541"/>
            </c:manualLayout>
          </c:layout>
          <c:overlay val="0"/>
          <c:spPr>
            <a:noFill/>
            <a:ln>
              <a:noFill/>
            </a:ln>
            <a:effectLst/>
          </c:spPr>
        </c:title>
        <c:numFmt formatCode="#,##0.0" sourceLinked="0"/>
        <c:majorTickMark val="in"/>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4976"/>
        <c:crosses val="autoZero"/>
        <c:crossBetween val="midCat"/>
      </c:valAx>
      <c:valAx>
        <c:axId val="528731360"/>
        <c:scaling>
          <c:orientation val="minMax"/>
          <c:max val="0"/>
        </c:scaling>
        <c:delete val="0"/>
        <c:axPos val="r"/>
        <c:title>
          <c:tx>
            <c:rich>
              <a:bodyPr/>
              <a:lstStyle/>
              <a:p>
                <a:pPr>
                  <a:defRPr sz="1200">
                    <a:solidFill>
                      <a:srgbClr val="00B0F0"/>
                    </a:solidFill>
                  </a:defRPr>
                </a:pPr>
                <a:r>
                  <a:rPr lang="en-US" sz="1200" i="1" dirty="0" err="1">
                    <a:solidFill>
                      <a:srgbClr val="00B0F0"/>
                    </a:solidFill>
                  </a:rPr>
                  <a:t>E</a:t>
                </a:r>
                <a:r>
                  <a:rPr lang="en-US" sz="1200" i="1" baseline="-25000" dirty="0" err="1">
                    <a:solidFill>
                      <a:srgbClr val="00B0F0"/>
                    </a:solidFill>
                  </a:rPr>
                  <a:t>z</a:t>
                </a:r>
                <a:r>
                  <a:rPr lang="en-US" sz="1200" dirty="0">
                    <a:solidFill>
                      <a:srgbClr val="00B0F0"/>
                    </a:solidFill>
                  </a:rPr>
                  <a:t>, MV/m</a:t>
                </a:r>
              </a:p>
            </c:rich>
          </c:tx>
          <c:layout>
            <c:manualLayout>
              <c:xMode val="edge"/>
              <c:yMode val="edge"/>
              <c:x val="0.92228752435112582"/>
              <c:y val="0.39276925295151233"/>
            </c:manualLayout>
          </c:layout>
          <c:overlay val="0"/>
        </c:title>
        <c:numFmt formatCode="#,##0.0" sourceLinked="0"/>
        <c:majorTickMark val="in"/>
        <c:minorTickMark val="none"/>
        <c:tickLblPos val="nextTo"/>
        <c:spPr>
          <a:solidFill>
            <a:schemeClr val="bg1"/>
          </a:solidFill>
          <a:ln>
            <a:solidFill>
              <a:srgbClr val="00B0F0"/>
            </a:solidFill>
          </a:ln>
        </c:spPr>
        <c:txPr>
          <a:bodyPr/>
          <a:lstStyle/>
          <a:p>
            <a:pPr>
              <a:defRPr>
                <a:solidFill>
                  <a:srgbClr val="00B0F0"/>
                </a:solidFill>
              </a:defRPr>
            </a:pPr>
            <a:endParaRPr lang="en-US"/>
          </a:p>
        </c:txPr>
        <c:crossAx val="528660840"/>
        <c:crosses val="max"/>
        <c:crossBetween val="midCat"/>
      </c:valAx>
      <c:valAx>
        <c:axId val="528660840"/>
        <c:scaling>
          <c:orientation val="minMax"/>
          <c:max val="0.14000000000000001"/>
          <c:min val="0"/>
        </c:scaling>
        <c:delete val="0"/>
        <c:axPos val="t"/>
        <c:title>
          <c:tx>
            <c:rich>
              <a:bodyPr/>
              <a:lstStyle/>
              <a:p>
                <a:pPr>
                  <a:defRPr sz="1200">
                    <a:solidFill>
                      <a:srgbClr val="00B0F0"/>
                    </a:solidFill>
                  </a:defRPr>
                </a:pPr>
                <a:r>
                  <a:rPr lang="en-US" sz="1200" i="1" dirty="0">
                    <a:solidFill>
                      <a:srgbClr val="00B0F0"/>
                    </a:solidFill>
                  </a:rPr>
                  <a:t>z</a:t>
                </a:r>
                <a:r>
                  <a:rPr lang="en-US" sz="1200" dirty="0">
                    <a:solidFill>
                      <a:srgbClr val="00B0F0"/>
                    </a:solidFill>
                  </a:rPr>
                  <a:t>, m</a:t>
                </a:r>
              </a:p>
            </c:rich>
          </c:tx>
          <c:layout/>
          <c:overlay val="0"/>
        </c:title>
        <c:numFmt formatCode="#,##0.00" sourceLinked="0"/>
        <c:majorTickMark val="in"/>
        <c:minorTickMark val="in"/>
        <c:tickLblPos val="nextTo"/>
        <c:spPr>
          <a:ln>
            <a:solidFill>
              <a:srgbClr val="00B0F0"/>
            </a:solidFill>
          </a:ln>
        </c:spPr>
        <c:txPr>
          <a:bodyPr/>
          <a:lstStyle/>
          <a:p>
            <a:pPr>
              <a:defRPr sz="1000">
                <a:solidFill>
                  <a:srgbClr val="00B0F0"/>
                </a:solidFill>
              </a:defRPr>
            </a:pPr>
            <a:endParaRPr lang="en-US"/>
          </a:p>
        </c:txPr>
        <c:crossAx val="528731360"/>
        <c:crosses val="max"/>
        <c:crossBetween val="midCat"/>
      </c:valAx>
    </c:plotArea>
    <c:plotVisOnly val="1"/>
    <c:dispBlanksAs val="gap"/>
    <c:showDLblsOverMax val="0"/>
    <c:extLst>
      <c:ext xmlns:c16r3="http://schemas.microsoft.com/office/drawing/2017/03/chart" uri="{56B9EC1D-385E-4148-901F-78D8002777C0}">
        <c16r3:dataDisplayOptions16>
          <c16r3:dispNaAsBlank val="1"/>
        </c16r3:dataDisplayOptions16>
      </c:ext>
    </c:extLst>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Bialkali activation on 60 min Sb on GaAs</a:t>
            </a:r>
          </a:p>
        </c:rich>
      </c:tx>
      <c:layout/>
      <c:overlay val="0"/>
      <c:spPr>
        <a:noFill/>
        <a:ln>
          <a:noFill/>
        </a:ln>
        <a:effectLst/>
      </c:spPr>
    </c:title>
    <c:autoTitleDeleted val="0"/>
    <c:plotArea>
      <c:layout/>
      <c:scatterChart>
        <c:scatterStyle val="smoothMarker"/>
        <c:varyColors val="0"/>
        <c:ser>
          <c:idx val="1"/>
          <c:order val="0"/>
          <c:tx>
            <c:v>60 min Sb/GaAs</c:v>
          </c:tx>
          <c:spPr>
            <a:ln>
              <a:solidFill>
                <a:schemeClr val="tx1"/>
              </a:solidFill>
            </a:ln>
          </c:spPr>
          <c:marker>
            <c:symbol val="none"/>
          </c:marker>
          <c:xVal>
            <c:numRef>
              <c:f>'60min Sb on GaAs_Yan''s 3rd Smpl'!$C$2:$C$6059</c:f>
              <c:numCache>
                <c:formatCode>General</c:formatCode>
                <c:ptCount val="6058"/>
                <c:pt idx="0">
                  <c:v>0</c:v>
                </c:pt>
                <c:pt idx="1">
                  <c:v>1.7280005849897861E-2</c:v>
                </c:pt>
                <c:pt idx="2">
                  <c:v>3.312000073492527E-2</c:v>
                </c:pt>
                <c:pt idx="3">
                  <c:v>5.0400006584823132E-2</c:v>
                </c:pt>
                <c:pt idx="4">
                  <c:v>6.7680001957342029E-2</c:v>
                </c:pt>
                <c:pt idx="5">
                  <c:v>8.3520007319748402E-2</c:v>
                </c:pt>
                <c:pt idx="6">
                  <c:v>0.1008000026922673</c:v>
                </c:pt>
                <c:pt idx="7">
                  <c:v>0.11664000805467367</c:v>
                </c:pt>
                <c:pt idx="8">
                  <c:v>0.13392000342719257</c:v>
                </c:pt>
                <c:pt idx="9">
                  <c:v>0.15120000927709043</c:v>
                </c:pt>
                <c:pt idx="10">
                  <c:v>0.16704000416211784</c:v>
                </c:pt>
                <c:pt idx="11">
                  <c:v>0.18431999953463674</c:v>
                </c:pt>
                <c:pt idx="12">
                  <c:v>0.20016000489704311</c:v>
                </c:pt>
                <c:pt idx="13">
                  <c:v>0.21744000026956201</c:v>
                </c:pt>
                <c:pt idx="14">
                  <c:v>0.23328000563196838</c:v>
                </c:pt>
                <c:pt idx="15">
                  <c:v>0.25056000100448728</c:v>
                </c:pt>
                <c:pt idx="16">
                  <c:v>0.26784000685438514</c:v>
                </c:pt>
                <c:pt idx="17">
                  <c:v>0.28368000173941255</c:v>
                </c:pt>
                <c:pt idx="18">
                  <c:v>0.30096000758931041</c:v>
                </c:pt>
                <c:pt idx="19">
                  <c:v>0.31680000247433782</c:v>
                </c:pt>
                <c:pt idx="20">
                  <c:v>0.33408000832423568</c:v>
                </c:pt>
                <c:pt idx="21">
                  <c:v>0.34992000320926309</c:v>
                </c:pt>
                <c:pt idx="22">
                  <c:v>0.36720000905916095</c:v>
                </c:pt>
                <c:pt idx="23">
                  <c:v>0.38448000443167984</c:v>
                </c:pt>
                <c:pt idx="24">
                  <c:v>0.40031999931670725</c:v>
                </c:pt>
                <c:pt idx="25">
                  <c:v>0.41760000516660511</c:v>
                </c:pt>
                <c:pt idx="26">
                  <c:v>0.43344000005163252</c:v>
                </c:pt>
                <c:pt idx="27">
                  <c:v>0.45072000590153039</c:v>
                </c:pt>
                <c:pt idx="28">
                  <c:v>0.46656000078655779</c:v>
                </c:pt>
                <c:pt idx="29">
                  <c:v>0.48384000663645566</c:v>
                </c:pt>
                <c:pt idx="30">
                  <c:v>0.50112000200897455</c:v>
                </c:pt>
                <c:pt idx="31">
                  <c:v>0.51696000737138093</c:v>
                </c:pt>
                <c:pt idx="32">
                  <c:v>0.53424000274389982</c:v>
                </c:pt>
                <c:pt idx="33">
                  <c:v>0.5500800081063062</c:v>
                </c:pt>
                <c:pt idx="34">
                  <c:v>0.56736000347882509</c:v>
                </c:pt>
                <c:pt idx="35">
                  <c:v>0.58320000884123147</c:v>
                </c:pt>
                <c:pt idx="36">
                  <c:v>0.60048000421375036</c:v>
                </c:pt>
                <c:pt idx="37">
                  <c:v>0.61775999958626926</c:v>
                </c:pt>
                <c:pt idx="38">
                  <c:v>0.63360000494867563</c:v>
                </c:pt>
                <c:pt idx="39">
                  <c:v>0.65088000032119453</c:v>
                </c:pt>
                <c:pt idx="40">
                  <c:v>0.6667200056836009</c:v>
                </c:pt>
                <c:pt idx="41">
                  <c:v>0.6840000010561198</c:v>
                </c:pt>
                <c:pt idx="42">
                  <c:v>0.69984000641852617</c:v>
                </c:pt>
                <c:pt idx="43">
                  <c:v>0.71712000179104507</c:v>
                </c:pt>
                <c:pt idx="44">
                  <c:v>0.73440000764094293</c:v>
                </c:pt>
                <c:pt idx="45">
                  <c:v>0.75024000252597034</c:v>
                </c:pt>
                <c:pt idx="46">
                  <c:v>0.7675200083758682</c:v>
                </c:pt>
                <c:pt idx="47">
                  <c:v>0.78336000326089561</c:v>
                </c:pt>
                <c:pt idx="48">
                  <c:v>0.80064000911079347</c:v>
                </c:pt>
                <c:pt idx="49">
                  <c:v>0.81648000399582088</c:v>
                </c:pt>
                <c:pt idx="50">
                  <c:v>0.83375999936833978</c:v>
                </c:pt>
                <c:pt idx="51">
                  <c:v>0.85104000521823764</c:v>
                </c:pt>
                <c:pt idx="52">
                  <c:v>0.86688000010326505</c:v>
                </c:pt>
                <c:pt idx="53">
                  <c:v>0.88416000595316291</c:v>
                </c:pt>
                <c:pt idx="54">
                  <c:v>0.90000000083819032</c:v>
                </c:pt>
                <c:pt idx="55">
                  <c:v>0.91728000668808818</c:v>
                </c:pt>
                <c:pt idx="56">
                  <c:v>0.93456000206060708</c:v>
                </c:pt>
                <c:pt idx="57">
                  <c:v>0.95040000742301345</c:v>
                </c:pt>
                <c:pt idx="58">
                  <c:v>0.96768000279553235</c:v>
                </c:pt>
                <c:pt idx="59">
                  <c:v>0.98352000815793872</c:v>
                </c:pt>
                <c:pt idx="60">
                  <c:v>1.0008000035304576</c:v>
                </c:pt>
                <c:pt idx="61">
                  <c:v>1.016640008892864</c:v>
                </c:pt>
                <c:pt idx="62">
                  <c:v>1.0339200042653829</c:v>
                </c:pt>
                <c:pt idx="63">
                  <c:v>1.0511999996379018</c:v>
                </c:pt>
                <c:pt idx="64">
                  <c:v>1.0670400050003082</c:v>
                </c:pt>
                <c:pt idx="65">
                  <c:v>1.0843200003728271</c:v>
                </c:pt>
                <c:pt idx="66">
                  <c:v>1.1001600057352334</c:v>
                </c:pt>
                <c:pt idx="67">
                  <c:v>1.1174400011077523</c:v>
                </c:pt>
                <c:pt idx="68">
                  <c:v>1.1332800064701587</c:v>
                </c:pt>
                <c:pt idx="69">
                  <c:v>1.1505600018426776</c:v>
                </c:pt>
                <c:pt idx="70">
                  <c:v>1.1678400076925755</c:v>
                </c:pt>
                <c:pt idx="71">
                  <c:v>1.1836800025776029</c:v>
                </c:pt>
                <c:pt idx="72">
                  <c:v>1.2009600084275007</c:v>
                </c:pt>
                <c:pt idx="73">
                  <c:v>1.2168000033125281</c:v>
                </c:pt>
                <c:pt idx="74">
                  <c:v>1.234080009162426</c:v>
                </c:pt>
                <c:pt idx="75">
                  <c:v>1.2499200040474534</c:v>
                </c:pt>
                <c:pt idx="76">
                  <c:v>1.2671999994199723</c:v>
                </c:pt>
                <c:pt idx="77">
                  <c:v>1.2844800052698702</c:v>
                </c:pt>
                <c:pt idx="78">
                  <c:v>1.3003200001548976</c:v>
                </c:pt>
                <c:pt idx="79">
                  <c:v>1.3176000060047954</c:v>
                </c:pt>
                <c:pt idx="80">
                  <c:v>1.3334400008898228</c:v>
                </c:pt>
                <c:pt idx="81">
                  <c:v>1.3507200067397207</c:v>
                </c:pt>
                <c:pt idx="82">
                  <c:v>1.3665600016247481</c:v>
                </c:pt>
                <c:pt idx="83">
                  <c:v>1.383840007474646</c:v>
                </c:pt>
                <c:pt idx="84">
                  <c:v>1.4011200028471649</c:v>
                </c:pt>
                <c:pt idx="85">
                  <c:v>1.4169600082095712</c:v>
                </c:pt>
                <c:pt idx="86">
                  <c:v>1.4342400035820901</c:v>
                </c:pt>
                <c:pt idx="87">
                  <c:v>1.4500800089444965</c:v>
                </c:pt>
                <c:pt idx="88">
                  <c:v>1.4673600043170154</c:v>
                </c:pt>
                <c:pt idx="89">
                  <c:v>1.4831999992020428</c:v>
                </c:pt>
                <c:pt idx="90">
                  <c:v>1.5004800050519407</c:v>
                </c:pt>
                <c:pt idx="91">
                  <c:v>1.5177600004244596</c:v>
                </c:pt>
                <c:pt idx="92">
                  <c:v>1.5336000057868659</c:v>
                </c:pt>
                <c:pt idx="93">
                  <c:v>1.5508800011593848</c:v>
                </c:pt>
                <c:pt idx="94">
                  <c:v>1.5667200065217912</c:v>
                </c:pt>
                <c:pt idx="95">
                  <c:v>1.5840000018943101</c:v>
                </c:pt>
                <c:pt idx="96">
                  <c:v>1.5998400072567165</c:v>
                </c:pt>
                <c:pt idx="97">
                  <c:v>1.6171200026292354</c:v>
                </c:pt>
                <c:pt idx="98">
                  <c:v>1.6344000084791332</c:v>
                </c:pt>
                <c:pt idx="99">
                  <c:v>1.6502400033641607</c:v>
                </c:pt>
                <c:pt idx="100">
                  <c:v>1.6675200092140585</c:v>
                </c:pt>
                <c:pt idx="101">
                  <c:v>1.6833600040990859</c:v>
                </c:pt>
                <c:pt idx="102">
                  <c:v>1.7006399994716048</c:v>
                </c:pt>
                <c:pt idx="103">
                  <c:v>1.7179200053215027</c:v>
                </c:pt>
                <c:pt idx="104">
                  <c:v>1.7337600002065301</c:v>
                </c:pt>
                <c:pt idx="105">
                  <c:v>1.751040006056428</c:v>
                </c:pt>
                <c:pt idx="106">
                  <c:v>1.7668800009414554</c:v>
                </c:pt>
                <c:pt idx="107">
                  <c:v>1.7841600067913532</c:v>
                </c:pt>
                <c:pt idx="108">
                  <c:v>1.8000000016763806</c:v>
                </c:pt>
                <c:pt idx="109">
                  <c:v>1.8172800075262785</c:v>
                </c:pt>
                <c:pt idx="110">
                  <c:v>1.8345600028987974</c:v>
                </c:pt>
                <c:pt idx="111">
                  <c:v>1.8504000082612038</c:v>
                </c:pt>
                <c:pt idx="112">
                  <c:v>1.8676800036337227</c:v>
                </c:pt>
                <c:pt idx="113">
                  <c:v>1.883520008996129</c:v>
                </c:pt>
                <c:pt idx="114">
                  <c:v>1.9008000043686479</c:v>
                </c:pt>
                <c:pt idx="115">
                  <c:v>1.9166399992536753</c:v>
                </c:pt>
                <c:pt idx="116">
                  <c:v>1.9339200051035732</c:v>
                </c:pt>
                <c:pt idx="117">
                  <c:v>1.9512000004760921</c:v>
                </c:pt>
                <c:pt idx="118">
                  <c:v>1.9670400058384985</c:v>
                </c:pt>
                <c:pt idx="119">
                  <c:v>1.9843200012110174</c:v>
                </c:pt>
                <c:pt idx="120">
                  <c:v>2.0001600065734237</c:v>
                </c:pt>
                <c:pt idx="121">
                  <c:v>2.0174400019459426</c:v>
                </c:pt>
                <c:pt idx="122">
                  <c:v>2.033280007308349</c:v>
                </c:pt>
                <c:pt idx="123">
                  <c:v>2.0505600026808679</c:v>
                </c:pt>
                <c:pt idx="124">
                  <c:v>2.0678400085307658</c:v>
                </c:pt>
                <c:pt idx="125">
                  <c:v>2.0836800034157932</c:v>
                </c:pt>
                <c:pt idx="126">
                  <c:v>2.100960009265691</c:v>
                </c:pt>
                <c:pt idx="127">
                  <c:v>2.1168000041507185</c:v>
                </c:pt>
                <c:pt idx="128">
                  <c:v>2.1340799995232373</c:v>
                </c:pt>
                <c:pt idx="129">
                  <c:v>2.1499200048856437</c:v>
                </c:pt>
                <c:pt idx="130">
                  <c:v>2.1672000002581626</c:v>
                </c:pt>
                <c:pt idx="131">
                  <c:v>2.1844800061080605</c:v>
                </c:pt>
                <c:pt idx="132">
                  <c:v>2.2003200009930879</c:v>
                </c:pt>
                <c:pt idx="133">
                  <c:v>2.2176000068429857</c:v>
                </c:pt>
                <c:pt idx="134">
                  <c:v>2.2334400017280132</c:v>
                </c:pt>
                <c:pt idx="135">
                  <c:v>2.250720007577911</c:v>
                </c:pt>
                <c:pt idx="136">
                  <c:v>2.2665600024629384</c:v>
                </c:pt>
                <c:pt idx="137">
                  <c:v>2.2838400083128363</c:v>
                </c:pt>
                <c:pt idx="138">
                  <c:v>2.3011200036853552</c:v>
                </c:pt>
                <c:pt idx="139">
                  <c:v>2.3169600090477616</c:v>
                </c:pt>
                <c:pt idx="140">
                  <c:v>2.3342400044202805</c:v>
                </c:pt>
                <c:pt idx="141">
                  <c:v>2.3500799993053079</c:v>
                </c:pt>
                <c:pt idx="142">
                  <c:v>2.3673600051552057</c:v>
                </c:pt>
                <c:pt idx="143">
                  <c:v>2.3832000000402331</c:v>
                </c:pt>
                <c:pt idx="144">
                  <c:v>2.400480005890131</c:v>
                </c:pt>
                <c:pt idx="145">
                  <c:v>2.4177600012626499</c:v>
                </c:pt>
                <c:pt idx="146">
                  <c:v>2.4336000066250563</c:v>
                </c:pt>
                <c:pt idx="147">
                  <c:v>2.4508800019975752</c:v>
                </c:pt>
                <c:pt idx="148">
                  <c:v>2.4667200073599815</c:v>
                </c:pt>
                <c:pt idx="149">
                  <c:v>2.4840000027325004</c:v>
                </c:pt>
                <c:pt idx="150">
                  <c:v>2.5012800085823983</c:v>
                </c:pt>
                <c:pt idx="151">
                  <c:v>2.5171200034674257</c:v>
                </c:pt>
                <c:pt idx="152">
                  <c:v>2.5344000093173236</c:v>
                </c:pt>
                <c:pt idx="153">
                  <c:v>2.550240004202351</c:v>
                </c:pt>
                <c:pt idx="154">
                  <c:v>2.5675199995748699</c:v>
                </c:pt>
                <c:pt idx="155">
                  <c:v>2.5833600049372762</c:v>
                </c:pt>
                <c:pt idx="156">
                  <c:v>2.6006400003097951</c:v>
                </c:pt>
                <c:pt idx="157">
                  <c:v>2.617920006159693</c:v>
                </c:pt>
                <c:pt idx="158">
                  <c:v>2.6337600010447204</c:v>
                </c:pt>
                <c:pt idx="159">
                  <c:v>2.6510400068946183</c:v>
                </c:pt>
                <c:pt idx="160">
                  <c:v>2.6668800017796457</c:v>
                </c:pt>
                <c:pt idx="161">
                  <c:v>2.6841600076295435</c:v>
                </c:pt>
                <c:pt idx="162">
                  <c:v>2.700000002514571</c:v>
                </c:pt>
                <c:pt idx="163">
                  <c:v>2.7172800083644688</c:v>
                </c:pt>
                <c:pt idx="164">
                  <c:v>2.7345600037369877</c:v>
                </c:pt>
                <c:pt idx="165">
                  <c:v>2.7504000090993941</c:v>
                </c:pt>
                <c:pt idx="166">
                  <c:v>2.767680004471913</c:v>
                </c:pt>
                <c:pt idx="167">
                  <c:v>2.7835199993569404</c:v>
                </c:pt>
                <c:pt idx="168">
                  <c:v>2.8008000052068383</c:v>
                </c:pt>
                <c:pt idx="169">
                  <c:v>2.8166400000918657</c:v>
                </c:pt>
                <c:pt idx="170">
                  <c:v>2.8339200059417635</c:v>
                </c:pt>
                <c:pt idx="171">
                  <c:v>2.8512000013142824</c:v>
                </c:pt>
                <c:pt idx="172">
                  <c:v>2.8670400066766888</c:v>
                </c:pt>
                <c:pt idx="173">
                  <c:v>2.8843200020492077</c:v>
                </c:pt>
                <c:pt idx="174">
                  <c:v>2.9001600074116141</c:v>
                </c:pt>
                <c:pt idx="175">
                  <c:v>2.917440002784133</c:v>
                </c:pt>
                <c:pt idx="176">
                  <c:v>2.9332800081465393</c:v>
                </c:pt>
                <c:pt idx="177">
                  <c:v>2.9505600035190582</c:v>
                </c:pt>
                <c:pt idx="178">
                  <c:v>2.9678399988915771</c:v>
                </c:pt>
                <c:pt idx="179">
                  <c:v>2.9836800042539835</c:v>
                </c:pt>
                <c:pt idx="180">
                  <c:v>3.0009599996265024</c:v>
                </c:pt>
                <c:pt idx="181">
                  <c:v>3.0168000049889088</c:v>
                </c:pt>
                <c:pt idx="182">
                  <c:v>3.0340800003614277</c:v>
                </c:pt>
                <c:pt idx="183">
                  <c:v>3.049920005723834</c:v>
                </c:pt>
                <c:pt idx="184">
                  <c:v>3.0672000010963529</c:v>
                </c:pt>
                <c:pt idx="185">
                  <c:v>3.0844800069462508</c:v>
                </c:pt>
                <c:pt idx="186">
                  <c:v>3.1003200018312782</c:v>
                </c:pt>
                <c:pt idx="187">
                  <c:v>3.1176000076811761</c:v>
                </c:pt>
                <c:pt idx="188">
                  <c:v>3.1334400025662035</c:v>
                </c:pt>
                <c:pt idx="189">
                  <c:v>3.1507200084161013</c:v>
                </c:pt>
                <c:pt idx="190">
                  <c:v>3.1680000037886202</c:v>
                </c:pt>
                <c:pt idx="191">
                  <c:v>3.1838400091510266</c:v>
                </c:pt>
                <c:pt idx="192">
                  <c:v>3.2011200045235455</c:v>
                </c:pt>
                <c:pt idx="193">
                  <c:v>3.2169599994085729</c:v>
                </c:pt>
                <c:pt idx="194">
                  <c:v>3.2342400052584708</c:v>
                </c:pt>
                <c:pt idx="195">
                  <c:v>3.2500800001434982</c:v>
                </c:pt>
                <c:pt idx="196">
                  <c:v>3.267360005993396</c:v>
                </c:pt>
                <c:pt idx="197">
                  <c:v>3.2846400013659149</c:v>
                </c:pt>
                <c:pt idx="198">
                  <c:v>3.3004800067283213</c:v>
                </c:pt>
                <c:pt idx="199">
                  <c:v>3.3177600021008402</c:v>
                </c:pt>
                <c:pt idx="200">
                  <c:v>3.3336000074632466</c:v>
                </c:pt>
                <c:pt idx="201">
                  <c:v>3.3508800028357655</c:v>
                </c:pt>
                <c:pt idx="202">
                  <c:v>3.3667200081981719</c:v>
                </c:pt>
                <c:pt idx="203">
                  <c:v>3.3840000035706908</c:v>
                </c:pt>
                <c:pt idx="204">
                  <c:v>3.4012799989432096</c:v>
                </c:pt>
                <c:pt idx="205">
                  <c:v>3.417120004305616</c:v>
                </c:pt>
                <c:pt idx="206">
                  <c:v>3.4343999996781349</c:v>
                </c:pt>
                <c:pt idx="207">
                  <c:v>3.4502400050405413</c:v>
                </c:pt>
                <c:pt idx="208">
                  <c:v>3.4675200004130602</c:v>
                </c:pt>
                <c:pt idx="209">
                  <c:v>3.4833600057754666</c:v>
                </c:pt>
                <c:pt idx="210">
                  <c:v>3.5006400011479855</c:v>
                </c:pt>
                <c:pt idx="211">
                  <c:v>3.5179200069978833</c:v>
                </c:pt>
                <c:pt idx="212">
                  <c:v>3.5337600018829107</c:v>
                </c:pt>
                <c:pt idx="213">
                  <c:v>3.5510400077328086</c:v>
                </c:pt>
                <c:pt idx="214">
                  <c:v>3.566880002617836</c:v>
                </c:pt>
                <c:pt idx="215">
                  <c:v>3.5841600084677339</c:v>
                </c:pt>
                <c:pt idx="216">
                  <c:v>3.6000000033527613</c:v>
                </c:pt>
                <c:pt idx="217">
                  <c:v>3.6172800092026591</c:v>
                </c:pt>
                <c:pt idx="218">
                  <c:v>3.634560004575178</c:v>
                </c:pt>
                <c:pt idx="219">
                  <c:v>3.6503999994602054</c:v>
                </c:pt>
                <c:pt idx="220">
                  <c:v>3.6676800053101033</c:v>
                </c:pt>
                <c:pt idx="221">
                  <c:v>3.6835200001951307</c:v>
                </c:pt>
                <c:pt idx="222">
                  <c:v>3.7008000060450286</c:v>
                </c:pt>
                <c:pt idx="223">
                  <c:v>3.716640000930056</c:v>
                </c:pt>
                <c:pt idx="224">
                  <c:v>3.7339200067799538</c:v>
                </c:pt>
                <c:pt idx="225">
                  <c:v>3.7512000021524727</c:v>
                </c:pt>
                <c:pt idx="226">
                  <c:v>3.7670400075148791</c:v>
                </c:pt>
                <c:pt idx="227">
                  <c:v>3.784320002887398</c:v>
                </c:pt>
                <c:pt idx="228">
                  <c:v>3.8001600082498044</c:v>
                </c:pt>
                <c:pt idx="229">
                  <c:v>3.8174400036223233</c:v>
                </c:pt>
                <c:pt idx="230">
                  <c:v>3.8332800089847296</c:v>
                </c:pt>
                <c:pt idx="231">
                  <c:v>3.8505600043572485</c:v>
                </c:pt>
                <c:pt idx="232">
                  <c:v>3.8678399997297674</c:v>
                </c:pt>
                <c:pt idx="233">
                  <c:v>3.8836800050921738</c:v>
                </c:pt>
                <c:pt idx="234">
                  <c:v>3.9009600004646927</c:v>
                </c:pt>
                <c:pt idx="235">
                  <c:v>3.9168000058270991</c:v>
                </c:pt>
                <c:pt idx="236">
                  <c:v>3.934080001199618</c:v>
                </c:pt>
                <c:pt idx="237">
                  <c:v>3.9513600070495158</c:v>
                </c:pt>
                <c:pt idx="238">
                  <c:v>3.9672000019345433</c:v>
                </c:pt>
                <c:pt idx="239">
                  <c:v>3.9844800077844411</c:v>
                </c:pt>
                <c:pt idx="240">
                  <c:v>4.0003200026694685</c:v>
                </c:pt>
                <c:pt idx="241">
                  <c:v>4.0176000085193664</c:v>
                </c:pt>
                <c:pt idx="242">
                  <c:v>4.0334400034043938</c:v>
                </c:pt>
                <c:pt idx="243">
                  <c:v>4.0507200092542917</c:v>
                </c:pt>
                <c:pt idx="244">
                  <c:v>4.0680000046268106</c:v>
                </c:pt>
                <c:pt idx="245">
                  <c:v>4.083839999511838</c:v>
                </c:pt>
                <c:pt idx="246">
                  <c:v>4.1011200053617358</c:v>
                </c:pt>
                <c:pt idx="247">
                  <c:v>4.1169600002467632</c:v>
                </c:pt>
                <c:pt idx="248">
                  <c:v>4.1342400060966611</c:v>
                </c:pt>
                <c:pt idx="249">
                  <c:v>4.1500800009816885</c:v>
                </c:pt>
                <c:pt idx="250">
                  <c:v>4.1673600068315864</c:v>
                </c:pt>
                <c:pt idx="251">
                  <c:v>4.1846400022041053</c:v>
                </c:pt>
                <c:pt idx="252">
                  <c:v>4.2004800075665116</c:v>
                </c:pt>
                <c:pt idx="253">
                  <c:v>4.2177600029390305</c:v>
                </c:pt>
                <c:pt idx="254">
                  <c:v>4.2336000083014369</c:v>
                </c:pt>
                <c:pt idx="255">
                  <c:v>4.2508800036739558</c:v>
                </c:pt>
                <c:pt idx="256">
                  <c:v>4.2667200090363622</c:v>
                </c:pt>
                <c:pt idx="257">
                  <c:v>4.2840000044088811</c:v>
                </c:pt>
                <c:pt idx="258">
                  <c:v>4.3012799997814</c:v>
                </c:pt>
                <c:pt idx="259">
                  <c:v>4.3171200051438063</c:v>
                </c:pt>
                <c:pt idx="260">
                  <c:v>4.3344000005163252</c:v>
                </c:pt>
                <c:pt idx="261">
                  <c:v>4.3502400058787316</c:v>
                </c:pt>
                <c:pt idx="262">
                  <c:v>4.3675200012512505</c:v>
                </c:pt>
                <c:pt idx="263">
                  <c:v>4.3833600066136569</c:v>
                </c:pt>
                <c:pt idx="264">
                  <c:v>4.4006400019861758</c:v>
                </c:pt>
                <c:pt idx="265">
                  <c:v>4.4179200078360736</c:v>
                </c:pt>
                <c:pt idx="266">
                  <c:v>4.433760002721101</c:v>
                </c:pt>
                <c:pt idx="267">
                  <c:v>4.4510400085709989</c:v>
                </c:pt>
                <c:pt idx="268">
                  <c:v>4.4668800034560263</c:v>
                </c:pt>
                <c:pt idx="269">
                  <c:v>4.4841600093059242</c:v>
                </c:pt>
                <c:pt idx="270">
                  <c:v>4.5000000041909516</c:v>
                </c:pt>
                <c:pt idx="271">
                  <c:v>4.5172799995634705</c:v>
                </c:pt>
                <c:pt idx="272">
                  <c:v>4.5345600054133683</c:v>
                </c:pt>
                <c:pt idx="273">
                  <c:v>4.5504000002983958</c:v>
                </c:pt>
                <c:pt idx="274">
                  <c:v>4.5676800061482936</c:v>
                </c:pt>
                <c:pt idx="275">
                  <c:v>4.583520001033321</c:v>
                </c:pt>
                <c:pt idx="276">
                  <c:v>4.6008000068832189</c:v>
                </c:pt>
                <c:pt idx="277">
                  <c:v>4.6166400017682463</c:v>
                </c:pt>
                <c:pt idx="278">
                  <c:v>4.6339200076181442</c:v>
                </c:pt>
                <c:pt idx="279">
                  <c:v>4.6512000029906631</c:v>
                </c:pt>
                <c:pt idx="280">
                  <c:v>4.6670400083530694</c:v>
                </c:pt>
                <c:pt idx="281">
                  <c:v>4.6843200037255883</c:v>
                </c:pt>
                <c:pt idx="282">
                  <c:v>4.7001600090879947</c:v>
                </c:pt>
                <c:pt idx="283">
                  <c:v>4.7174400044605136</c:v>
                </c:pt>
                <c:pt idx="284">
                  <c:v>4.7347199998330325</c:v>
                </c:pt>
                <c:pt idx="285">
                  <c:v>4.7505600051954389</c:v>
                </c:pt>
                <c:pt idx="286">
                  <c:v>4.7678400005679578</c:v>
                </c:pt>
                <c:pt idx="287">
                  <c:v>4.7836800059303641</c:v>
                </c:pt>
                <c:pt idx="288">
                  <c:v>4.800960001302883</c:v>
                </c:pt>
                <c:pt idx="289">
                  <c:v>4.8168000066652894</c:v>
                </c:pt>
                <c:pt idx="290">
                  <c:v>4.8340800020378083</c:v>
                </c:pt>
                <c:pt idx="291">
                  <c:v>4.8513600078877062</c:v>
                </c:pt>
                <c:pt idx="292">
                  <c:v>4.8672000027727336</c:v>
                </c:pt>
                <c:pt idx="293">
                  <c:v>4.8844800086226314</c:v>
                </c:pt>
                <c:pt idx="294">
                  <c:v>4.9003200035076588</c:v>
                </c:pt>
                <c:pt idx="295">
                  <c:v>4.9175999988801777</c:v>
                </c:pt>
                <c:pt idx="296">
                  <c:v>4.9334400042425841</c:v>
                </c:pt>
                <c:pt idx="297">
                  <c:v>4.950719999615103</c:v>
                </c:pt>
                <c:pt idx="298">
                  <c:v>4.9680000054650009</c:v>
                </c:pt>
                <c:pt idx="299">
                  <c:v>4.9838400003500283</c:v>
                </c:pt>
                <c:pt idx="300">
                  <c:v>5.0011200061999261</c:v>
                </c:pt>
                <c:pt idx="301">
                  <c:v>5.0169600010849535</c:v>
                </c:pt>
                <c:pt idx="302">
                  <c:v>5.0342400069348514</c:v>
                </c:pt>
                <c:pt idx="303">
                  <c:v>5.0500800018198788</c:v>
                </c:pt>
                <c:pt idx="304">
                  <c:v>5.0673600076697767</c:v>
                </c:pt>
                <c:pt idx="305">
                  <c:v>5.0846400030422956</c:v>
                </c:pt>
                <c:pt idx="306">
                  <c:v>5.1004800084047019</c:v>
                </c:pt>
                <c:pt idx="307">
                  <c:v>5.1177600037772208</c:v>
                </c:pt>
                <c:pt idx="308">
                  <c:v>5.1336000091396272</c:v>
                </c:pt>
                <c:pt idx="309">
                  <c:v>5.1508800045121461</c:v>
                </c:pt>
                <c:pt idx="310">
                  <c:v>5.1667199993971735</c:v>
                </c:pt>
                <c:pt idx="311">
                  <c:v>5.1840000052470714</c:v>
                </c:pt>
                <c:pt idx="312">
                  <c:v>5.2012800006195903</c:v>
                </c:pt>
                <c:pt idx="313">
                  <c:v>5.2171200059819967</c:v>
                </c:pt>
                <c:pt idx="314">
                  <c:v>5.2344000013545156</c:v>
                </c:pt>
                <c:pt idx="315">
                  <c:v>5.2502400067169219</c:v>
                </c:pt>
                <c:pt idx="316">
                  <c:v>5.2675200020894408</c:v>
                </c:pt>
                <c:pt idx="317">
                  <c:v>5.2833600074518472</c:v>
                </c:pt>
                <c:pt idx="318">
                  <c:v>5.3006400028243661</c:v>
                </c:pt>
                <c:pt idx="319">
                  <c:v>5.317920008674264</c:v>
                </c:pt>
                <c:pt idx="320">
                  <c:v>5.3337600035592914</c:v>
                </c:pt>
                <c:pt idx="321">
                  <c:v>5.3510399989318103</c:v>
                </c:pt>
                <c:pt idx="322">
                  <c:v>5.3668800042942166</c:v>
                </c:pt>
                <c:pt idx="323">
                  <c:v>5.3841599996667355</c:v>
                </c:pt>
                <c:pt idx="324">
                  <c:v>5.4000000050291419</c:v>
                </c:pt>
                <c:pt idx="325">
                  <c:v>5.4172800004016608</c:v>
                </c:pt>
                <c:pt idx="326">
                  <c:v>5.4345600062515587</c:v>
                </c:pt>
                <c:pt idx="327">
                  <c:v>5.4504000011365861</c:v>
                </c:pt>
                <c:pt idx="328">
                  <c:v>5.4676800069864839</c:v>
                </c:pt>
                <c:pt idx="329">
                  <c:v>5.4835200018715113</c:v>
                </c:pt>
                <c:pt idx="330">
                  <c:v>5.5008000077214092</c:v>
                </c:pt>
                <c:pt idx="331">
                  <c:v>5.5180800030939281</c:v>
                </c:pt>
                <c:pt idx="332">
                  <c:v>5.5339200084563345</c:v>
                </c:pt>
                <c:pt idx="333">
                  <c:v>5.5512000038288534</c:v>
                </c:pt>
                <c:pt idx="334">
                  <c:v>5.5670400091912597</c:v>
                </c:pt>
                <c:pt idx="335">
                  <c:v>5.5843200045637786</c:v>
                </c:pt>
                <c:pt idx="336">
                  <c:v>5.600159999448806</c:v>
                </c:pt>
                <c:pt idx="337">
                  <c:v>5.6174400052987039</c:v>
                </c:pt>
                <c:pt idx="338">
                  <c:v>5.6347200006712228</c:v>
                </c:pt>
                <c:pt idx="339">
                  <c:v>5.6505600060336292</c:v>
                </c:pt>
                <c:pt idx="340">
                  <c:v>5.6678400014061481</c:v>
                </c:pt>
                <c:pt idx="341">
                  <c:v>5.6836800067685544</c:v>
                </c:pt>
                <c:pt idx="342">
                  <c:v>5.7009600021410733</c:v>
                </c:pt>
                <c:pt idx="343">
                  <c:v>5.7168000075034797</c:v>
                </c:pt>
                <c:pt idx="344">
                  <c:v>5.7340800028759986</c:v>
                </c:pt>
                <c:pt idx="345">
                  <c:v>5.7513600087258965</c:v>
                </c:pt>
                <c:pt idx="346">
                  <c:v>5.7672000036109239</c:v>
                </c:pt>
                <c:pt idx="347">
                  <c:v>5.7844799989834428</c:v>
                </c:pt>
                <c:pt idx="348">
                  <c:v>5.8003200043458492</c:v>
                </c:pt>
                <c:pt idx="349">
                  <c:v>5.8175999997183681</c:v>
                </c:pt>
                <c:pt idx="350">
                  <c:v>5.8334400050807744</c:v>
                </c:pt>
                <c:pt idx="351">
                  <c:v>6.2337600043974817</c:v>
                </c:pt>
                <c:pt idx="352">
                  <c:v>6.2510399997700006</c:v>
                </c:pt>
                <c:pt idx="353">
                  <c:v>6.2668800051324069</c:v>
                </c:pt>
                <c:pt idx="354">
                  <c:v>6.2841600005049258</c:v>
                </c:pt>
                <c:pt idx="355">
                  <c:v>6.3014400063548237</c:v>
                </c:pt>
                <c:pt idx="356">
                  <c:v>6.3172800012398511</c:v>
                </c:pt>
                <c:pt idx="357">
                  <c:v>6.334560007089749</c:v>
                </c:pt>
                <c:pt idx="358">
                  <c:v>6.3504000019747764</c:v>
                </c:pt>
                <c:pt idx="359">
                  <c:v>6.3676800078246742</c:v>
                </c:pt>
                <c:pt idx="360">
                  <c:v>6.3835200027097017</c:v>
                </c:pt>
                <c:pt idx="361">
                  <c:v>6.4008000085595995</c:v>
                </c:pt>
                <c:pt idx="362">
                  <c:v>6.4180800039321184</c:v>
                </c:pt>
                <c:pt idx="363">
                  <c:v>6.4339200092945248</c:v>
                </c:pt>
                <c:pt idx="364">
                  <c:v>6.4512000046670437</c:v>
                </c:pt>
                <c:pt idx="365">
                  <c:v>6.4670399995520711</c:v>
                </c:pt>
                <c:pt idx="366">
                  <c:v>6.484320005401969</c:v>
                </c:pt>
                <c:pt idx="367">
                  <c:v>6.5001600002869964</c:v>
                </c:pt>
                <c:pt idx="368">
                  <c:v>6.5174400061368942</c:v>
                </c:pt>
                <c:pt idx="369">
                  <c:v>6.5347200015094131</c:v>
                </c:pt>
                <c:pt idx="370">
                  <c:v>6.5505600068718195</c:v>
                </c:pt>
                <c:pt idx="371">
                  <c:v>6.5678400022443384</c:v>
                </c:pt>
                <c:pt idx="372">
                  <c:v>6.5836800076067448</c:v>
                </c:pt>
                <c:pt idx="373">
                  <c:v>6.6009600029792637</c:v>
                </c:pt>
                <c:pt idx="374">
                  <c:v>6.61680000834167</c:v>
                </c:pt>
                <c:pt idx="375">
                  <c:v>6.6340800037141889</c:v>
                </c:pt>
                <c:pt idx="376">
                  <c:v>6.6513599990867078</c:v>
                </c:pt>
                <c:pt idx="377">
                  <c:v>8.4009600046556443</c:v>
                </c:pt>
                <c:pt idx="378">
                  <c:v>8.4167999995406717</c:v>
                </c:pt>
                <c:pt idx="379">
                  <c:v>8.4340800053905696</c:v>
                </c:pt>
                <c:pt idx="380">
                  <c:v>8.4513600007630885</c:v>
                </c:pt>
                <c:pt idx="381">
                  <c:v>8.4672000061254948</c:v>
                </c:pt>
                <c:pt idx="382">
                  <c:v>8.4844800014980137</c:v>
                </c:pt>
                <c:pt idx="383">
                  <c:v>8.5003200068604201</c:v>
                </c:pt>
                <c:pt idx="384">
                  <c:v>8.517600002232939</c:v>
                </c:pt>
                <c:pt idx="385">
                  <c:v>8.5348800080828369</c:v>
                </c:pt>
                <c:pt idx="386">
                  <c:v>8.5507200029678643</c:v>
                </c:pt>
                <c:pt idx="387">
                  <c:v>8.5680000088177621</c:v>
                </c:pt>
                <c:pt idx="388">
                  <c:v>8.5838400037027895</c:v>
                </c:pt>
                <c:pt idx="389">
                  <c:v>8.6011199990753084</c:v>
                </c:pt>
                <c:pt idx="390">
                  <c:v>8.6169600044377148</c:v>
                </c:pt>
                <c:pt idx="391">
                  <c:v>8.6342399998102337</c:v>
                </c:pt>
                <c:pt idx="392">
                  <c:v>8.6515200056601316</c:v>
                </c:pt>
                <c:pt idx="393">
                  <c:v>8.667360000545159</c:v>
                </c:pt>
                <c:pt idx="394">
                  <c:v>8.6846400063950568</c:v>
                </c:pt>
                <c:pt idx="395">
                  <c:v>8.7004800012800843</c:v>
                </c:pt>
                <c:pt idx="396">
                  <c:v>8.7177600071299821</c:v>
                </c:pt>
                <c:pt idx="397">
                  <c:v>8.7336000020150095</c:v>
                </c:pt>
                <c:pt idx="398">
                  <c:v>8.7508800078649074</c:v>
                </c:pt>
                <c:pt idx="399">
                  <c:v>8.7681600032374263</c:v>
                </c:pt>
                <c:pt idx="400">
                  <c:v>8.7840000085998327</c:v>
                </c:pt>
                <c:pt idx="401">
                  <c:v>8.8012800039723516</c:v>
                </c:pt>
                <c:pt idx="402">
                  <c:v>8.8171200093347579</c:v>
                </c:pt>
                <c:pt idx="403">
                  <c:v>8.8344000047072768</c:v>
                </c:pt>
                <c:pt idx="404">
                  <c:v>8.8502399995923042</c:v>
                </c:pt>
                <c:pt idx="405">
                  <c:v>8.8675200054422021</c:v>
                </c:pt>
                <c:pt idx="406">
                  <c:v>8.884800000814721</c:v>
                </c:pt>
                <c:pt idx="407">
                  <c:v>8.9006400061771274</c:v>
                </c:pt>
                <c:pt idx="408">
                  <c:v>8.9179200015496463</c:v>
                </c:pt>
                <c:pt idx="409">
                  <c:v>8.9337600069120526</c:v>
                </c:pt>
                <c:pt idx="410">
                  <c:v>8.9510400022845715</c:v>
                </c:pt>
                <c:pt idx="411">
                  <c:v>8.9668800076469779</c:v>
                </c:pt>
                <c:pt idx="412">
                  <c:v>8.9841600030194968</c:v>
                </c:pt>
                <c:pt idx="413">
                  <c:v>9.0014400088693947</c:v>
                </c:pt>
                <c:pt idx="414">
                  <c:v>9.0172800037544221</c:v>
                </c:pt>
                <c:pt idx="415">
                  <c:v>9.034559999126941</c:v>
                </c:pt>
                <c:pt idx="416">
                  <c:v>9.0504000044893473</c:v>
                </c:pt>
                <c:pt idx="417">
                  <c:v>9.0676799998618662</c:v>
                </c:pt>
                <c:pt idx="418">
                  <c:v>9.0835200052242726</c:v>
                </c:pt>
                <c:pt idx="419">
                  <c:v>9.1008000005967915</c:v>
                </c:pt>
                <c:pt idx="420">
                  <c:v>9.1180800064466894</c:v>
                </c:pt>
                <c:pt idx="421">
                  <c:v>9.1339200013317168</c:v>
                </c:pt>
                <c:pt idx="422">
                  <c:v>9.1512000071816146</c:v>
                </c:pt>
                <c:pt idx="423">
                  <c:v>9.167040002066642</c:v>
                </c:pt>
                <c:pt idx="424">
                  <c:v>9.1843200079165399</c:v>
                </c:pt>
                <c:pt idx="425">
                  <c:v>9.2001600028015673</c:v>
                </c:pt>
                <c:pt idx="426">
                  <c:v>9.2174400086514652</c:v>
                </c:pt>
                <c:pt idx="427">
                  <c:v>9.2347200040239841</c:v>
                </c:pt>
                <c:pt idx="428">
                  <c:v>9.2505599989090115</c:v>
                </c:pt>
                <c:pt idx="429">
                  <c:v>9.2678400047589093</c:v>
                </c:pt>
                <c:pt idx="430">
                  <c:v>9.2836799996439368</c:v>
                </c:pt>
                <c:pt idx="431">
                  <c:v>9.3009600054938346</c:v>
                </c:pt>
                <c:pt idx="432">
                  <c:v>9.3182400008663535</c:v>
                </c:pt>
                <c:pt idx="433">
                  <c:v>9.3340800062287599</c:v>
                </c:pt>
                <c:pt idx="434">
                  <c:v>9.3513600016012788</c:v>
                </c:pt>
                <c:pt idx="435">
                  <c:v>9.3672000069636852</c:v>
                </c:pt>
                <c:pt idx="436">
                  <c:v>9.3844800023362041</c:v>
                </c:pt>
                <c:pt idx="437">
                  <c:v>9.4003200076986104</c:v>
                </c:pt>
                <c:pt idx="438">
                  <c:v>9.4176000030711293</c:v>
                </c:pt>
                <c:pt idx="439">
                  <c:v>9.4348800089210272</c:v>
                </c:pt>
                <c:pt idx="440">
                  <c:v>9.4507200038060546</c:v>
                </c:pt>
                <c:pt idx="441">
                  <c:v>9.4679999991785735</c:v>
                </c:pt>
                <c:pt idx="442">
                  <c:v>9.4838400045409799</c:v>
                </c:pt>
                <c:pt idx="443">
                  <c:v>9.5011199999134988</c:v>
                </c:pt>
                <c:pt idx="444">
                  <c:v>9.5169600052759051</c:v>
                </c:pt>
                <c:pt idx="445">
                  <c:v>9.534240000648424</c:v>
                </c:pt>
                <c:pt idx="446">
                  <c:v>9.5515200064983219</c:v>
                </c:pt>
                <c:pt idx="447">
                  <c:v>9.5673600013833493</c:v>
                </c:pt>
                <c:pt idx="448">
                  <c:v>9.5846400072332472</c:v>
                </c:pt>
                <c:pt idx="449">
                  <c:v>9.6004800021182746</c:v>
                </c:pt>
                <c:pt idx="450">
                  <c:v>9.6177600079681724</c:v>
                </c:pt>
                <c:pt idx="451">
                  <c:v>9.6336000028531998</c:v>
                </c:pt>
                <c:pt idx="452">
                  <c:v>9.6508800087030977</c:v>
                </c:pt>
                <c:pt idx="453">
                  <c:v>9.6681600040756166</c:v>
                </c:pt>
                <c:pt idx="454">
                  <c:v>9.683999998960644</c:v>
                </c:pt>
                <c:pt idx="455">
                  <c:v>9.7012800048105419</c:v>
                </c:pt>
                <c:pt idx="456">
                  <c:v>9.7171199996955693</c:v>
                </c:pt>
                <c:pt idx="457">
                  <c:v>9.7344000055454671</c:v>
                </c:pt>
                <c:pt idx="458">
                  <c:v>9.7502400004304945</c:v>
                </c:pt>
                <c:pt idx="459">
                  <c:v>9.7675200062803924</c:v>
                </c:pt>
                <c:pt idx="460">
                  <c:v>9.7848000016529113</c:v>
                </c:pt>
                <c:pt idx="461">
                  <c:v>9.8006400070153177</c:v>
                </c:pt>
                <c:pt idx="462">
                  <c:v>9.8179200023878366</c:v>
                </c:pt>
                <c:pt idx="463">
                  <c:v>9.8337600077502429</c:v>
                </c:pt>
                <c:pt idx="464">
                  <c:v>9.8510400031227618</c:v>
                </c:pt>
                <c:pt idx="465">
                  <c:v>9.8668800084851682</c:v>
                </c:pt>
                <c:pt idx="466">
                  <c:v>9.8841600038576871</c:v>
                </c:pt>
                <c:pt idx="467">
                  <c:v>9.901439999230206</c:v>
                </c:pt>
                <c:pt idx="468">
                  <c:v>9.9172800045926124</c:v>
                </c:pt>
                <c:pt idx="469">
                  <c:v>9.9345599999651313</c:v>
                </c:pt>
                <c:pt idx="470">
                  <c:v>9.9504000053275377</c:v>
                </c:pt>
                <c:pt idx="471">
                  <c:v>9.9676800007000566</c:v>
                </c:pt>
                <c:pt idx="472">
                  <c:v>9.9835200060624629</c:v>
                </c:pt>
                <c:pt idx="473">
                  <c:v>10.000800001434982</c:v>
                </c:pt>
                <c:pt idx="474">
                  <c:v>10.01808000728488</c:v>
                </c:pt>
                <c:pt idx="475">
                  <c:v>10.033920002169907</c:v>
                </c:pt>
                <c:pt idx="476">
                  <c:v>10.051200008019805</c:v>
                </c:pt>
                <c:pt idx="477">
                  <c:v>10.067040002904832</c:v>
                </c:pt>
                <c:pt idx="478">
                  <c:v>10.08432000875473</c:v>
                </c:pt>
                <c:pt idx="479">
                  <c:v>10.101600004127249</c:v>
                </c:pt>
                <c:pt idx="480">
                  <c:v>10.117439999012277</c:v>
                </c:pt>
                <c:pt idx="481">
                  <c:v>10.134720004862174</c:v>
                </c:pt>
                <c:pt idx="482">
                  <c:v>10.150559999747202</c:v>
                </c:pt>
                <c:pt idx="483">
                  <c:v>10.1678400055971</c:v>
                </c:pt>
                <c:pt idx="484">
                  <c:v>10.183680000482127</c:v>
                </c:pt>
                <c:pt idx="485">
                  <c:v>10.200960006332025</c:v>
                </c:pt>
                <c:pt idx="486">
                  <c:v>10.218240001704544</c:v>
                </c:pt>
                <c:pt idx="487">
                  <c:v>10.23408000706695</c:v>
                </c:pt>
                <c:pt idx="488">
                  <c:v>10.251360002439469</c:v>
                </c:pt>
                <c:pt idx="489">
                  <c:v>10.267200007801875</c:v>
                </c:pt>
                <c:pt idx="490">
                  <c:v>10.284480003174394</c:v>
                </c:pt>
                <c:pt idx="491">
                  <c:v>10.300320008536801</c:v>
                </c:pt>
                <c:pt idx="492">
                  <c:v>10.31760000390932</c:v>
                </c:pt>
                <c:pt idx="493">
                  <c:v>10.334879999281839</c:v>
                </c:pt>
                <c:pt idx="494">
                  <c:v>10.350720004644245</c:v>
                </c:pt>
                <c:pt idx="495">
                  <c:v>10.368000000016764</c:v>
                </c:pt>
                <c:pt idx="496">
                  <c:v>10.38384000537917</c:v>
                </c:pt>
                <c:pt idx="497">
                  <c:v>10.401120000751689</c:v>
                </c:pt>
                <c:pt idx="498">
                  <c:v>10.416960006114095</c:v>
                </c:pt>
                <c:pt idx="499">
                  <c:v>10.434240001486614</c:v>
                </c:pt>
                <c:pt idx="500">
                  <c:v>10.451520007336512</c:v>
                </c:pt>
                <c:pt idx="501">
                  <c:v>10.46736000222154</c:v>
                </c:pt>
                <c:pt idx="502">
                  <c:v>10.484640008071437</c:v>
                </c:pt>
                <c:pt idx="503">
                  <c:v>10.500480002956465</c:v>
                </c:pt>
                <c:pt idx="504">
                  <c:v>10.517760008806363</c:v>
                </c:pt>
                <c:pt idx="505">
                  <c:v>10.53360000369139</c:v>
                </c:pt>
                <c:pt idx="506">
                  <c:v>10.550879999063909</c:v>
                </c:pt>
                <c:pt idx="507">
                  <c:v>10.568160004913807</c:v>
                </c:pt>
                <c:pt idx="508">
                  <c:v>10.583999999798834</c:v>
                </c:pt>
                <c:pt idx="509">
                  <c:v>10.601280005648732</c:v>
                </c:pt>
                <c:pt idx="510">
                  <c:v>10.61712000053376</c:v>
                </c:pt>
                <c:pt idx="511">
                  <c:v>10.634400006383657</c:v>
                </c:pt>
                <c:pt idx="512">
                  <c:v>10.650240001268685</c:v>
                </c:pt>
                <c:pt idx="513">
                  <c:v>10.667520007118583</c:v>
                </c:pt>
                <c:pt idx="514">
                  <c:v>10.684800002491102</c:v>
                </c:pt>
                <c:pt idx="515">
                  <c:v>10.700640007853508</c:v>
                </c:pt>
                <c:pt idx="516">
                  <c:v>10.717920003226027</c:v>
                </c:pt>
                <c:pt idx="517">
                  <c:v>10.733760008588433</c:v>
                </c:pt>
                <c:pt idx="518">
                  <c:v>10.751040003960952</c:v>
                </c:pt>
                <c:pt idx="519">
                  <c:v>10.768319999333471</c:v>
                </c:pt>
                <c:pt idx="520">
                  <c:v>10.784160004695877</c:v>
                </c:pt>
                <c:pt idx="521">
                  <c:v>10.801440000068396</c:v>
                </c:pt>
                <c:pt idx="522">
                  <c:v>10.817280005430803</c:v>
                </c:pt>
                <c:pt idx="523">
                  <c:v>10.834560000803322</c:v>
                </c:pt>
                <c:pt idx="524">
                  <c:v>10.850400006165728</c:v>
                </c:pt>
                <c:pt idx="525">
                  <c:v>10.867680001538247</c:v>
                </c:pt>
                <c:pt idx="526">
                  <c:v>10.884960007388145</c:v>
                </c:pt>
                <c:pt idx="527">
                  <c:v>10.900800002273172</c:v>
                </c:pt>
                <c:pt idx="528">
                  <c:v>10.91808000812307</c:v>
                </c:pt>
                <c:pt idx="529">
                  <c:v>10.933920003008097</c:v>
                </c:pt>
                <c:pt idx="530">
                  <c:v>10.951200008857995</c:v>
                </c:pt>
                <c:pt idx="531">
                  <c:v>10.967040003743023</c:v>
                </c:pt>
                <c:pt idx="532">
                  <c:v>10.984319999115542</c:v>
                </c:pt>
                <c:pt idx="533">
                  <c:v>11.001600004965439</c:v>
                </c:pt>
                <c:pt idx="534">
                  <c:v>11.017439999850467</c:v>
                </c:pt>
                <c:pt idx="535">
                  <c:v>11.034720005700365</c:v>
                </c:pt>
                <c:pt idx="536">
                  <c:v>11.050560000585392</c:v>
                </c:pt>
                <c:pt idx="537">
                  <c:v>11.06784000643529</c:v>
                </c:pt>
                <c:pt idx="538">
                  <c:v>11.083680001320317</c:v>
                </c:pt>
                <c:pt idx="539">
                  <c:v>11.100960007170215</c:v>
                </c:pt>
                <c:pt idx="540">
                  <c:v>11.118240002542734</c:v>
                </c:pt>
                <c:pt idx="541">
                  <c:v>11.134080007905141</c:v>
                </c:pt>
                <c:pt idx="542">
                  <c:v>11.151360003277659</c:v>
                </c:pt>
                <c:pt idx="543">
                  <c:v>11.167200008640066</c:v>
                </c:pt>
                <c:pt idx="544">
                  <c:v>11.184480004012585</c:v>
                </c:pt>
                <c:pt idx="545">
                  <c:v>11.200319998897612</c:v>
                </c:pt>
                <c:pt idx="546">
                  <c:v>11.21760000474751</c:v>
                </c:pt>
                <c:pt idx="547">
                  <c:v>11.234880000120029</c:v>
                </c:pt>
                <c:pt idx="548">
                  <c:v>11.250720005482435</c:v>
                </c:pt>
                <c:pt idx="549">
                  <c:v>11.268000000854954</c:v>
                </c:pt>
                <c:pt idx="550">
                  <c:v>11.28384000621736</c:v>
                </c:pt>
                <c:pt idx="551">
                  <c:v>11.301120001589879</c:v>
                </c:pt>
                <c:pt idx="552">
                  <c:v>11.316960006952286</c:v>
                </c:pt>
                <c:pt idx="553">
                  <c:v>11.334240002324805</c:v>
                </c:pt>
                <c:pt idx="554">
                  <c:v>11.351520008174703</c:v>
                </c:pt>
                <c:pt idx="555">
                  <c:v>11.36736000305973</c:v>
                </c:pt>
                <c:pt idx="556">
                  <c:v>11.384640008909628</c:v>
                </c:pt>
                <c:pt idx="557">
                  <c:v>11.400480003794655</c:v>
                </c:pt>
                <c:pt idx="558">
                  <c:v>11.417759999167174</c:v>
                </c:pt>
                <c:pt idx="559">
                  <c:v>11.43360000452958</c:v>
                </c:pt>
                <c:pt idx="560">
                  <c:v>11.450879999902099</c:v>
                </c:pt>
                <c:pt idx="561">
                  <c:v>11.468160005751997</c:v>
                </c:pt>
                <c:pt idx="562">
                  <c:v>11.484000000637025</c:v>
                </c:pt>
                <c:pt idx="563">
                  <c:v>11.501280006486923</c:v>
                </c:pt>
                <c:pt idx="564">
                  <c:v>11.51712000137195</c:v>
                </c:pt>
                <c:pt idx="565">
                  <c:v>11.534400007221848</c:v>
                </c:pt>
                <c:pt idx="566">
                  <c:v>11.551680002594367</c:v>
                </c:pt>
                <c:pt idx="567">
                  <c:v>11.567520007956773</c:v>
                </c:pt>
                <c:pt idx="568">
                  <c:v>11.584800003329292</c:v>
                </c:pt>
                <c:pt idx="569">
                  <c:v>11.600640008691698</c:v>
                </c:pt>
                <c:pt idx="570">
                  <c:v>11.617920004064217</c:v>
                </c:pt>
                <c:pt idx="571">
                  <c:v>11.633759998949245</c:v>
                </c:pt>
                <c:pt idx="572">
                  <c:v>11.651040004799142</c:v>
                </c:pt>
                <c:pt idx="573">
                  <c:v>11.668320000171661</c:v>
                </c:pt>
                <c:pt idx="574">
                  <c:v>11.684160005534068</c:v>
                </c:pt>
                <c:pt idx="575">
                  <c:v>11.701440000906587</c:v>
                </c:pt>
                <c:pt idx="576">
                  <c:v>11.717280006268993</c:v>
                </c:pt>
                <c:pt idx="577">
                  <c:v>11.734560001641512</c:v>
                </c:pt>
                <c:pt idx="578">
                  <c:v>11.750400007003918</c:v>
                </c:pt>
                <c:pt idx="579">
                  <c:v>11.767680002376437</c:v>
                </c:pt>
                <c:pt idx="580">
                  <c:v>11.784960008226335</c:v>
                </c:pt>
                <c:pt idx="581">
                  <c:v>11.800800003111362</c:v>
                </c:pt>
                <c:pt idx="582">
                  <c:v>11.81808000896126</c:v>
                </c:pt>
                <c:pt idx="583">
                  <c:v>11.833920003846288</c:v>
                </c:pt>
                <c:pt idx="584">
                  <c:v>11.851199999218807</c:v>
                </c:pt>
                <c:pt idx="585">
                  <c:v>11.867040004581213</c:v>
                </c:pt>
                <c:pt idx="586">
                  <c:v>11.884319999953732</c:v>
                </c:pt>
                <c:pt idx="587">
                  <c:v>11.90160000580363</c:v>
                </c:pt>
                <c:pt idx="588">
                  <c:v>11.917440000688657</c:v>
                </c:pt>
                <c:pt idx="589">
                  <c:v>11.934720006538555</c:v>
                </c:pt>
                <c:pt idx="590">
                  <c:v>11.950560001423582</c:v>
                </c:pt>
                <c:pt idx="591">
                  <c:v>11.96784000727348</c:v>
                </c:pt>
                <c:pt idx="592">
                  <c:v>11.983680002158508</c:v>
                </c:pt>
                <c:pt idx="593">
                  <c:v>12.000960008008406</c:v>
                </c:pt>
                <c:pt idx="594">
                  <c:v>12.018240003380924</c:v>
                </c:pt>
                <c:pt idx="595">
                  <c:v>12.034080008743331</c:v>
                </c:pt>
                <c:pt idx="596">
                  <c:v>12.05136000411585</c:v>
                </c:pt>
                <c:pt idx="597">
                  <c:v>12.067199999000877</c:v>
                </c:pt>
                <c:pt idx="598">
                  <c:v>12.084480004850775</c:v>
                </c:pt>
                <c:pt idx="599">
                  <c:v>12.100319999735802</c:v>
                </c:pt>
                <c:pt idx="600">
                  <c:v>12.1176000055857</c:v>
                </c:pt>
                <c:pt idx="601">
                  <c:v>12.134880000958219</c:v>
                </c:pt>
                <c:pt idx="602">
                  <c:v>12.150720006320626</c:v>
                </c:pt>
                <c:pt idx="603">
                  <c:v>12.168000001693144</c:v>
                </c:pt>
                <c:pt idx="604">
                  <c:v>12.183840007055551</c:v>
                </c:pt>
                <c:pt idx="605">
                  <c:v>12.20112000242807</c:v>
                </c:pt>
                <c:pt idx="606">
                  <c:v>12.216960007790476</c:v>
                </c:pt>
                <c:pt idx="607">
                  <c:v>12.234240003162995</c:v>
                </c:pt>
                <c:pt idx="608">
                  <c:v>12.251520009012893</c:v>
                </c:pt>
                <c:pt idx="609">
                  <c:v>12.26736000389792</c:v>
                </c:pt>
                <c:pt idx="610">
                  <c:v>12.284639999270439</c:v>
                </c:pt>
                <c:pt idx="611">
                  <c:v>12.300480004632846</c:v>
                </c:pt>
                <c:pt idx="612">
                  <c:v>12.317760000005364</c:v>
                </c:pt>
                <c:pt idx="613">
                  <c:v>12.335040005855262</c:v>
                </c:pt>
                <c:pt idx="614">
                  <c:v>12.35088000074029</c:v>
                </c:pt>
                <c:pt idx="615">
                  <c:v>12.368160006590188</c:v>
                </c:pt>
                <c:pt idx="616">
                  <c:v>12.384000001475215</c:v>
                </c:pt>
                <c:pt idx="617">
                  <c:v>12.401280007325113</c:v>
                </c:pt>
                <c:pt idx="618">
                  <c:v>12.41712000221014</c:v>
                </c:pt>
                <c:pt idx="619">
                  <c:v>12.434400008060038</c:v>
                </c:pt>
                <c:pt idx="620">
                  <c:v>12.451680003432557</c:v>
                </c:pt>
                <c:pt idx="621">
                  <c:v>12.467520008794963</c:v>
                </c:pt>
                <c:pt idx="622">
                  <c:v>12.484800004167482</c:v>
                </c:pt>
                <c:pt idx="623">
                  <c:v>12.50063999905251</c:v>
                </c:pt>
                <c:pt idx="624">
                  <c:v>12.517920004902408</c:v>
                </c:pt>
                <c:pt idx="625">
                  <c:v>12.533759999787435</c:v>
                </c:pt>
                <c:pt idx="626">
                  <c:v>12.551040005637333</c:v>
                </c:pt>
                <c:pt idx="627">
                  <c:v>12.568320001009852</c:v>
                </c:pt>
                <c:pt idx="628">
                  <c:v>12.584160006372258</c:v>
                </c:pt>
                <c:pt idx="629">
                  <c:v>12.601440001744777</c:v>
                </c:pt>
                <c:pt idx="630">
                  <c:v>12.617280007107183</c:v>
                </c:pt>
                <c:pt idx="631">
                  <c:v>12.634560002479702</c:v>
                </c:pt>
                <c:pt idx="632">
                  <c:v>12.650400007842109</c:v>
                </c:pt>
                <c:pt idx="633">
                  <c:v>12.667680003214628</c:v>
                </c:pt>
                <c:pt idx="634">
                  <c:v>12.684960009064525</c:v>
                </c:pt>
                <c:pt idx="635">
                  <c:v>12.700800003949553</c:v>
                </c:pt>
                <c:pt idx="636">
                  <c:v>12.718079999322072</c:v>
                </c:pt>
                <c:pt idx="637">
                  <c:v>12.733920004684478</c:v>
                </c:pt>
                <c:pt idx="638">
                  <c:v>12.751200000056997</c:v>
                </c:pt>
                <c:pt idx="639">
                  <c:v>12.767040005419403</c:v>
                </c:pt>
                <c:pt idx="640">
                  <c:v>12.784320000791922</c:v>
                </c:pt>
                <c:pt idx="641">
                  <c:v>12.80160000664182</c:v>
                </c:pt>
                <c:pt idx="642">
                  <c:v>12.817440001526847</c:v>
                </c:pt>
                <c:pt idx="643">
                  <c:v>12.834720007376745</c:v>
                </c:pt>
                <c:pt idx="644">
                  <c:v>12.850560002261773</c:v>
                </c:pt>
                <c:pt idx="645">
                  <c:v>12.867840008111671</c:v>
                </c:pt>
                <c:pt idx="646">
                  <c:v>12.883680002996698</c:v>
                </c:pt>
                <c:pt idx="647">
                  <c:v>12.900960008846596</c:v>
                </c:pt>
                <c:pt idx="648">
                  <c:v>12.918240004219115</c:v>
                </c:pt>
                <c:pt idx="649">
                  <c:v>12.934079999104142</c:v>
                </c:pt>
                <c:pt idx="650">
                  <c:v>12.95136000495404</c:v>
                </c:pt>
                <c:pt idx="651">
                  <c:v>12.967199999839067</c:v>
                </c:pt>
                <c:pt idx="652">
                  <c:v>12.984480005688965</c:v>
                </c:pt>
                <c:pt idx="653">
                  <c:v>13.000320000573993</c:v>
                </c:pt>
                <c:pt idx="654">
                  <c:v>13.017600006423891</c:v>
                </c:pt>
                <c:pt idx="655">
                  <c:v>13.034880001796409</c:v>
                </c:pt>
                <c:pt idx="656">
                  <c:v>13.050720007158816</c:v>
                </c:pt>
                <c:pt idx="657">
                  <c:v>13.068000002531335</c:v>
                </c:pt>
                <c:pt idx="658">
                  <c:v>13.083840007893741</c:v>
                </c:pt>
                <c:pt idx="659">
                  <c:v>13.10112000326626</c:v>
                </c:pt>
                <c:pt idx="660">
                  <c:v>13.118400009116158</c:v>
                </c:pt>
                <c:pt idx="661">
                  <c:v>13.134240004001185</c:v>
                </c:pt>
                <c:pt idx="662">
                  <c:v>13.151519999373704</c:v>
                </c:pt>
                <c:pt idx="663">
                  <c:v>13.167360004736111</c:v>
                </c:pt>
                <c:pt idx="664">
                  <c:v>13.184640000108629</c:v>
                </c:pt>
                <c:pt idx="665">
                  <c:v>13.200480005471036</c:v>
                </c:pt>
                <c:pt idx="666">
                  <c:v>13.217760000843555</c:v>
                </c:pt>
                <c:pt idx="667">
                  <c:v>13.235040006693453</c:v>
                </c:pt>
                <c:pt idx="668">
                  <c:v>13.25088000157848</c:v>
                </c:pt>
                <c:pt idx="669">
                  <c:v>13.268160007428378</c:v>
                </c:pt>
                <c:pt idx="670">
                  <c:v>13.284000002313405</c:v>
                </c:pt>
                <c:pt idx="671">
                  <c:v>13.301280008163303</c:v>
                </c:pt>
                <c:pt idx="672">
                  <c:v>13.317120003048331</c:v>
                </c:pt>
                <c:pt idx="673">
                  <c:v>13.334400008898228</c:v>
                </c:pt>
                <c:pt idx="674">
                  <c:v>13.351680004270747</c:v>
                </c:pt>
                <c:pt idx="675">
                  <c:v>13.367519999155775</c:v>
                </c:pt>
                <c:pt idx="676">
                  <c:v>13.384800005005673</c:v>
                </c:pt>
                <c:pt idx="677">
                  <c:v>13.4006399998907</c:v>
                </c:pt>
                <c:pt idx="678">
                  <c:v>13.417920005740598</c:v>
                </c:pt>
                <c:pt idx="679">
                  <c:v>13.433760000625625</c:v>
                </c:pt>
                <c:pt idx="680">
                  <c:v>13.451040006475523</c:v>
                </c:pt>
                <c:pt idx="681">
                  <c:v>13.468320001848042</c:v>
                </c:pt>
                <c:pt idx="682">
                  <c:v>13.484160007210448</c:v>
                </c:pt>
                <c:pt idx="683">
                  <c:v>13.501440002582967</c:v>
                </c:pt>
                <c:pt idx="684">
                  <c:v>13.517280007945374</c:v>
                </c:pt>
                <c:pt idx="685">
                  <c:v>13.534560003317893</c:v>
                </c:pt>
                <c:pt idx="686">
                  <c:v>13.550400008680299</c:v>
                </c:pt>
                <c:pt idx="687">
                  <c:v>13.567680004052818</c:v>
                </c:pt>
                <c:pt idx="688">
                  <c:v>13.584959999425337</c:v>
                </c:pt>
                <c:pt idx="689">
                  <c:v>13.600800004787743</c:v>
                </c:pt>
                <c:pt idx="690">
                  <c:v>13.618080000160262</c:v>
                </c:pt>
                <c:pt idx="691">
                  <c:v>13.633920005522668</c:v>
                </c:pt>
                <c:pt idx="692">
                  <c:v>13.651200000895187</c:v>
                </c:pt>
                <c:pt idx="693">
                  <c:v>13.667040006257594</c:v>
                </c:pt>
                <c:pt idx="694">
                  <c:v>13.684320001630113</c:v>
                </c:pt>
                <c:pt idx="695">
                  <c:v>13.70160000748001</c:v>
                </c:pt>
                <c:pt idx="696">
                  <c:v>13.717440002365038</c:v>
                </c:pt>
                <c:pt idx="697">
                  <c:v>13.734720008214936</c:v>
                </c:pt>
                <c:pt idx="698">
                  <c:v>13.750560003099963</c:v>
                </c:pt>
                <c:pt idx="699">
                  <c:v>13.767840008949861</c:v>
                </c:pt>
                <c:pt idx="700">
                  <c:v>13.783680003834888</c:v>
                </c:pt>
                <c:pt idx="701">
                  <c:v>13.800959999207407</c:v>
                </c:pt>
                <c:pt idx="702">
                  <c:v>13.818240005057305</c:v>
                </c:pt>
                <c:pt idx="703">
                  <c:v>13.834079999942333</c:v>
                </c:pt>
                <c:pt idx="704">
                  <c:v>13.85136000579223</c:v>
                </c:pt>
                <c:pt idx="705">
                  <c:v>13.867200000677258</c:v>
                </c:pt>
                <c:pt idx="706">
                  <c:v>13.884480006527156</c:v>
                </c:pt>
                <c:pt idx="707">
                  <c:v>13.901760001899675</c:v>
                </c:pt>
                <c:pt idx="708">
                  <c:v>13.917600007262081</c:v>
                </c:pt>
                <c:pt idx="709">
                  <c:v>13.9348800026346</c:v>
                </c:pt>
                <c:pt idx="710">
                  <c:v>13.950720007997006</c:v>
                </c:pt>
                <c:pt idx="711">
                  <c:v>13.968000003369525</c:v>
                </c:pt>
                <c:pt idx="712">
                  <c:v>13.983840008731931</c:v>
                </c:pt>
                <c:pt idx="713">
                  <c:v>14.00112000410445</c:v>
                </c:pt>
                <c:pt idx="714">
                  <c:v>14.018399999476969</c:v>
                </c:pt>
                <c:pt idx="715">
                  <c:v>14.034240004839376</c:v>
                </c:pt>
                <c:pt idx="716">
                  <c:v>14.051520000211895</c:v>
                </c:pt>
                <c:pt idx="717">
                  <c:v>14.067360005574301</c:v>
                </c:pt>
                <c:pt idx="718">
                  <c:v>14.08464000094682</c:v>
                </c:pt>
                <c:pt idx="719">
                  <c:v>14.100480006309226</c:v>
                </c:pt>
                <c:pt idx="720">
                  <c:v>14.117760001681745</c:v>
                </c:pt>
                <c:pt idx="721">
                  <c:v>14.135040007531643</c:v>
                </c:pt>
                <c:pt idx="722">
                  <c:v>14.15088000241667</c:v>
                </c:pt>
                <c:pt idx="723">
                  <c:v>14.168160008266568</c:v>
                </c:pt>
                <c:pt idx="724">
                  <c:v>14.184000003151596</c:v>
                </c:pt>
                <c:pt idx="725">
                  <c:v>14.201280009001493</c:v>
                </c:pt>
                <c:pt idx="726">
                  <c:v>14.217120003886521</c:v>
                </c:pt>
                <c:pt idx="727">
                  <c:v>14.23439999925904</c:v>
                </c:pt>
                <c:pt idx="728">
                  <c:v>14.251680005108938</c:v>
                </c:pt>
                <c:pt idx="729">
                  <c:v>14.267519999993965</c:v>
                </c:pt>
                <c:pt idx="730">
                  <c:v>14.284800005843863</c:v>
                </c:pt>
                <c:pt idx="731">
                  <c:v>14.30064000072889</c:v>
                </c:pt>
                <c:pt idx="732">
                  <c:v>14.317920006578788</c:v>
                </c:pt>
                <c:pt idx="733">
                  <c:v>14.333760001463816</c:v>
                </c:pt>
                <c:pt idx="734">
                  <c:v>14.351040007313713</c:v>
                </c:pt>
                <c:pt idx="735">
                  <c:v>14.368320002686232</c:v>
                </c:pt>
                <c:pt idx="736">
                  <c:v>14.384160008048639</c:v>
                </c:pt>
                <c:pt idx="737">
                  <c:v>14.401440003421158</c:v>
                </c:pt>
                <c:pt idx="738">
                  <c:v>14.417280008783564</c:v>
                </c:pt>
                <c:pt idx="739">
                  <c:v>14.434560004156083</c:v>
                </c:pt>
                <c:pt idx="740">
                  <c:v>14.45039999904111</c:v>
                </c:pt>
                <c:pt idx="741">
                  <c:v>14.467680004891008</c:v>
                </c:pt>
                <c:pt idx="742">
                  <c:v>14.484960000263527</c:v>
                </c:pt>
                <c:pt idx="743">
                  <c:v>14.500800005625933</c:v>
                </c:pt>
                <c:pt idx="744">
                  <c:v>14.518080000998452</c:v>
                </c:pt>
                <c:pt idx="745">
                  <c:v>14.533920006360859</c:v>
                </c:pt>
                <c:pt idx="746">
                  <c:v>14.551200001733378</c:v>
                </c:pt>
                <c:pt idx="747">
                  <c:v>14.568480007583275</c:v>
                </c:pt>
                <c:pt idx="748">
                  <c:v>14.584320002468303</c:v>
                </c:pt>
                <c:pt idx="749">
                  <c:v>14.601600008318201</c:v>
                </c:pt>
                <c:pt idx="750">
                  <c:v>14.617440003203228</c:v>
                </c:pt>
                <c:pt idx="751">
                  <c:v>14.634720009053126</c:v>
                </c:pt>
                <c:pt idx="752">
                  <c:v>14.650560003938153</c:v>
                </c:pt>
                <c:pt idx="753">
                  <c:v>14.667839999310672</c:v>
                </c:pt>
                <c:pt idx="754">
                  <c:v>14.68512000516057</c:v>
                </c:pt>
                <c:pt idx="755">
                  <c:v>14.700960000045598</c:v>
                </c:pt>
                <c:pt idx="756">
                  <c:v>14.718240005895495</c:v>
                </c:pt>
                <c:pt idx="757">
                  <c:v>14.734080000780523</c:v>
                </c:pt>
                <c:pt idx="758">
                  <c:v>14.751360006630421</c:v>
                </c:pt>
                <c:pt idx="759">
                  <c:v>14.767200001515448</c:v>
                </c:pt>
                <c:pt idx="760">
                  <c:v>14.784480007365346</c:v>
                </c:pt>
                <c:pt idx="761">
                  <c:v>14.801760002737865</c:v>
                </c:pt>
                <c:pt idx="762">
                  <c:v>14.817600008100271</c:v>
                </c:pt>
                <c:pt idx="763">
                  <c:v>14.83488000347279</c:v>
                </c:pt>
                <c:pt idx="764">
                  <c:v>14.850720008835196</c:v>
                </c:pt>
                <c:pt idx="765">
                  <c:v>14.868000004207715</c:v>
                </c:pt>
                <c:pt idx="766">
                  <c:v>14.883839999092743</c:v>
                </c:pt>
                <c:pt idx="767">
                  <c:v>14.901120004942641</c:v>
                </c:pt>
                <c:pt idx="768">
                  <c:v>14.91840000031516</c:v>
                </c:pt>
                <c:pt idx="769">
                  <c:v>14.934240005677566</c:v>
                </c:pt>
                <c:pt idx="770">
                  <c:v>14.951520001050085</c:v>
                </c:pt>
                <c:pt idx="771">
                  <c:v>14.967360006412491</c:v>
                </c:pt>
                <c:pt idx="772">
                  <c:v>14.98464000178501</c:v>
                </c:pt>
                <c:pt idx="773">
                  <c:v>15.000480007147416</c:v>
                </c:pt>
                <c:pt idx="774">
                  <c:v>15.017760002519935</c:v>
                </c:pt>
                <c:pt idx="775">
                  <c:v>15.035040008369833</c:v>
                </c:pt>
                <c:pt idx="776">
                  <c:v>15.050880003254861</c:v>
                </c:pt>
                <c:pt idx="777">
                  <c:v>15.068160009104759</c:v>
                </c:pt>
                <c:pt idx="778">
                  <c:v>15.084000003989786</c:v>
                </c:pt>
                <c:pt idx="779">
                  <c:v>15.101279999362305</c:v>
                </c:pt>
                <c:pt idx="780">
                  <c:v>15.117120004724711</c:v>
                </c:pt>
                <c:pt idx="781">
                  <c:v>15.13440000009723</c:v>
                </c:pt>
                <c:pt idx="782">
                  <c:v>15.151680005947128</c:v>
                </c:pt>
                <c:pt idx="783">
                  <c:v>15.167520000832155</c:v>
                </c:pt>
                <c:pt idx="784">
                  <c:v>15.184800006682053</c:v>
                </c:pt>
                <c:pt idx="785">
                  <c:v>15.200640001567081</c:v>
                </c:pt>
                <c:pt idx="786">
                  <c:v>15.217920007416978</c:v>
                </c:pt>
                <c:pt idx="787">
                  <c:v>15.233760002302006</c:v>
                </c:pt>
                <c:pt idx="788">
                  <c:v>15.251040008151904</c:v>
                </c:pt>
                <c:pt idx="789">
                  <c:v>15.268320003524423</c:v>
                </c:pt>
                <c:pt idx="790">
                  <c:v>15.284160008886829</c:v>
                </c:pt>
                <c:pt idx="791">
                  <c:v>15.301440004259348</c:v>
                </c:pt>
                <c:pt idx="792">
                  <c:v>15.317279999144375</c:v>
                </c:pt>
                <c:pt idx="793">
                  <c:v>15.334560004994273</c:v>
                </c:pt>
                <c:pt idx="794">
                  <c:v>15.351840000366792</c:v>
                </c:pt>
                <c:pt idx="795">
                  <c:v>15.367680005729198</c:v>
                </c:pt>
                <c:pt idx="796">
                  <c:v>15.384960001101717</c:v>
                </c:pt>
                <c:pt idx="797">
                  <c:v>15.400800006464124</c:v>
                </c:pt>
                <c:pt idx="798">
                  <c:v>15.418080001836643</c:v>
                </c:pt>
                <c:pt idx="799">
                  <c:v>15.433920007199049</c:v>
                </c:pt>
                <c:pt idx="800">
                  <c:v>15.451200002571568</c:v>
                </c:pt>
                <c:pt idx="801">
                  <c:v>15.468480008421466</c:v>
                </c:pt>
                <c:pt idx="802">
                  <c:v>15.484320003306493</c:v>
                </c:pt>
                <c:pt idx="803">
                  <c:v>15.501600009156391</c:v>
                </c:pt>
                <c:pt idx="804">
                  <c:v>15.517440004041418</c:v>
                </c:pt>
                <c:pt idx="805">
                  <c:v>15.534719999413937</c:v>
                </c:pt>
                <c:pt idx="806">
                  <c:v>15.550560004776344</c:v>
                </c:pt>
                <c:pt idx="807">
                  <c:v>15.567840000148863</c:v>
                </c:pt>
                <c:pt idx="808">
                  <c:v>15.58512000599876</c:v>
                </c:pt>
                <c:pt idx="809">
                  <c:v>15.600960000883788</c:v>
                </c:pt>
                <c:pt idx="810">
                  <c:v>15.618240006733686</c:v>
                </c:pt>
                <c:pt idx="811">
                  <c:v>15.634080001618713</c:v>
                </c:pt>
                <c:pt idx="812">
                  <c:v>15.651360007468611</c:v>
                </c:pt>
                <c:pt idx="813">
                  <c:v>15.667200002353638</c:v>
                </c:pt>
                <c:pt idx="814">
                  <c:v>15.684480008203536</c:v>
                </c:pt>
                <c:pt idx="815">
                  <c:v>15.701760003576055</c:v>
                </c:pt>
                <c:pt idx="816">
                  <c:v>15.717600008938462</c:v>
                </c:pt>
                <c:pt idx="817">
                  <c:v>15.73488000431098</c:v>
                </c:pt>
                <c:pt idx="818">
                  <c:v>15.750719999196008</c:v>
                </c:pt>
                <c:pt idx="819">
                  <c:v>15.768000005045906</c:v>
                </c:pt>
                <c:pt idx="820">
                  <c:v>15.783839999930933</c:v>
                </c:pt>
                <c:pt idx="821">
                  <c:v>15.801120005780831</c:v>
                </c:pt>
                <c:pt idx="822">
                  <c:v>15.81840000115335</c:v>
                </c:pt>
                <c:pt idx="823">
                  <c:v>15.834240006515756</c:v>
                </c:pt>
                <c:pt idx="824">
                  <c:v>15.851520001888275</c:v>
                </c:pt>
                <c:pt idx="825">
                  <c:v>15.867360007250682</c:v>
                </c:pt>
                <c:pt idx="826">
                  <c:v>15.8846400026232</c:v>
                </c:pt>
                <c:pt idx="827">
                  <c:v>15.900480007985607</c:v>
                </c:pt>
                <c:pt idx="828">
                  <c:v>15.917760003358126</c:v>
                </c:pt>
                <c:pt idx="829">
                  <c:v>15.935040009208024</c:v>
                </c:pt>
                <c:pt idx="830">
                  <c:v>15.950880004093051</c:v>
                </c:pt>
                <c:pt idx="831">
                  <c:v>15.96815999946557</c:v>
                </c:pt>
                <c:pt idx="832">
                  <c:v>15.984000004827976</c:v>
                </c:pt>
                <c:pt idx="833">
                  <c:v>16.001280000200495</c:v>
                </c:pt>
                <c:pt idx="834">
                  <c:v>16.017120005562901</c:v>
                </c:pt>
                <c:pt idx="835">
                  <c:v>16.03440000093542</c:v>
                </c:pt>
                <c:pt idx="836">
                  <c:v>16.051680006785318</c:v>
                </c:pt>
                <c:pt idx="837">
                  <c:v>16.067520001670346</c:v>
                </c:pt>
                <c:pt idx="838">
                  <c:v>16.084800007520244</c:v>
                </c:pt>
                <c:pt idx="839">
                  <c:v>16.100640002405271</c:v>
                </c:pt>
                <c:pt idx="840">
                  <c:v>16.117920008255169</c:v>
                </c:pt>
                <c:pt idx="841">
                  <c:v>16.135200003627688</c:v>
                </c:pt>
                <c:pt idx="842">
                  <c:v>16.151040008990094</c:v>
                </c:pt>
                <c:pt idx="843">
                  <c:v>16.168320004362613</c:v>
                </c:pt>
                <c:pt idx="844">
                  <c:v>16.18415999924764</c:v>
                </c:pt>
                <c:pt idx="845">
                  <c:v>16.201440005097538</c:v>
                </c:pt>
                <c:pt idx="846">
                  <c:v>16.217279999982566</c:v>
                </c:pt>
                <c:pt idx="847">
                  <c:v>16.234560005832464</c:v>
                </c:pt>
                <c:pt idx="848">
                  <c:v>16.251840001204982</c:v>
                </c:pt>
                <c:pt idx="849">
                  <c:v>16.267680006567389</c:v>
                </c:pt>
                <c:pt idx="850">
                  <c:v>16.284960001939908</c:v>
                </c:pt>
                <c:pt idx="851">
                  <c:v>16.300800007302314</c:v>
                </c:pt>
                <c:pt idx="852">
                  <c:v>16.318080002674833</c:v>
                </c:pt>
                <c:pt idx="853">
                  <c:v>16.333920008037239</c:v>
                </c:pt>
                <c:pt idx="854">
                  <c:v>16.351200003409758</c:v>
                </c:pt>
                <c:pt idx="855">
                  <c:v>16.368480009259656</c:v>
                </c:pt>
                <c:pt idx="856">
                  <c:v>16.384320004144683</c:v>
                </c:pt>
                <c:pt idx="857">
                  <c:v>16.401599999517202</c:v>
                </c:pt>
                <c:pt idx="858">
                  <c:v>16.417440004879609</c:v>
                </c:pt>
                <c:pt idx="859">
                  <c:v>16.434720000252128</c:v>
                </c:pt>
                <c:pt idx="860">
                  <c:v>16.450560005614534</c:v>
                </c:pt>
                <c:pt idx="861">
                  <c:v>16.467840000987053</c:v>
                </c:pt>
                <c:pt idx="862">
                  <c:v>16.485120006836951</c:v>
                </c:pt>
                <c:pt idx="863">
                  <c:v>16.500960001721978</c:v>
                </c:pt>
                <c:pt idx="864">
                  <c:v>16.518240007571876</c:v>
                </c:pt>
                <c:pt idx="865">
                  <c:v>16.534080002456903</c:v>
                </c:pt>
                <c:pt idx="866">
                  <c:v>16.551360008306801</c:v>
                </c:pt>
                <c:pt idx="867">
                  <c:v>16.567200003191829</c:v>
                </c:pt>
                <c:pt idx="868">
                  <c:v>16.584480009041727</c:v>
                </c:pt>
                <c:pt idx="869">
                  <c:v>16.601760004414245</c:v>
                </c:pt>
                <c:pt idx="870">
                  <c:v>16.617599999299273</c:v>
                </c:pt>
                <c:pt idx="871">
                  <c:v>16.634880005149171</c:v>
                </c:pt>
                <c:pt idx="872">
                  <c:v>16.650720000034198</c:v>
                </c:pt>
                <c:pt idx="873">
                  <c:v>16.668000005884096</c:v>
                </c:pt>
                <c:pt idx="874">
                  <c:v>16.683840000769123</c:v>
                </c:pt>
                <c:pt idx="875">
                  <c:v>16.701120006619021</c:v>
                </c:pt>
                <c:pt idx="876">
                  <c:v>16.71840000199154</c:v>
                </c:pt>
                <c:pt idx="877">
                  <c:v>16.734240007353947</c:v>
                </c:pt>
                <c:pt idx="878">
                  <c:v>16.751520002726465</c:v>
                </c:pt>
                <c:pt idx="879">
                  <c:v>16.767360008088872</c:v>
                </c:pt>
                <c:pt idx="880">
                  <c:v>16.784640003461391</c:v>
                </c:pt>
                <c:pt idx="881">
                  <c:v>16.800480008823797</c:v>
                </c:pt>
                <c:pt idx="882">
                  <c:v>16.817760004196316</c:v>
                </c:pt>
                <c:pt idx="883">
                  <c:v>16.835039999568835</c:v>
                </c:pt>
                <c:pt idx="884">
                  <c:v>16.850880004931241</c:v>
                </c:pt>
                <c:pt idx="885">
                  <c:v>16.86816000030376</c:v>
                </c:pt>
                <c:pt idx="886">
                  <c:v>16.884000005666167</c:v>
                </c:pt>
                <c:pt idx="887">
                  <c:v>16.901280001038685</c:v>
                </c:pt>
                <c:pt idx="888">
                  <c:v>16.918560006888583</c:v>
                </c:pt>
                <c:pt idx="889">
                  <c:v>16.934400001773611</c:v>
                </c:pt>
                <c:pt idx="890">
                  <c:v>16.951680007623509</c:v>
                </c:pt>
                <c:pt idx="891">
                  <c:v>16.967520002508536</c:v>
                </c:pt>
                <c:pt idx="892">
                  <c:v>16.984800008358434</c:v>
                </c:pt>
                <c:pt idx="893">
                  <c:v>17.000640003243461</c:v>
                </c:pt>
                <c:pt idx="894">
                  <c:v>17.017920009093359</c:v>
                </c:pt>
                <c:pt idx="895">
                  <c:v>17.035200004465878</c:v>
                </c:pt>
                <c:pt idx="896">
                  <c:v>17.051039999350905</c:v>
                </c:pt>
                <c:pt idx="897">
                  <c:v>17.068320005200803</c:v>
                </c:pt>
                <c:pt idx="898">
                  <c:v>17.084160000085831</c:v>
                </c:pt>
                <c:pt idx="899">
                  <c:v>17.101440005935729</c:v>
                </c:pt>
                <c:pt idx="900">
                  <c:v>17.117280000820756</c:v>
                </c:pt>
                <c:pt idx="901">
                  <c:v>17.134560006670654</c:v>
                </c:pt>
                <c:pt idx="902">
                  <c:v>17.151840002043173</c:v>
                </c:pt>
                <c:pt idx="903">
                  <c:v>17.167680007405579</c:v>
                </c:pt>
                <c:pt idx="904">
                  <c:v>17.184960002778098</c:v>
                </c:pt>
                <c:pt idx="905">
                  <c:v>17.200800008140504</c:v>
                </c:pt>
                <c:pt idx="906">
                  <c:v>17.218080003513023</c:v>
                </c:pt>
                <c:pt idx="907">
                  <c:v>17.23392000887543</c:v>
                </c:pt>
                <c:pt idx="908">
                  <c:v>17.251200004247949</c:v>
                </c:pt>
                <c:pt idx="909">
                  <c:v>17.268479999620467</c:v>
                </c:pt>
                <c:pt idx="910">
                  <c:v>17.284320004982874</c:v>
                </c:pt>
                <c:pt idx="911">
                  <c:v>17.301600000355393</c:v>
                </c:pt>
                <c:pt idx="912">
                  <c:v>17.317440005717799</c:v>
                </c:pt>
                <c:pt idx="913">
                  <c:v>17.334720001090318</c:v>
                </c:pt>
                <c:pt idx="914">
                  <c:v>17.350560006452724</c:v>
                </c:pt>
                <c:pt idx="915">
                  <c:v>17.367840001825243</c:v>
                </c:pt>
                <c:pt idx="916">
                  <c:v>17.385120007675141</c:v>
                </c:pt>
                <c:pt idx="917">
                  <c:v>17.400960002560169</c:v>
                </c:pt>
                <c:pt idx="918">
                  <c:v>17.418240008410066</c:v>
                </c:pt>
                <c:pt idx="919">
                  <c:v>17.434080003295094</c:v>
                </c:pt>
                <c:pt idx="920">
                  <c:v>17.451360009144992</c:v>
                </c:pt>
                <c:pt idx="921">
                  <c:v>17.467200004030019</c:v>
                </c:pt>
                <c:pt idx="922">
                  <c:v>17.484479999402538</c:v>
                </c:pt>
                <c:pt idx="923">
                  <c:v>17.501760005252436</c:v>
                </c:pt>
                <c:pt idx="924">
                  <c:v>17.517600000137463</c:v>
                </c:pt>
                <c:pt idx="925">
                  <c:v>17.534880005987361</c:v>
                </c:pt>
                <c:pt idx="926">
                  <c:v>17.550720000872388</c:v>
                </c:pt>
                <c:pt idx="927">
                  <c:v>17.568000006722286</c:v>
                </c:pt>
                <c:pt idx="928">
                  <c:v>17.583840001607314</c:v>
                </c:pt>
                <c:pt idx="929">
                  <c:v>17.601120007457212</c:v>
                </c:pt>
                <c:pt idx="930">
                  <c:v>17.618400002829731</c:v>
                </c:pt>
                <c:pt idx="931">
                  <c:v>17.634240008192137</c:v>
                </c:pt>
                <c:pt idx="932">
                  <c:v>17.651520003564656</c:v>
                </c:pt>
                <c:pt idx="933">
                  <c:v>17.667360008927062</c:v>
                </c:pt>
                <c:pt idx="934">
                  <c:v>17.684640004299581</c:v>
                </c:pt>
                <c:pt idx="935">
                  <c:v>17.7019199996721</c:v>
                </c:pt>
                <c:pt idx="936">
                  <c:v>17.717760005034506</c:v>
                </c:pt>
                <c:pt idx="937">
                  <c:v>17.735040000407025</c:v>
                </c:pt>
                <c:pt idx="938">
                  <c:v>17.750880005769432</c:v>
                </c:pt>
                <c:pt idx="939">
                  <c:v>17.76816000114195</c:v>
                </c:pt>
                <c:pt idx="940">
                  <c:v>17.784000006504357</c:v>
                </c:pt>
                <c:pt idx="941">
                  <c:v>17.801280001876876</c:v>
                </c:pt>
                <c:pt idx="942">
                  <c:v>17.818560007726774</c:v>
                </c:pt>
                <c:pt idx="943">
                  <c:v>17.834400002611801</c:v>
                </c:pt>
                <c:pt idx="944">
                  <c:v>17.851680008461699</c:v>
                </c:pt>
                <c:pt idx="945">
                  <c:v>17.867520003346726</c:v>
                </c:pt>
                <c:pt idx="946">
                  <c:v>17.884800009196624</c:v>
                </c:pt>
                <c:pt idx="947">
                  <c:v>17.900640004081652</c:v>
                </c:pt>
                <c:pt idx="948">
                  <c:v>17.91791999945417</c:v>
                </c:pt>
                <c:pt idx="949">
                  <c:v>17.935200005304068</c:v>
                </c:pt>
                <c:pt idx="950">
                  <c:v>17.951040000189096</c:v>
                </c:pt>
                <c:pt idx="951">
                  <c:v>17.968320006038994</c:v>
                </c:pt>
                <c:pt idx="952">
                  <c:v>17.984160000924021</c:v>
                </c:pt>
                <c:pt idx="953">
                  <c:v>18.001440006773919</c:v>
                </c:pt>
                <c:pt idx="954">
                  <c:v>18.017280001658946</c:v>
                </c:pt>
                <c:pt idx="955">
                  <c:v>18.034560007508844</c:v>
                </c:pt>
                <c:pt idx="956">
                  <c:v>18.051840002881363</c:v>
                </c:pt>
                <c:pt idx="957">
                  <c:v>18.067680008243769</c:v>
                </c:pt>
                <c:pt idx="958">
                  <c:v>18.084960003616288</c:v>
                </c:pt>
                <c:pt idx="959">
                  <c:v>18.100800008978695</c:v>
                </c:pt>
                <c:pt idx="960">
                  <c:v>18.118080004351214</c:v>
                </c:pt>
                <c:pt idx="961">
                  <c:v>18.133919999236241</c:v>
                </c:pt>
                <c:pt idx="962">
                  <c:v>18.151200005086139</c:v>
                </c:pt>
                <c:pt idx="963">
                  <c:v>18.168480000458658</c:v>
                </c:pt>
                <c:pt idx="964">
                  <c:v>18.184320005821064</c:v>
                </c:pt>
                <c:pt idx="965">
                  <c:v>18.201600001193583</c:v>
                </c:pt>
                <c:pt idx="966">
                  <c:v>18.217440006555989</c:v>
                </c:pt>
                <c:pt idx="967">
                  <c:v>18.234720001928508</c:v>
                </c:pt>
                <c:pt idx="968">
                  <c:v>18.250560007290915</c:v>
                </c:pt>
                <c:pt idx="969">
                  <c:v>18.267840002663434</c:v>
                </c:pt>
                <c:pt idx="970">
                  <c:v>18.285120008513331</c:v>
                </c:pt>
                <c:pt idx="971">
                  <c:v>18.300960003398359</c:v>
                </c:pt>
                <c:pt idx="972">
                  <c:v>18.318240009248257</c:v>
                </c:pt>
                <c:pt idx="973">
                  <c:v>18.334080004133284</c:v>
                </c:pt>
                <c:pt idx="974">
                  <c:v>18.351359999505803</c:v>
                </c:pt>
                <c:pt idx="975">
                  <c:v>18.368640005355701</c:v>
                </c:pt>
                <c:pt idx="976">
                  <c:v>18.384480000240728</c:v>
                </c:pt>
                <c:pt idx="977">
                  <c:v>18.401760006090626</c:v>
                </c:pt>
                <c:pt idx="978">
                  <c:v>18.417600000975654</c:v>
                </c:pt>
                <c:pt idx="979">
                  <c:v>18.434880006825551</c:v>
                </c:pt>
                <c:pt idx="980">
                  <c:v>18.450720001710579</c:v>
                </c:pt>
                <c:pt idx="981">
                  <c:v>18.468000007560477</c:v>
                </c:pt>
                <c:pt idx="982">
                  <c:v>18.485280002932996</c:v>
                </c:pt>
                <c:pt idx="983">
                  <c:v>18.501120008295402</c:v>
                </c:pt>
                <c:pt idx="984">
                  <c:v>18.518400003667921</c:v>
                </c:pt>
                <c:pt idx="985">
                  <c:v>18.534240009030327</c:v>
                </c:pt>
                <c:pt idx="986">
                  <c:v>18.551520004402846</c:v>
                </c:pt>
                <c:pt idx="987">
                  <c:v>18.567359999287874</c:v>
                </c:pt>
                <c:pt idx="988">
                  <c:v>18.584640005137771</c:v>
                </c:pt>
                <c:pt idx="989">
                  <c:v>18.60192000051029</c:v>
                </c:pt>
                <c:pt idx="990">
                  <c:v>18.617760005872697</c:v>
                </c:pt>
                <c:pt idx="991">
                  <c:v>18.635040001245216</c:v>
                </c:pt>
                <c:pt idx="992">
                  <c:v>18.650880006607622</c:v>
                </c:pt>
                <c:pt idx="993">
                  <c:v>18.668160001980141</c:v>
                </c:pt>
                <c:pt idx="994">
                  <c:v>18.684000007342547</c:v>
                </c:pt>
                <c:pt idx="995">
                  <c:v>18.701280002715066</c:v>
                </c:pt>
                <c:pt idx="996">
                  <c:v>18.718560008564964</c:v>
                </c:pt>
                <c:pt idx="997">
                  <c:v>18.734400003449991</c:v>
                </c:pt>
                <c:pt idx="998">
                  <c:v>18.751680009299889</c:v>
                </c:pt>
                <c:pt idx="999">
                  <c:v>18.767520004184917</c:v>
                </c:pt>
                <c:pt idx="1000">
                  <c:v>18.784799999557436</c:v>
                </c:pt>
                <c:pt idx="1001">
                  <c:v>18.800640004919842</c:v>
                </c:pt>
                <c:pt idx="1002">
                  <c:v>18.817920000292361</c:v>
                </c:pt>
                <c:pt idx="1003">
                  <c:v>18.835200006142259</c:v>
                </c:pt>
                <c:pt idx="1004">
                  <c:v>18.851040001027286</c:v>
                </c:pt>
                <c:pt idx="1005">
                  <c:v>18.868320006877184</c:v>
                </c:pt>
                <c:pt idx="1006">
                  <c:v>18.884160001762211</c:v>
                </c:pt>
                <c:pt idx="1007">
                  <c:v>18.901440007612109</c:v>
                </c:pt>
                <c:pt idx="1008">
                  <c:v>18.917280002497137</c:v>
                </c:pt>
                <c:pt idx="1009">
                  <c:v>18.934560008347034</c:v>
                </c:pt>
                <c:pt idx="1010">
                  <c:v>18.951840003719553</c:v>
                </c:pt>
                <c:pt idx="1011">
                  <c:v>18.96768000908196</c:v>
                </c:pt>
                <c:pt idx="1012">
                  <c:v>18.984960004454479</c:v>
                </c:pt>
                <c:pt idx="1013">
                  <c:v>19.000799999339506</c:v>
                </c:pt>
                <c:pt idx="1014">
                  <c:v>19.018080005189404</c:v>
                </c:pt>
                <c:pt idx="1015">
                  <c:v>19.033920000074431</c:v>
                </c:pt>
                <c:pt idx="1016">
                  <c:v>19.051200005924329</c:v>
                </c:pt>
                <c:pt idx="1017">
                  <c:v>19.068480001296848</c:v>
                </c:pt>
                <c:pt idx="1018">
                  <c:v>19.084320006659254</c:v>
                </c:pt>
                <c:pt idx="1019">
                  <c:v>19.101600002031773</c:v>
                </c:pt>
                <c:pt idx="1020">
                  <c:v>19.11744000739418</c:v>
                </c:pt>
                <c:pt idx="1021">
                  <c:v>19.134720002766699</c:v>
                </c:pt>
                <c:pt idx="1022">
                  <c:v>19.152000008616596</c:v>
                </c:pt>
                <c:pt idx="1023">
                  <c:v>19.167840003501624</c:v>
                </c:pt>
                <c:pt idx="1024">
                  <c:v>19.185119998874143</c:v>
                </c:pt>
                <c:pt idx="1025">
                  <c:v>19.200960004236549</c:v>
                </c:pt>
                <c:pt idx="1026">
                  <c:v>19.218239999609068</c:v>
                </c:pt>
                <c:pt idx="1027">
                  <c:v>19.234080004971474</c:v>
                </c:pt>
                <c:pt idx="1028">
                  <c:v>19.251360000343993</c:v>
                </c:pt>
                <c:pt idx="1029">
                  <c:v>19.268640006193891</c:v>
                </c:pt>
                <c:pt idx="1030">
                  <c:v>19.284480001078919</c:v>
                </c:pt>
                <c:pt idx="1031">
                  <c:v>19.301760006928816</c:v>
                </c:pt>
                <c:pt idx="1032">
                  <c:v>19.317600001813844</c:v>
                </c:pt>
                <c:pt idx="1033">
                  <c:v>19.334880007663742</c:v>
                </c:pt>
                <c:pt idx="1034">
                  <c:v>19.350720002548769</c:v>
                </c:pt>
                <c:pt idx="1035">
                  <c:v>19.368000008398667</c:v>
                </c:pt>
                <c:pt idx="1036">
                  <c:v>19.385280003771186</c:v>
                </c:pt>
                <c:pt idx="1037">
                  <c:v>19.401120009133592</c:v>
                </c:pt>
                <c:pt idx="1038">
                  <c:v>19.418400004506111</c:v>
                </c:pt>
                <c:pt idx="1039">
                  <c:v>19.434239999391139</c:v>
                </c:pt>
                <c:pt idx="1040">
                  <c:v>19.451520005241036</c:v>
                </c:pt>
                <c:pt idx="1041">
                  <c:v>19.467360000126064</c:v>
                </c:pt>
                <c:pt idx="1042">
                  <c:v>19.484640005975962</c:v>
                </c:pt>
                <c:pt idx="1043">
                  <c:v>19.501920001348481</c:v>
                </c:pt>
                <c:pt idx="1044">
                  <c:v>19.517760006710887</c:v>
                </c:pt>
                <c:pt idx="1045">
                  <c:v>19.535040002083406</c:v>
                </c:pt>
                <c:pt idx="1046">
                  <c:v>19.550880007445812</c:v>
                </c:pt>
                <c:pt idx="1047">
                  <c:v>19.568160002818331</c:v>
                </c:pt>
                <c:pt idx="1048">
                  <c:v>19.584000008180737</c:v>
                </c:pt>
                <c:pt idx="1049">
                  <c:v>19.601280003553256</c:v>
                </c:pt>
                <c:pt idx="1050">
                  <c:v>19.618559998925775</c:v>
                </c:pt>
                <c:pt idx="1051">
                  <c:v>19.634400004288182</c:v>
                </c:pt>
                <c:pt idx="1052">
                  <c:v>19.651679999660701</c:v>
                </c:pt>
                <c:pt idx="1053">
                  <c:v>19.667520005023107</c:v>
                </c:pt>
                <c:pt idx="1054">
                  <c:v>19.684800000395626</c:v>
                </c:pt>
                <c:pt idx="1055">
                  <c:v>19.700640005758032</c:v>
                </c:pt>
                <c:pt idx="1056">
                  <c:v>19.717920001130551</c:v>
                </c:pt>
                <c:pt idx="1057">
                  <c:v>19.735200006980449</c:v>
                </c:pt>
                <c:pt idx="1058">
                  <c:v>19.751040001865476</c:v>
                </c:pt>
                <c:pt idx="1059">
                  <c:v>19.768320007715374</c:v>
                </c:pt>
                <c:pt idx="1060">
                  <c:v>19.784160002600402</c:v>
                </c:pt>
                <c:pt idx="1061">
                  <c:v>19.8014400084503</c:v>
                </c:pt>
                <c:pt idx="1062">
                  <c:v>19.817280003335327</c:v>
                </c:pt>
                <c:pt idx="1063">
                  <c:v>19.834560009185225</c:v>
                </c:pt>
                <c:pt idx="1064">
                  <c:v>19.851840004557744</c:v>
                </c:pt>
                <c:pt idx="1065">
                  <c:v>19.867679999442771</c:v>
                </c:pt>
                <c:pt idx="1066">
                  <c:v>19.884960005292669</c:v>
                </c:pt>
                <c:pt idx="1067">
                  <c:v>19.900800000177696</c:v>
                </c:pt>
                <c:pt idx="1068">
                  <c:v>19.918080006027594</c:v>
                </c:pt>
                <c:pt idx="1069">
                  <c:v>19.935360001400113</c:v>
                </c:pt>
                <c:pt idx="1070">
                  <c:v>19.951200006762519</c:v>
                </c:pt>
                <c:pt idx="1071">
                  <c:v>19.968480002135038</c:v>
                </c:pt>
                <c:pt idx="1072">
                  <c:v>19.984320007497445</c:v>
                </c:pt>
                <c:pt idx="1073">
                  <c:v>20.001600002869964</c:v>
                </c:pt>
                <c:pt idx="1074">
                  <c:v>20.01744000823237</c:v>
                </c:pt>
                <c:pt idx="1075">
                  <c:v>20.034720003604889</c:v>
                </c:pt>
                <c:pt idx="1076">
                  <c:v>20.051999998977408</c:v>
                </c:pt>
                <c:pt idx="1077">
                  <c:v>20.067840004339814</c:v>
                </c:pt>
                <c:pt idx="1078">
                  <c:v>20.085119999712333</c:v>
                </c:pt>
                <c:pt idx="1079">
                  <c:v>20.100960005074739</c:v>
                </c:pt>
                <c:pt idx="1080">
                  <c:v>20.118240000447258</c:v>
                </c:pt>
                <c:pt idx="1081">
                  <c:v>20.134080005809665</c:v>
                </c:pt>
                <c:pt idx="1082">
                  <c:v>20.151360001182184</c:v>
                </c:pt>
                <c:pt idx="1083">
                  <c:v>20.168640007032081</c:v>
                </c:pt>
                <c:pt idx="1084">
                  <c:v>20.184480001917109</c:v>
                </c:pt>
                <c:pt idx="1085">
                  <c:v>20.201760007767007</c:v>
                </c:pt>
                <c:pt idx="1086">
                  <c:v>20.217600002652034</c:v>
                </c:pt>
                <c:pt idx="1087">
                  <c:v>20.234880008501932</c:v>
                </c:pt>
                <c:pt idx="1088">
                  <c:v>20.250720003386959</c:v>
                </c:pt>
                <c:pt idx="1089">
                  <c:v>20.268000009236857</c:v>
                </c:pt>
                <c:pt idx="1090">
                  <c:v>20.285280004609376</c:v>
                </c:pt>
                <c:pt idx="1091">
                  <c:v>20.301119999494404</c:v>
                </c:pt>
                <c:pt idx="1092">
                  <c:v>20.318400005344301</c:v>
                </c:pt>
                <c:pt idx="1093">
                  <c:v>20.334240000229329</c:v>
                </c:pt>
                <c:pt idx="1094">
                  <c:v>20.351520006079227</c:v>
                </c:pt>
                <c:pt idx="1095">
                  <c:v>20.367360000964254</c:v>
                </c:pt>
                <c:pt idx="1096">
                  <c:v>20.384640006814152</c:v>
                </c:pt>
                <c:pt idx="1097">
                  <c:v>20.401920002186671</c:v>
                </c:pt>
                <c:pt idx="1098">
                  <c:v>20.417760007549077</c:v>
                </c:pt>
                <c:pt idx="1099">
                  <c:v>20.435040002921596</c:v>
                </c:pt>
                <c:pt idx="1100">
                  <c:v>20.450880008284003</c:v>
                </c:pt>
                <c:pt idx="1101">
                  <c:v>20.468160003656521</c:v>
                </c:pt>
                <c:pt idx="1102">
                  <c:v>20.484000009018928</c:v>
                </c:pt>
                <c:pt idx="1103">
                  <c:v>20.501280004391447</c:v>
                </c:pt>
                <c:pt idx="1104">
                  <c:v>20.518559999763966</c:v>
                </c:pt>
                <c:pt idx="1105">
                  <c:v>20.534400005126372</c:v>
                </c:pt>
                <c:pt idx="1106">
                  <c:v>20.551680000498891</c:v>
                </c:pt>
                <c:pt idx="1107">
                  <c:v>20.567520005861297</c:v>
                </c:pt>
                <c:pt idx="1108">
                  <c:v>20.584800001233816</c:v>
                </c:pt>
                <c:pt idx="1109">
                  <c:v>20.602080007083714</c:v>
                </c:pt>
                <c:pt idx="1110">
                  <c:v>20.617920001968741</c:v>
                </c:pt>
                <c:pt idx="1111">
                  <c:v>20.635200007818639</c:v>
                </c:pt>
                <c:pt idx="1112">
                  <c:v>20.651040002703667</c:v>
                </c:pt>
                <c:pt idx="1113">
                  <c:v>20.668320008553565</c:v>
                </c:pt>
                <c:pt idx="1114">
                  <c:v>20.684160003438592</c:v>
                </c:pt>
                <c:pt idx="1115">
                  <c:v>20.70144000928849</c:v>
                </c:pt>
                <c:pt idx="1116">
                  <c:v>20.718720004661009</c:v>
                </c:pt>
                <c:pt idx="1117">
                  <c:v>20.734559999546036</c:v>
                </c:pt>
                <c:pt idx="1118">
                  <c:v>20.751840005395934</c:v>
                </c:pt>
                <c:pt idx="1119">
                  <c:v>20.767680000280961</c:v>
                </c:pt>
                <c:pt idx="1120">
                  <c:v>20.784960006130859</c:v>
                </c:pt>
                <c:pt idx="1121">
                  <c:v>20.800800001015887</c:v>
                </c:pt>
                <c:pt idx="1122">
                  <c:v>20.818080006865785</c:v>
                </c:pt>
                <c:pt idx="1123">
                  <c:v>20.835360002238303</c:v>
                </c:pt>
                <c:pt idx="1124">
                  <c:v>20.85120000760071</c:v>
                </c:pt>
                <c:pt idx="1125">
                  <c:v>20.868480002973229</c:v>
                </c:pt>
                <c:pt idx="1126">
                  <c:v>20.884320008335635</c:v>
                </c:pt>
                <c:pt idx="1127">
                  <c:v>20.901600003708154</c:v>
                </c:pt>
                <c:pt idx="1128">
                  <c:v>20.91744000907056</c:v>
                </c:pt>
                <c:pt idx="1129">
                  <c:v>20.934720004443079</c:v>
                </c:pt>
                <c:pt idx="1130">
                  <c:v>20.951999999815598</c:v>
                </c:pt>
                <c:pt idx="1131">
                  <c:v>20.967840005178005</c:v>
                </c:pt>
                <c:pt idx="1132">
                  <c:v>20.985120000550523</c:v>
                </c:pt>
                <c:pt idx="1133">
                  <c:v>21.00096000591293</c:v>
                </c:pt>
                <c:pt idx="1134">
                  <c:v>21.018240001285449</c:v>
                </c:pt>
                <c:pt idx="1135">
                  <c:v>21.034080006647855</c:v>
                </c:pt>
                <c:pt idx="1136">
                  <c:v>21.051360002020374</c:v>
                </c:pt>
                <c:pt idx="1137">
                  <c:v>21.068640007870272</c:v>
                </c:pt>
                <c:pt idx="1138">
                  <c:v>21.084480002755299</c:v>
                </c:pt>
                <c:pt idx="1139">
                  <c:v>21.101760008605197</c:v>
                </c:pt>
                <c:pt idx="1140">
                  <c:v>21.117600003490224</c:v>
                </c:pt>
                <c:pt idx="1141">
                  <c:v>21.134880009340122</c:v>
                </c:pt>
                <c:pt idx="1142">
                  <c:v>21.15072000422515</c:v>
                </c:pt>
                <c:pt idx="1143">
                  <c:v>21.167999999597669</c:v>
                </c:pt>
                <c:pt idx="1144">
                  <c:v>21.185280005447567</c:v>
                </c:pt>
                <c:pt idx="1145">
                  <c:v>21.201120000332594</c:v>
                </c:pt>
                <c:pt idx="1146">
                  <c:v>21.218400006182492</c:v>
                </c:pt>
                <c:pt idx="1147">
                  <c:v>21.234240001067519</c:v>
                </c:pt>
                <c:pt idx="1148">
                  <c:v>21.251520006917417</c:v>
                </c:pt>
                <c:pt idx="1149">
                  <c:v>21.267360001802444</c:v>
                </c:pt>
                <c:pt idx="1150">
                  <c:v>21.284640007652342</c:v>
                </c:pt>
                <c:pt idx="1151">
                  <c:v>21.301920003024861</c:v>
                </c:pt>
                <c:pt idx="1152">
                  <c:v>21.317760008387268</c:v>
                </c:pt>
                <c:pt idx="1153">
                  <c:v>21.335040003759786</c:v>
                </c:pt>
                <c:pt idx="1154">
                  <c:v>21.350880009122193</c:v>
                </c:pt>
                <c:pt idx="1155">
                  <c:v>21.368160004494712</c:v>
                </c:pt>
                <c:pt idx="1156">
                  <c:v>22.05072000506334</c:v>
                </c:pt>
                <c:pt idx="1157">
                  <c:v>22.068000000435859</c:v>
                </c:pt>
                <c:pt idx="1158">
                  <c:v>22.085280006285757</c:v>
                </c:pt>
                <c:pt idx="1159">
                  <c:v>22.101120001170784</c:v>
                </c:pt>
                <c:pt idx="1160">
                  <c:v>22.118400007020682</c:v>
                </c:pt>
                <c:pt idx="1161">
                  <c:v>22.13424000190571</c:v>
                </c:pt>
                <c:pt idx="1162">
                  <c:v>22.151520007755607</c:v>
                </c:pt>
                <c:pt idx="1163">
                  <c:v>22.168800003128126</c:v>
                </c:pt>
                <c:pt idx="1164">
                  <c:v>22.184640008490533</c:v>
                </c:pt>
                <c:pt idx="1165">
                  <c:v>22.201920003863052</c:v>
                </c:pt>
                <c:pt idx="1166">
                  <c:v>22.217760009225458</c:v>
                </c:pt>
                <c:pt idx="1167">
                  <c:v>22.235040004597977</c:v>
                </c:pt>
                <c:pt idx="1168">
                  <c:v>22.250879999483004</c:v>
                </c:pt>
                <c:pt idx="1169">
                  <c:v>22.268160005332902</c:v>
                </c:pt>
                <c:pt idx="1170">
                  <c:v>22.285440000705421</c:v>
                </c:pt>
                <c:pt idx="1171">
                  <c:v>22.301280006067827</c:v>
                </c:pt>
                <c:pt idx="1172">
                  <c:v>22.318560001440346</c:v>
                </c:pt>
                <c:pt idx="1173">
                  <c:v>22.334400006802753</c:v>
                </c:pt>
                <c:pt idx="1174">
                  <c:v>22.351680002175272</c:v>
                </c:pt>
                <c:pt idx="1175">
                  <c:v>22.367520007537678</c:v>
                </c:pt>
                <c:pt idx="1176">
                  <c:v>22.384800002910197</c:v>
                </c:pt>
                <c:pt idx="1177">
                  <c:v>22.402080008760095</c:v>
                </c:pt>
                <c:pt idx="1178">
                  <c:v>22.417920003645122</c:v>
                </c:pt>
                <c:pt idx="1179">
                  <c:v>22.435199999017641</c:v>
                </c:pt>
                <c:pt idx="1180">
                  <c:v>22.451040004380047</c:v>
                </c:pt>
                <c:pt idx="1181">
                  <c:v>22.468319999752566</c:v>
                </c:pt>
                <c:pt idx="1182">
                  <c:v>22.484160005114973</c:v>
                </c:pt>
                <c:pt idx="1183">
                  <c:v>22.501440000487491</c:v>
                </c:pt>
                <c:pt idx="1184">
                  <c:v>22.518720006337389</c:v>
                </c:pt>
                <c:pt idx="1185">
                  <c:v>22.534560001222417</c:v>
                </c:pt>
                <c:pt idx="1186">
                  <c:v>22.551840007072315</c:v>
                </c:pt>
                <c:pt idx="1187">
                  <c:v>22.567680001957342</c:v>
                </c:pt>
                <c:pt idx="1188">
                  <c:v>22.58496000780724</c:v>
                </c:pt>
                <c:pt idx="1189">
                  <c:v>22.600800002692267</c:v>
                </c:pt>
                <c:pt idx="1190">
                  <c:v>22.618080008542165</c:v>
                </c:pt>
                <c:pt idx="1191">
                  <c:v>22.635360003914684</c:v>
                </c:pt>
                <c:pt idx="1192">
                  <c:v>22.65120000927709</c:v>
                </c:pt>
                <c:pt idx="1193">
                  <c:v>22.668480004649609</c:v>
                </c:pt>
                <c:pt idx="1194">
                  <c:v>22.684319999534637</c:v>
                </c:pt>
                <c:pt idx="1195">
                  <c:v>22.701600005384535</c:v>
                </c:pt>
                <c:pt idx="1196">
                  <c:v>22.717440000269562</c:v>
                </c:pt>
                <c:pt idx="1197">
                  <c:v>22.73472000611946</c:v>
                </c:pt>
                <c:pt idx="1198">
                  <c:v>22.752000001491979</c:v>
                </c:pt>
                <c:pt idx="1199">
                  <c:v>22.767840006854385</c:v>
                </c:pt>
                <c:pt idx="1200">
                  <c:v>22.785120002226904</c:v>
                </c:pt>
                <c:pt idx="1201">
                  <c:v>22.80096000758931</c:v>
                </c:pt>
                <c:pt idx="1202">
                  <c:v>22.818240002961829</c:v>
                </c:pt>
                <c:pt idx="1203">
                  <c:v>22.834080008324236</c:v>
                </c:pt>
                <c:pt idx="1204">
                  <c:v>22.851360003696755</c:v>
                </c:pt>
                <c:pt idx="1205">
                  <c:v>22.868639999069273</c:v>
                </c:pt>
                <c:pt idx="1206">
                  <c:v>22.88448000443168</c:v>
                </c:pt>
                <c:pt idx="1207">
                  <c:v>22.901759999804199</c:v>
                </c:pt>
                <c:pt idx="1208">
                  <c:v>22.917600005166605</c:v>
                </c:pt>
                <c:pt idx="1209">
                  <c:v>22.934880000539124</c:v>
                </c:pt>
                <c:pt idx="1210">
                  <c:v>22.952160006389022</c:v>
                </c:pt>
                <c:pt idx="1211">
                  <c:v>22.968000001274049</c:v>
                </c:pt>
                <c:pt idx="1212">
                  <c:v>22.985280007123947</c:v>
                </c:pt>
                <c:pt idx="1213">
                  <c:v>23.001120002008975</c:v>
                </c:pt>
                <c:pt idx="1214">
                  <c:v>23.018400007858872</c:v>
                </c:pt>
                <c:pt idx="1215">
                  <c:v>23.0342400027439</c:v>
                </c:pt>
                <c:pt idx="1216">
                  <c:v>23.051520008593798</c:v>
                </c:pt>
                <c:pt idx="1217">
                  <c:v>23.068800003966317</c:v>
                </c:pt>
                <c:pt idx="1218">
                  <c:v>23.084640009328723</c:v>
                </c:pt>
                <c:pt idx="1219">
                  <c:v>23.101920004701242</c:v>
                </c:pt>
                <c:pt idx="1220">
                  <c:v>23.117759999586269</c:v>
                </c:pt>
                <c:pt idx="1221">
                  <c:v>23.135040005436167</c:v>
                </c:pt>
                <c:pt idx="1222">
                  <c:v>23.150880000321195</c:v>
                </c:pt>
                <c:pt idx="1223">
                  <c:v>23.168160006171092</c:v>
                </c:pt>
                <c:pt idx="1224">
                  <c:v>23.185440001543611</c:v>
                </c:pt>
                <c:pt idx="1225">
                  <c:v>23.201280006906018</c:v>
                </c:pt>
                <c:pt idx="1226">
                  <c:v>23.218560002278537</c:v>
                </c:pt>
                <c:pt idx="1227">
                  <c:v>23.234400007640943</c:v>
                </c:pt>
                <c:pt idx="1228">
                  <c:v>23.251680003013462</c:v>
                </c:pt>
                <c:pt idx="1229">
                  <c:v>23.267520008375868</c:v>
                </c:pt>
                <c:pt idx="1230">
                  <c:v>23.284800003748387</c:v>
                </c:pt>
                <c:pt idx="1231">
                  <c:v>23.302079999120906</c:v>
                </c:pt>
                <c:pt idx="1232">
                  <c:v>23.317920004483312</c:v>
                </c:pt>
                <c:pt idx="1233">
                  <c:v>23.335199999855831</c:v>
                </c:pt>
                <c:pt idx="1234">
                  <c:v>23.351040005218238</c:v>
                </c:pt>
                <c:pt idx="1235">
                  <c:v>23.368320000590757</c:v>
                </c:pt>
                <c:pt idx="1236">
                  <c:v>23.384160005953163</c:v>
                </c:pt>
                <c:pt idx="1237">
                  <c:v>23.401440001325682</c:v>
                </c:pt>
                <c:pt idx="1238">
                  <c:v>23.41872000717558</c:v>
                </c:pt>
                <c:pt idx="1239">
                  <c:v>23.434560002060607</c:v>
                </c:pt>
                <c:pt idx="1240">
                  <c:v>23.451840007910505</c:v>
                </c:pt>
                <c:pt idx="1241">
                  <c:v>23.467680002795532</c:v>
                </c:pt>
                <c:pt idx="1242">
                  <c:v>23.48496000864543</c:v>
                </c:pt>
                <c:pt idx="1243">
                  <c:v>23.500800003530458</c:v>
                </c:pt>
                <c:pt idx="1244">
                  <c:v>23.518079998902977</c:v>
                </c:pt>
                <c:pt idx="1245">
                  <c:v>23.535360004752874</c:v>
                </c:pt>
                <c:pt idx="1246">
                  <c:v>23.551199999637902</c:v>
                </c:pt>
                <c:pt idx="1247">
                  <c:v>23.5684800054878</c:v>
                </c:pt>
                <c:pt idx="1248">
                  <c:v>23.584320000372827</c:v>
                </c:pt>
                <c:pt idx="1249">
                  <c:v>23.601600006222725</c:v>
                </c:pt>
                <c:pt idx="1250">
                  <c:v>23.617440001107752</c:v>
                </c:pt>
                <c:pt idx="1251">
                  <c:v>23.63472000695765</c:v>
                </c:pt>
                <c:pt idx="1252">
                  <c:v>23.652000002330169</c:v>
                </c:pt>
                <c:pt idx="1253">
                  <c:v>23.667840007692575</c:v>
                </c:pt>
                <c:pt idx="1254">
                  <c:v>23.685120003065094</c:v>
                </c:pt>
                <c:pt idx="1255">
                  <c:v>23.700960008427501</c:v>
                </c:pt>
                <c:pt idx="1256">
                  <c:v>23.71824000380002</c:v>
                </c:pt>
                <c:pt idx="1257">
                  <c:v>23.734080009162426</c:v>
                </c:pt>
                <c:pt idx="1258">
                  <c:v>23.751360004534945</c:v>
                </c:pt>
                <c:pt idx="1259">
                  <c:v>23.768639999907464</c:v>
                </c:pt>
                <c:pt idx="1260">
                  <c:v>23.78448000526987</c:v>
                </c:pt>
                <c:pt idx="1261">
                  <c:v>23.801760000642389</c:v>
                </c:pt>
                <c:pt idx="1262">
                  <c:v>23.817600006004795</c:v>
                </c:pt>
                <c:pt idx="1263">
                  <c:v>23.834880001377314</c:v>
                </c:pt>
                <c:pt idx="1264">
                  <c:v>23.850720006739721</c:v>
                </c:pt>
                <c:pt idx="1265">
                  <c:v>23.86800000211224</c:v>
                </c:pt>
                <c:pt idx="1266">
                  <c:v>23.885280007962137</c:v>
                </c:pt>
                <c:pt idx="1267">
                  <c:v>23.901120002847165</c:v>
                </c:pt>
                <c:pt idx="1268">
                  <c:v>23.918400008697063</c:v>
                </c:pt>
                <c:pt idx="1269">
                  <c:v>23.93424000358209</c:v>
                </c:pt>
                <c:pt idx="1270">
                  <c:v>23.951519998954609</c:v>
                </c:pt>
                <c:pt idx="1271">
                  <c:v>23.967360004317015</c:v>
                </c:pt>
                <c:pt idx="1272">
                  <c:v>23.984639999689534</c:v>
                </c:pt>
                <c:pt idx="1273">
                  <c:v>24.001920005539432</c:v>
                </c:pt>
                <c:pt idx="1274">
                  <c:v>24.01776000042446</c:v>
                </c:pt>
                <c:pt idx="1275">
                  <c:v>24.035040006274357</c:v>
                </c:pt>
                <c:pt idx="1276">
                  <c:v>24.050880001159385</c:v>
                </c:pt>
                <c:pt idx="1277">
                  <c:v>24.068160007009283</c:v>
                </c:pt>
                <c:pt idx="1278">
                  <c:v>24.085440002381802</c:v>
                </c:pt>
                <c:pt idx="1279">
                  <c:v>24.101280007744208</c:v>
                </c:pt>
                <c:pt idx="1280">
                  <c:v>24.118560003116727</c:v>
                </c:pt>
                <c:pt idx="1281">
                  <c:v>24.134400008479133</c:v>
                </c:pt>
                <c:pt idx="1282">
                  <c:v>24.151680003851652</c:v>
                </c:pt>
                <c:pt idx="1283">
                  <c:v>24.167520009214059</c:v>
                </c:pt>
                <c:pt idx="1284">
                  <c:v>24.184800004586577</c:v>
                </c:pt>
                <c:pt idx="1285">
                  <c:v>24.202079999959096</c:v>
                </c:pt>
                <c:pt idx="1286">
                  <c:v>24.217920005321503</c:v>
                </c:pt>
                <c:pt idx="1287">
                  <c:v>24.235200000694022</c:v>
                </c:pt>
                <c:pt idx="1288">
                  <c:v>24.251040006056428</c:v>
                </c:pt>
                <c:pt idx="1289">
                  <c:v>24.268320001428947</c:v>
                </c:pt>
                <c:pt idx="1290">
                  <c:v>24.284160006791353</c:v>
                </c:pt>
                <c:pt idx="1291">
                  <c:v>24.301440002163872</c:v>
                </c:pt>
                <c:pt idx="1292">
                  <c:v>24.31872000801377</c:v>
                </c:pt>
                <c:pt idx="1293">
                  <c:v>24.334560002898797</c:v>
                </c:pt>
                <c:pt idx="1294">
                  <c:v>24.351840008748695</c:v>
                </c:pt>
                <c:pt idx="1295">
                  <c:v>24.367680003633723</c:v>
                </c:pt>
                <c:pt idx="1296">
                  <c:v>24.384959999006242</c:v>
                </c:pt>
                <c:pt idx="1297">
                  <c:v>24.400800004368648</c:v>
                </c:pt>
                <c:pt idx="1298">
                  <c:v>24.418079999741167</c:v>
                </c:pt>
                <c:pt idx="1299">
                  <c:v>24.435360005591065</c:v>
                </c:pt>
                <c:pt idx="1300">
                  <c:v>24.451200000476092</c:v>
                </c:pt>
                <c:pt idx="1301">
                  <c:v>24.46848000632599</c:v>
                </c:pt>
                <c:pt idx="1302">
                  <c:v>24.484320001211017</c:v>
                </c:pt>
                <c:pt idx="1303">
                  <c:v>24.501600007060915</c:v>
                </c:pt>
                <c:pt idx="1304">
                  <c:v>24.517440001945943</c:v>
                </c:pt>
                <c:pt idx="1305">
                  <c:v>24.534720007795841</c:v>
                </c:pt>
                <c:pt idx="1306">
                  <c:v>24.552000003168359</c:v>
                </c:pt>
                <c:pt idx="1307">
                  <c:v>24.567840008530766</c:v>
                </c:pt>
                <c:pt idx="1308">
                  <c:v>24.585120003903285</c:v>
                </c:pt>
                <c:pt idx="1309">
                  <c:v>24.600960009265691</c:v>
                </c:pt>
                <c:pt idx="1310">
                  <c:v>24.61824000463821</c:v>
                </c:pt>
                <c:pt idx="1311">
                  <c:v>24.634079999523237</c:v>
                </c:pt>
                <c:pt idx="1312">
                  <c:v>24.651360005373135</c:v>
                </c:pt>
                <c:pt idx="1313">
                  <c:v>24.668640000745654</c:v>
                </c:pt>
                <c:pt idx="1314">
                  <c:v>24.68448000610806</c:v>
                </c:pt>
                <c:pt idx="1315">
                  <c:v>24.701760001480579</c:v>
                </c:pt>
                <c:pt idx="1316">
                  <c:v>24.717600006842986</c:v>
                </c:pt>
                <c:pt idx="1317">
                  <c:v>24.734880002215505</c:v>
                </c:pt>
                <c:pt idx="1318">
                  <c:v>24.750720007577911</c:v>
                </c:pt>
                <c:pt idx="1319">
                  <c:v>24.76800000295043</c:v>
                </c:pt>
                <c:pt idx="1320">
                  <c:v>24.785280008800328</c:v>
                </c:pt>
                <c:pt idx="1321">
                  <c:v>24.801120003685355</c:v>
                </c:pt>
                <c:pt idx="1322">
                  <c:v>24.818399999057874</c:v>
                </c:pt>
                <c:pt idx="1323">
                  <c:v>24.83424000442028</c:v>
                </c:pt>
                <c:pt idx="1324">
                  <c:v>24.851519999792799</c:v>
                </c:pt>
                <c:pt idx="1325">
                  <c:v>24.867360005155206</c:v>
                </c:pt>
                <c:pt idx="1326">
                  <c:v>24.884640000527725</c:v>
                </c:pt>
                <c:pt idx="1327">
                  <c:v>24.901920006377622</c:v>
                </c:pt>
                <c:pt idx="1328">
                  <c:v>24.91776000126265</c:v>
                </c:pt>
                <c:pt idx="1329">
                  <c:v>24.935040007112548</c:v>
                </c:pt>
                <c:pt idx="1330">
                  <c:v>24.950880001997575</c:v>
                </c:pt>
                <c:pt idx="1331">
                  <c:v>24.968160007847473</c:v>
                </c:pt>
                <c:pt idx="1332">
                  <c:v>24.9840000027325</c:v>
                </c:pt>
                <c:pt idx="1333">
                  <c:v>25.001280008582398</c:v>
                </c:pt>
                <c:pt idx="1334">
                  <c:v>25.018560003954917</c:v>
                </c:pt>
                <c:pt idx="1335">
                  <c:v>25.034400009317324</c:v>
                </c:pt>
                <c:pt idx="1336">
                  <c:v>25.051680004689842</c:v>
                </c:pt>
                <c:pt idx="1337">
                  <c:v>25.06751999957487</c:v>
                </c:pt>
                <c:pt idx="1338">
                  <c:v>25.084800005424768</c:v>
                </c:pt>
                <c:pt idx="1339">
                  <c:v>25.100640000309795</c:v>
                </c:pt>
                <c:pt idx="1340">
                  <c:v>25.117920006159693</c:v>
                </c:pt>
                <c:pt idx="1341">
                  <c:v>25.135200001532212</c:v>
                </c:pt>
                <c:pt idx="1342">
                  <c:v>25.151040006894618</c:v>
                </c:pt>
                <c:pt idx="1343">
                  <c:v>25.168320002267137</c:v>
                </c:pt>
                <c:pt idx="1344">
                  <c:v>25.184160007629544</c:v>
                </c:pt>
                <c:pt idx="1345">
                  <c:v>25.201440003002062</c:v>
                </c:pt>
                <c:pt idx="1346">
                  <c:v>25.217280008364469</c:v>
                </c:pt>
                <c:pt idx="1347">
                  <c:v>25.234560003736988</c:v>
                </c:pt>
                <c:pt idx="1348">
                  <c:v>25.251839999109507</c:v>
                </c:pt>
                <c:pt idx="1349">
                  <c:v>25.267680004471913</c:v>
                </c:pt>
                <c:pt idx="1350">
                  <c:v>25.284959999844432</c:v>
                </c:pt>
                <c:pt idx="1351">
                  <c:v>25.300800005206838</c:v>
                </c:pt>
                <c:pt idx="1352">
                  <c:v>25.318080000579357</c:v>
                </c:pt>
                <c:pt idx="1353">
                  <c:v>25.335360006429255</c:v>
                </c:pt>
                <c:pt idx="1354">
                  <c:v>25.351200001314282</c:v>
                </c:pt>
                <c:pt idx="1355">
                  <c:v>25.36848000716418</c:v>
                </c:pt>
                <c:pt idx="1356">
                  <c:v>25.384320002049208</c:v>
                </c:pt>
                <c:pt idx="1357">
                  <c:v>25.401600007899106</c:v>
                </c:pt>
                <c:pt idx="1358">
                  <c:v>25.417440002784133</c:v>
                </c:pt>
                <c:pt idx="1359">
                  <c:v>25.434720008634031</c:v>
                </c:pt>
                <c:pt idx="1360">
                  <c:v>25.45200000400655</c:v>
                </c:pt>
                <c:pt idx="1361">
                  <c:v>25.467839998891577</c:v>
                </c:pt>
                <c:pt idx="1362">
                  <c:v>25.485120004741475</c:v>
                </c:pt>
                <c:pt idx="1363">
                  <c:v>25.500959999626502</c:v>
                </c:pt>
                <c:pt idx="1364">
                  <c:v>25.5182400054764</c:v>
                </c:pt>
                <c:pt idx="1365">
                  <c:v>25.534080000361428</c:v>
                </c:pt>
                <c:pt idx="1366">
                  <c:v>25.551360006211326</c:v>
                </c:pt>
                <c:pt idx="1367">
                  <c:v>25.568640001583844</c:v>
                </c:pt>
                <c:pt idx="1368">
                  <c:v>25.584480006946251</c:v>
                </c:pt>
                <c:pt idx="1369">
                  <c:v>25.60176000231877</c:v>
                </c:pt>
                <c:pt idx="1370">
                  <c:v>25.617600007681176</c:v>
                </c:pt>
                <c:pt idx="1371">
                  <c:v>25.634880003053695</c:v>
                </c:pt>
                <c:pt idx="1372">
                  <c:v>25.650720008416101</c:v>
                </c:pt>
                <c:pt idx="1373">
                  <c:v>25.66800000378862</c:v>
                </c:pt>
                <c:pt idx="1374">
                  <c:v>25.685279999161139</c:v>
                </c:pt>
                <c:pt idx="1375">
                  <c:v>25.701120004523546</c:v>
                </c:pt>
                <c:pt idx="1376">
                  <c:v>25.718399999896064</c:v>
                </c:pt>
                <c:pt idx="1377">
                  <c:v>25.734240005258471</c:v>
                </c:pt>
                <c:pt idx="1378">
                  <c:v>25.75152000063099</c:v>
                </c:pt>
                <c:pt idx="1379">
                  <c:v>25.767360005993396</c:v>
                </c:pt>
                <c:pt idx="1380">
                  <c:v>25.784640001365915</c:v>
                </c:pt>
                <c:pt idx="1381">
                  <c:v>25.801920007215813</c:v>
                </c:pt>
                <c:pt idx="1382">
                  <c:v>25.81776000210084</c:v>
                </c:pt>
                <c:pt idx="1383">
                  <c:v>25.835040007950738</c:v>
                </c:pt>
                <c:pt idx="1384">
                  <c:v>25.850880002835765</c:v>
                </c:pt>
                <c:pt idx="1385">
                  <c:v>25.868160008685663</c:v>
                </c:pt>
                <c:pt idx="1386">
                  <c:v>25.884000003570691</c:v>
                </c:pt>
                <c:pt idx="1387">
                  <c:v>25.90127999894321</c:v>
                </c:pt>
                <c:pt idx="1388">
                  <c:v>25.918560004793108</c:v>
                </c:pt>
                <c:pt idx="1389">
                  <c:v>25.934399999678135</c:v>
                </c:pt>
                <c:pt idx="1390">
                  <c:v>25.951680005528033</c:v>
                </c:pt>
                <c:pt idx="1391">
                  <c:v>25.96752000041306</c:v>
                </c:pt>
                <c:pt idx="1392">
                  <c:v>25.984800006262958</c:v>
                </c:pt>
                <c:pt idx="1393">
                  <c:v>26.000640001147985</c:v>
                </c:pt>
                <c:pt idx="1394">
                  <c:v>26.017920006997883</c:v>
                </c:pt>
                <c:pt idx="1395">
                  <c:v>26.035200002370402</c:v>
                </c:pt>
                <c:pt idx="1396">
                  <c:v>26.051040007732809</c:v>
                </c:pt>
                <c:pt idx="1397">
                  <c:v>26.068320003105327</c:v>
                </c:pt>
                <c:pt idx="1398">
                  <c:v>26.084160008467734</c:v>
                </c:pt>
                <c:pt idx="1399">
                  <c:v>26.101440003840253</c:v>
                </c:pt>
                <c:pt idx="1400">
                  <c:v>26.117280009202659</c:v>
                </c:pt>
                <c:pt idx="1401">
                  <c:v>26.134560004575178</c:v>
                </c:pt>
                <c:pt idx="1402">
                  <c:v>26.151839999947697</c:v>
                </c:pt>
                <c:pt idx="1403">
                  <c:v>26.167680005310103</c:v>
                </c:pt>
                <c:pt idx="1404">
                  <c:v>26.184960000682622</c:v>
                </c:pt>
                <c:pt idx="1405">
                  <c:v>26.200800006045029</c:v>
                </c:pt>
                <c:pt idx="1406">
                  <c:v>26.218080001417547</c:v>
                </c:pt>
                <c:pt idx="1407">
                  <c:v>26.233920006779954</c:v>
                </c:pt>
                <c:pt idx="1408">
                  <c:v>26.251200002152473</c:v>
                </c:pt>
                <c:pt idx="1409">
                  <c:v>26.268480008002371</c:v>
                </c:pt>
                <c:pt idx="1410">
                  <c:v>26.284320002887398</c:v>
                </c:pt>
                <c:pt idx="1411">
                  <c:v>26.301600008737296</c:v>
                </c:pt>
                <c:pt idx="1412">
                  <c:v>26.317440003622323</c:v>
                </c:pt>
                <c:pt idx="1413">
                  <c:v>26.334719998994842</c:v>
                </c:pt>
                <c:pt idx="1414">
                  <c:v>26.350560004357249</c:v>
                </c:pt>
                <c:pt idx="1415">
                  <c:v>26.367839999729767</c:v>
                </c:pt>
                <c:pt idx="1416">
                  <c:v>26.385120005579665</c:v>
                </c:pt>
                <c:pt idx="1417">
                  <c:v>26.400960000464693</c:v>
                </c:pt>
                <c:pt idx="1418">
                  <c:v>26.418240006314591</c:v>
                </c:pt>
                <c:pt idx="1419">
                  <c:v>26.434080001199618</c:v>
                </c:pt>
                <c:pt idx="1420">
                  <c:v>26.451360007049516</c:v>
                </c:pt>
                <c:pt idx="1421">
                  <c:v>26.468640002422035</c:v>
                </c:pt>
                <c:pt idx="1422">
                  <c:v>26.484480007784441</c:v>
                </c:pt>
                <c:pt idx="1423">
                  <c:v>26.50176000315696</c:v>
                </c:pt>
                <c:pt idx="1424">
                  <c:v>26.517600008519366</c:v>
                </c:pt>
                <c:pt idx="1425">
                  <c:v>26.534880003891885</c:v>
                </c:pt>
                <c:pt idx="1426">
                  <c:v>26.550720009254292</c:v>
                </c:pt>
                <c:pt idx="1427">
                  <c:v>26.568000004626811</c:v>
                </c:pt>
                <c:pt idx="1428">
                  <c:v>26.585279999999329</c:v>
                </c:pt>
                <c:pt idx="1429">
                  <c:v>26.601120005361736</c:v>
                </c:pt>
                <c:pt idx="1430">
                  <c:v>26.618400000734255</c:v>
                </c:pt>
                <c:pt idx="1431">
                  <c:v>26.634240006096661</c:v>
                </c:pt>
                <c:pt idx="1432">
                  <c:v>26.65152000146918</c:v>
                </c:pt>
                <c:pt idx="1433">
                  <c:v>26.667360006831586</c:v>
                </c:pt>
                <c:pt idx="1434">
                  <c:v>26.684640002204105</c:v>
                </c:pt>
                <c:pt idx="1435">
                  <c:v>26.701920008054003</c:v>
                </c:pt>
                <c:pt idx="1436">
                  <c:v>26.717760002939031</c:v>
                </c:pt>
                <c:pt idx="1437">
                  <c:v>26.735040008788928</c:v>
                </c:pt>
                <c:pt idx="1438">
                  <c:v>26.750880003673956</c:v>
                </c:pt>
                <c:pt idx="1439">
                  <c:v>26.768159999046475</c:v>
                </c:pt>
                <c:pt idx="1440">
                  <c:v>26.784000004408881</c:v>
                </c:pt>
                <c:pt idx="1441">
                  <c:v>26.8012799997814</c:v>
                </c:pt>
                <c:pt idx="1442">
                  <c:v>26.818560005631298</c:v>
                </c:pt>
                <c:pt idx="1443">
                  <c:v>26.834400000516325</c:v>
                </c:pt>
                <c:pt idx="1444">
                  <c:v>26.851680006366223</c:v>
                </c:pt>
                <c:pt idx="1445">
                  <c:v>26.867520001251251</c:v>
                </c:pt>
                <c:pt idx="1446">
                  <c:v>26.884800007101148</c:v>
                </c:pt>
                <c:pt idx="1447">
                  <c:v>26.900640001986176</c:v>
                </c:pt>
                <c:pt idx="1448">
                  <c:v>26.917920007836074</c:v>
                </c:pt>
                <c:pt idx="1449">
                  <c:v>26.935200003208593</c:v>
                </c:pt>
                <c:pt idx="1450">
                  <c:v>26.951040008570999</c:v>
                </c:pt>
                <c:pt idx="1451">
                  <c:v>26.968320003943518</c:v>
                </c:pt>
                <c:pt idx="1452">
                  <c:v>26.984160009305924</c:v>
                </c:pt>
                <c:pt idx="1453">
                  <c:v>27.001440004678443</c:v>
                </c:pt>
                <c:pt idx="1454">
                  <c:v>27.01727999956347</c:v>
                </c:pt>
                <c:pt idx="1455">
                  <c:v>27.034560005413368</c:v>
                </c:pt>
                <c:pt idx="1456">
                  <c:v>27.051840000785887</c:v>
                </c:pt>
                <c:pt idx="1457">
                  <c:v>27.067680006148294</c:v>
                </c:pt>
                <c:pt idx="1458">
                  <c:v>27.084960001520813</c:v>
                </c:pt>
                <c:pt idx="1459">
                  <c:v>27.100800006883219</c:v>
                </c:pt>
                <c:pt idx="1460">
                  <c:v>27.118080002255738</c:v>
                </c:pt>
                <c:pt idx="1461">
                  <c:v>27.133920007618144</c:v>
                </c:pt>
                <c:pt idx="1462">
                  <c:v>27.151200002990663</c:v>
                </c:pt>
                <c:pt idx="1463">
                  <c:v>27.168480008840561</c:v>
                </c:pt>
                <c:pt idx="1464">
                  <c:v>27.184320003725588</c:v>
                </c:pt>
                <c:pt idx="1465">
                  <c:v>27.201599999098107</c:v>
                </c:pt>
                <c:pt idx="1466">
                  <c:v>27.217440004460514</c:v>
                </c:pt>
                <c:pt idx="1467">
                  <c:v>27.234719999833032</c:v>
                </c:pt>
                <c:pt idx="1468">
                  <c:v>27.250560005195439</c:v>
                </c:pt>
                <c:pt idx="1469">
                  <c:v>27.267840000567958</c:v>
                </c:pt>
                <c:pt idx="1470">
                  <c:v>27.285120006417856</c:v>
                </c:pt>
                <c:pt idx="1471">
                  <c:v>27.300960001302883</c:v>
                </c:pt>
                <c:pt idx="1472">
                  <c:v>27.318240007152781</c:v>
                </c:pt>
                <c:pt idx="1473">
                  <c:v>27.334080002037808</c:v>
                </c:pt>
                <c:pt idx="1474">
                  <c:v>27.351360007887706</c:v>
                </c:pt>
                <c:pt idx="1475">
                  <c:v>27.367200002772734</c:v>
                </c:pt>
                <c:pt idx="1476">
                  <c:v>27.384480008622631</c:v>
                </c:pt>
                <c:pt idx="1477">
                  <c:v>27.40176000399515</c:v>
                </c:pt>
                <c:pt idx="1478">
                  <c:v>27.417599998880178</c:v>
                </c:pt>
                <c:pt idx="1479">
                  <c:v>27.434880004730076</c:v>
                </c:pt>
                <c:pt idx="1480">
                  <c:v>27.450719999615103</c:v>
                </c:pt>
                <c:pt idx="1481">
                  <c:v>27.468000005465001</c:v>
                </c:pt>
                <c:pt idx="1482">
                  <c:v>27.483840000350028</c:v>
                </c:pt>
                <c:pt idx="1483">
                  <c:v>27.501120006199926</c:v>
                </c:pt>
                <c:pt idx="1484">
                  <c:v>27.518400001572445</c:v>
                </c:pt>
                <c:pt idx="1485">
                  <c:v>27.534240006934851</c:v>
                </c:pt>
                <c:pt idx="1486">
                  <c:v>27.55152000230737</c:v>
                </c:pt>
                <c:pt idx="1487">
                  <c:v>27.567360007669777</c:v>
                </c:pt>
                <c:pt idx="1488">
                  <c:v>27.584640003042296</c:v>
                </c:pt>
                <c:pt idx="1489">
                  <c:v>27.600480008404702</c:v>
                </c:pt>
                <c:pt idx="1490">
                  <c:v>27.617760003777221</c:v>
                </c:pt>
                <c:pt idx="1491">
                  <c:v>27.63503999914974</c:v>
                </c:pt>
                <c:pt idx="1492">
                  <c:v>27.650880004512146</c:v>
                </c:pt>
                <c:pt idx="1493">
                  <c:v>27.668159999884665</c:v>
                </c:pt>
                <c:pt idx="1494">
                  <c:v>27.684000005247071</c:v>
                </c:pt>
                <c:pt idx="1495">
                  <c:v>27.70128000061959</c:v>
                </c:pt>
                <c:pt idx="1496">
                  <c:v>27.718560006469488</c:v>
                </c:pt>
                <c:pt idx="1497">
                  <c:v>27.734400001354516</c:v>
                </c:pt>
                <c:pt idx="1498">
                  <c:v>27.751680007204413</c:v>
                </c:pt>
                <c:pt idx="1499">
                  <c:v>27.767520002089441</c:v>
                </c:pt>
                <c:pt idx="1500">
                  <c:v>27.784800007939339</c:v>
                </c:pt>
                <c:pt idx="1501">
                  <c:v>27.800640002824366</c:v>
                </c:pt>
                <c:pt idx="1502">
                  <c:v>27.817920008674264</c:v>
                </c:pt>
                <c:pt idx="1503">
                  <c:v>27.835200004046783</c:v>
                </c:pt>
                <c:pt idx="1504">
                  <c:v>27.85103999893181</c:v>
                </c:pt>
                <c:pt idx="1505">
                  <c:v>27.868320004781708</c:v>
                </c:pt>
                <c:pt idx="1506">
                  <c:v>27.884159999666736</c:v>
                </c:pt>
                <c:pt idx="1507">
                  <c:v>27.901440005516633</c:v>
                </c:pt>
                <c:pt idx="1508">
                  <c:v>27.917280000401661</c:v>
                </c:pt>
                <c:pt idx="1509">
                  <c:v>27.934560006251559</c:v>
                </c:pt>
                <c:pt idx="1510">
                  <c:v>27.951840001624078</c:v>
                </c:pt>
                <c:pt idx="1511">
                  <c:v>27.967680006986484</c:v>
                </c:pt>
                <c:pt idx="1512">
                  <c:v>27.984960002359003</c:v>
                </c:pt>
                <c:pt idx="1513">
                  <c:v>28.000800007721409</c:v>
                </c:pt>
                <c:pt idx="1514">
                  <c:v>28.018080003093928</c:v>
                </c:pt>
                <c:pt idx="1515">
                  <c:v>28.033920008456334</c:v>
                </c:pt>
                <c:pt idx="1516">
                  <c:v>28.051200003828853</c:v>
                </c:pt>
                <c:pt idx="1517">
                  <c:v>28.068479999201372</c:v>
                </c:pt>
                <c:pt idx="1518">
                  <c:v>28.084320004563779</c:v>
                </c:pt>
                <c:pt idx="1519">
                  <c:v>28.101599999936298</c:v>
                </c:pt>
                <c:pt idx="1520">
                  <c:v>28.117440005298704</c:v>
                </c:pt>
                <c:pt idx="1521">
                  <c:v>28.134720000671223</c:v>
                </c:pt>
                <c:pt idx="1522">
                  <c:v>28.150560006033629</c:v>
                </c:pt>
                <c:pt idx="1523">
                  <c:v>28.167840001406148</c:v>
                </c:pt>
                <c:pt idx="1524">
                  <c:v>28.185120007256046</c:v>
                </c:pt>
                <c:pt idx="1525">
                  <c:v>28.200960002141073</c:v>
                </c:pt>
                <c:pt idx="1526">
                  <c:v>28.218240007990971</c:v>
                </c:pt>
                <c:pt idx="1527">
                  <c:v>28.234080002875999</c:v>
                </c:pt>
                <c:pt idx="1528">
                  <c:v>28.251360008725896</c:v>
                </c:pt>
                <c:pt idx="1529">
                  <c:v>28.267200003610924</c:v>
                </c:pt>
                <c:pt idx="1530">
                  <c:v>28.284479998983443</c:v>
                </c:pt>
                <c:pt idx="1531">
                  <c:v>28.301760004833341</c:v>
                </c:pt>
                <c:pt idx="1532">
                  <c:v>28.317599999718368</c:v>
                </c:pt>
                <c:pt idx="1533">
                  <c:v>28.334880005568266</c:v>
                </c:pt>
                <c:pt idx="1534">
                  <c:v>28.350720000453293</c:v>
                </c:pt>
                <c:pt idx="1535">
                  <c:v>28.368000006303191</c:v>
                </c:pt>
                <c:pt idx="1536">
                  <c:v>28.383840001188219</c:v>
                </c:pt>
                <c:pt idx="1537">
                  <c:v>28.401120007038116</c:v>
                </c:pt>
                <c:pt idx="1538">
                  <c:v>28.418400002410635</c:v>
                </c:pt>
                <c:pt idx="1539">
                  <c:v>28.434240007773042</c:v>
                </c:pt>
                <c:pt idx="1540">
                  <c:v>28.451520003145561</c:v>
                </c:pt>
                <c:pt idx="1541">
                  <c:v>28.467360008507967</c:v>
                </c:pt>
                <c:pt idx="1542">
                  <c:v>28.484640003880486</c:v>
                </c:pt>
                <c:pt idx="1543">
                  <c:v>28.500480009242892</c:v>
                </c:pt>
                <c:pt idx="1544">
                  <c:v>28.517760004615411</c:v>
                </c:pt>
                <c:pt idx="1545">
                  <c:v>28.53503999998793</c:v>
                </c:pt>
                <c:pt idx="1546">
                  <c:v>28.550880005350336</c:v>
                </c:pt>
                <c:pt idx="1547">
                  <c:v>28.568160000722855</c:v>
                </c:pt>
                <c:pt idx="1548">
                  <c:v>28.584000006085262</c:v>
                </c:pt>
                <c:pt idx="1549">
                  <c:v>28.601280001457781</c:v>
                </c:pt>
                <c:pt idx="1550">
                  <c:v>28.617120006820187</c:v>
                </c:pt>
                <c:pt idx="1551">
                  <c:v>28.634400002192706</c:v>
                </c:pt>
                <c:pt idx="1552">
                  <c:v>28.651680008042604</c:v>
                </c:pt>
                <c:pt idx="1553">
                  <c:v>28.667520002927631</c:v>
                </c:pt>
                <c:pt idx="1554">
                  <c:v>28.684800008777529</c:v>
                </c:pt>
                <c:pt idx="1555">
                  <c:v>28.700640003662556</c:v>
                </c:pt>
                <c:pt idx="1556">
                  <c:v>28.717919999035075</c:v>
                </c:pt>
                <c:pt idx="1557">
                  <c:v>28.733760004397482</c:v>
                </c:pt>
                <c:pt idx="1558">
                  <c:v>28.751039999770001</c:v>
                </c:pt>
                <c:pt idx="1559">
                  <c:v>28.768320005619898</c:v>
                </c:pt>
                <c:pt idx="1560">
                  <c:v>28.784160000504926</c:v>
                </c:pt>
                <c:pt idx="1561">
                  <c:v>28.801440006354824</c:v>
                </c:pt>
                <c:pt idx="1562">
                  <c:v>28.817280001239851</c:v>
                </c:pt>
                <c:pt idx="1563">
                  <c:v>28.834560007089749</c:v>
                </c:pt>
                <c:pt idx="1564">
                  <c:v>28.851840002462268</c:v>
                </c:pt>
                <c:pt idx="1565">
                  <c:v>28.867680007824674</c:v>
                </c:pt>
                <c:pt idx="1566">
                  <c:v>28.884960003197193</c:v>
                </c:pt>
                <c:pt idx="1567">
                  <c:v>28.9008000085596</c:v>
                </c:pt>
                <c:pt idx="1568">
                  <c:v>28.918080003932118</c:v>
                </c:pt>
                <c:pt idx="1569">
                  <c:v>28.933920009294525</c:v>
                </c:pt>
                <c:pt idx="1570">
                  <c:v>28.951200004667044</c:v>
                </c:pt>
                <c:pt idx="1571">
                  <c:v>28.968480000039563</c:v>
                </c:pt>
                <c:pt idx="1572">
                  <c:v>28.984320005401969</c:v>
                </c:pt>
                <c:pt idx="1573">
                  <c:v>29.001600000774488</c:v>
                </c:pt>
                <c:pt idx="1574">
                  <c:v>29.017440006136894</c:v>
                </c:pt>
                <c:pt idx="1575">
                  <c:v>29.034720001509413</c:v>
                </c:pt>
                <c:pt idx="1576">
                  <c:v>29.050560006871819</c:v>
                </c:pt>
                <c:pt idx="1577">
                  <c:v>29.067840002244338</c:v>
                </c:pt>
                <c:pt idx="1578">
                  <c:v>29.085120008094236</c:v>
                </c:pt>
                <c:pt idx="1579">
                  <c:v>29.100960002979264</c:v>
                </c:pt>
                <c:pt idx="1580">
                  <c:v>29.118240008829162</c:v>
                </c:pt>
                <c:pt idx="1581">
                  <c:v>29.134080003714189</c:v>
                </c:pt>
                <c:pt idx="1582">
                  <c:v>29.151359999086708</c:v>
                </c:pt>
                <c:pt idx="1583">
                  <c:v>29.167200004449114</c:v>
                </c:pt>
                <c:pt idx="1584">
                  <c:v>29.184479999821633</c:v>
                </c:pt>
                <c:pt idx="1585">
                  <c:v>29.201760005671531</c:v>
                </c:pt>
                <c:pt idx="1586">
                  <c:v>29.217600000556558</c:v>
                </c:pt>
                <c:pt idx="1587">
                  <c:v>29.234880006406456</c:v>
                </c:pt>
                <c:pt idx="1588">
                  <c:v>29.250720001291484</c:v>
                </c:pt>
                <c:pt idx="1589">
                  <c:v>29.268000007141382</c:v>
                </c:pt>
                <c:pt idx="1590">
                  <c:v>29.283840002026409</c:v>
                </c:pt>
                <c:pt idx="1591">
                  <c:v>29.301120007876307</c:v>
                </c:pt>
                <c:pt idx="1592">
                  <c:v>29.318400003248826</c:v>
                </c:pt>
                <c:pt idx="1593">
                  <c:v>29.334240008611232</c:v>
                </c:pt>
                <c:pt idx="1594">
                  <c:v>29.351520003983751</c:v>
                </c:pt>
                <c:pt idx="1595">
                  <c:v>29.367359998868778</c:v>
                </c:pt>
                <c:pt idx="1596">
                  <c:v>29.384640004718676</c:v>
                </c:pt>
                <c:pt idx="1597">
                  <c:v>29.400479999603704</c:v>
                </c:pt>
                <c:pt idx="1598">
                  <c:v>29.417760005453601</c:v>
                </c:pt>
                <c:pt idx="1599">
                  <c:v>29.43504000082612</c:v>
                </c:pt>
                <c:pt idx="1600">
                  <c:v>29.450880006188527</c:v>
                </c:pt>
                <c:pt idx="1601">
                  <c:v>29.468160001561046</c:v>
                </c:pt>
                <c:pt idx="1602">
                  <c:v>29.484000006923452</c:v>
                </c:pt>
                <c:pt idx="1603">
                  <c:v>29.501280002295971</c:v>
                </c:pt>
                <c:pt idx="1604">
                  <c:v>29.517120007658377</c:v>
                </c:pt>
                <c:pt idx="1605">
                  <c:v>29.534400003030896</c:v>
                </c:pt>
                <c:pt idx="1606">
                  <c:v>29.551680008880794</c:v>
                </c:pt>
                <c:pt idx="1607">
                  <c:v>29.567520003765821</c:v>
                </c:pt>
                <c:pt idx="1608">
                  <c:v>29.58479999913834</c:v>
                </c:pt>
                <c:pt idx="1609">
                  <c:v>29.600640004500747</c:v>
                </c:pt>
                <c:pt idx="1610">
                  <c:v>29.617919999873266</c:v>
                </c:pt>
                <c:pt idx="1611">
                  <c:v>29.633760005235672</c:v>
                </c:pt>
                <c:pt idx="1612">
                  <c:v>29.651040000608191</c:v>
                </c:pt>
                <c:pt idx="1613">
                  <c:v>29.668320006458089</c:v>
                </c:pt>
                <c:pt idx="1614">
                  <c:v>29.684160001343116</c:v>
                </c:pt>
                <c:pt idx="1615">
                  <c:v>29.701440007193014</c:v>
                </c:pt>
                <c:pt idx="1616">
                  <c:v>29.717280002078041</c:v>
                </c:pt>
                <c:pt idx="1617">
                  <c:v>29.734560007927939</c:v>
                </c:pt>
                <c:pt idx="1618">
                  <c:v>29.750400002812967</c:v>
                </c:pt>
                <c:pt idx="1619">
                  <c:v>29.767680008662865</c:v>
                </c:pt>
                <c:pt idx="1620">
                  <c:v>29.784960004035383</c:v>
                </c:pt>
                <c:pt idx="1621">
                  <c:v>29.800799998920411</c:v>
                </c:pt>
                <c:pt idx="1622">
                  <c:v>29.818080004770309</c:v>
                </c:pt>
                <c:pt idx="1623">
                  <c:v>29.833919999655336</c:v>
                </c:pt>
                <c:pt idx="1624">
                  <c:v>29.851200005505234</c:v>
                </c:pt>
                <c:pt idx="1625">
                  <c:v>29.867040000390261</c:v>
                </c:pt>
                <c:pt idx="1626">
                  <c:v>29.884320006240159</c:v>
                </c:pt>
                <c:pt idx="1627">
                  <c:v>29.901600001612678</c:v>
                </c:pt>
                <c:pt idx="1628">
                  <c:v>29.917440006975085</c:v>
                </c:pt>
                <c:pt idx="1629">
                  <c:v>29.934720002347603</c:v>
                </c:pt>
                <c:pt idx="1630">
                  <c:v>29.95056000771001</c:v>
                </c:pt>
                <c:pt idx="1631">
                  <c:v>29.967840003082529</c:v>
                </c:pt>
                <c:pt idx="1632">
                  <c:v>29.983680008444935</c:v>
                </c:pt>
                <c:pt idx="1633">
                  <c:v>30.000960003817454</c:v>
                </c:pt>
                <c:pt idx="1634">
                  <c:v>30.018239999189973</c:v>
                </c:pt>
                <c:pt idx="1635">
                  <c:v>30.034080004552379</c:v>
                </c:pt>
                <c:pt idx="1636">
                  <c:v>30.051359999924898</c:v>
                </c:pt>
                <c:pt idx="1637">
                  <c:v>30.067200005287305</c:v>
                </c:pt>
                <c:pt idx="1638">
                  <c:v>30.084480000659823</c:v>
                </c:pt>
                <c:pt idx="1639">
                  <c:v>30.101760006509721</c:v>
                </c:pt>
                <c:pt idx="1640">
                  <c:v>30.117600001394749</c:v>
                </c:pt>
                <c:pt idx="1641">
                  <c:v>30.134880007244647</c:v>
                </c:pt>
                <c:pt idx="1642">
                  <c:v>30.150720002129674</c:v>
                </c:pt>
                <c:pt idx="1643">
                  <c:v>30.168000007979572</c:v>
                </c:pt>
                <c:pt idx="1644">
                  <c:v>30.183840002864599</c:v>
                </c:pt>
                <c:pt idx="1645">
                  <c:v>30.201120008714497</c:v>
                </c:pt>
                <c:pt idx="1646">
                  <c:v>30.218400004087016</c:v>
                </c:pt>
                <c:pt idx="1647">
                  <c:v>30.234239998972043</c:v>
                </c:pt>
                <c:pt idx="1648">
                  <c:v>30.251520004821941</c:v>
                </c:pt>
                <c:pt idx="1649">
                  <c:v>30.267359999706969</c:v>
                </c:pt>
                <c:pt idx="1650">
                  <c:v>30.284640005556867</c:v>
                </c:pt>
                <c:pt idx="1651">
                  <c:v>30.300480000441894</c:v>
                </c:pt>
                <c:pt idx="1652">
                  <c:v>30.317760006291792</c:v>
                </c:pt>
                <c:pt idx="1653">
                  <c:v>30.335040001664311</c:v>
                </c:pt>
                <c:pt idx="1654">
                  <c:v>30.350880007026717</c:v>
                </c:pt>
                <c:pt idx="1655">
                  <c:v>30.368160002399236</c:v>
                </c:pt>
                <c:pt idx="1656">
                  <c:v>30.384000007761642</c:v>
                </c:pt>
                <c:pt idx="1657">
                  <c:v>30.401280003134161</c:v>
                </c:pt>
                <c:pt idx="1658">
                  <c:v>30.417120008496568</c:v>
                </c:pt>
                <c:pt idx="1659">
                  <c:v>30.434400003869087</c:v>
                </c:pt>
                <c:pt idx="1660">
                  <c:v>30.451679999241605</c:v>
                </c:pt>
                <c:pt idx="1661">
                  <c:v>30.467520004604012</c:v>
                </c:pt>
                <c:pt idx="1662">
                  <c:v>30.484799999976531</c:v>
                </c:pt>
                <c:pt idx="1663">
                  <c:v>30.500640005338937</c:v>
                </c:pt>
                <c:pt idx="1664">
                  <c:v>30.517920000711456</c:v>
                </c:pt>
                <c:pt idx="1665">
                  <c:v>30.533760006073862</c:v>
                </c:pt>
                <c:pt idx="1666">
                  <c:v>30.551040001446381</c:v>
                </c:pt>
                <c:pt idx="1667">
                  <c:v>30.568320007296279</c:v>
                </c:pt>
                <c:pt idx="1668">
                  <c:v>30.584160002181306</c:v>
                </c:pt>
                <c:pt idx="1669">
                  <c:v>30.601440008031204</c:v>
                </c:pt>
                <c:pt idx="1670">
                  <c:v>30.617280002916232</c:v>
                </c:pt>
                <c:pt idx="1671">
                  <c:v>30.63456000876613</c:v>
                </c:pt>
                <c:pt idx="1672">
                  <c:v>30.650400003651157</c:v>
                </c:pt>
                <c:pt idx="1673">
                  <c:v>30.667679999023676</c:v>
                </c:pt>
                <c:pt idx="1674">
                  <c:v>30.684960004873574</c:v>
                </c:pt>
                <c:pt idx="1675">
                  <c:v>30.700799999758601</c:v>
                </c:pt>
                <c:pt idx="1676">
                  <c:v>30.718080005608499</c:v>
                </c:pt>
                <c:pt idx="1677">
                  <c:v>30.733920000493526</c:v>
                </c:pt>
                <c:pt idx="1678">
                  <c:v>30.751200006343424</c:v>
                </c:pt>
                <c:pt idx="1679">
                  <c:v>30.767040001228452</c:v>
                </c:pt>
                <c:pt idx="1680">
                  <c:v>30.78432000707835</c:v>
                </c:pt>
                <c:pt idx="1681">
                  <c:v>30.801600002450868</c:v>
                </c:pt>
                <c:pt idx="1682">
                  <c:v>30.817440007813275</c:v>
                </c:pt>
                <c:pt idx="1683">
                  <c:v>30.834720003185794</c:v>
                </c:pt>
                <c:pt idx="1684">
                  <c:v>30.8505600085482</c:v>
                </c:pt>
                <c:pt idx="1685">
                  <c:v>30.867840003920719</c:v>
                </c:pt>
                <c:pt idx="1686">
                  <c:v>30.883680009283125</c:v>
                </c:pt>
                <c:pt idx="1687">
                  <c:v>30.900960004655644</c:v>
                </c:pt>
                <c:pt idx="1688">
                  <c:v>30.918240000028163</c:v>
                </c:pt>
                <c:pt idx="1689">
                  <c:v>30.93408000539057</c:v>
                </c:pt>
                <c:pt idx="1690">
                  <c:v>30.951360000763088</c:v>
                </c:pt>
                <c:pt idx="1691">
                  <c:v>30.967200006125495</c:v>
                </c:pt>
                <c:pt idx="1692">
                  <c:v>30.984480001498014</c:v>
                </c:pt>
                <c:pt idx="1693">
                  <c:v>31.00032000686042</c:v>
                </c:pt>
                <c:pt idx="1694">
                  <c:v>31.017600002232939</c:v>
                </c:pt>
                <c:pt idx="1695">
                  <c:v>31.034880008082837</c:v>
                </c:pt>
                <c:pt idx="1696">
                  <c:v>31.050720002967864</c:v>
                </c:pt>
                <c:pt idx="1697">
                  <c:v>31.068000008817762</c:v>
                </c:pt>
                <c:pt idx="1698">
                  <c:v>31.08384000370279</c:v>
                </c:pt>
                <c:pt idx="1699">
                  <c:v>31.101119999075308</c:v>
                </c:pt>
                <c:pt idx="1700">
                  <c:v>31.116960004437715</c:v>
                </c:pt>
                <c:pt idx="1701">
                  <c:v>31.134239999810234</c:v>
                </c:pt>
                <c:pt idx="1702">
                  <c:v>31.151520005660132</c:v>
                </c:pt>
                <c:pt idx="1703">
                  <c:v>31.167360000545159</c:v>
                </c:pt>
                <c:pt idx="1704">
                  <c:v>31.184640006395057</c:v>
                </c:pt>
                <c:pt idx="1705">
                  <c:v>31.200480001280084</c:v>
                </c:pt>
                <c:pt idx="1706">
                  <c:v>31.217760007129982</c:v>
                </c:pt>
                <c:pt idx="1707">
                  <c:v>31.23360000201501</c:v>
                </c:pt>
                <c:pt idx="1708">
                  <c:v>31.250880007864907</c:v>
                </c:pt>
                <c:pt idx="1709">
                  <c:v>31.268160003237426</c:v>
                </c:pt>
                <c:pt idx="1710">
                  <c:v>31.284000008599833</c:v>
                </c:pt>
                <c:pt idx="1711">
                  <c:v>31.301280003972352</c:v>
                </c:pt>
                <c:pt idx="1712">
                  <c:v>31.317120009334758</c:v>
                </c:pt>
                <c:pt idx="1713">
                  <c:v>31.334400004707277</c:v>
                </c:pt>
                <c:pt idx="1714">
                  <c:v>31.351680000079796</c:v>
                </c:pt>
                <c:pt idx="1715">
                  <c:v>31.367520005442202</c:v>
                </c:pt>
                <c:pt idx="1716">
                  <c:v>31.384800000814721</c:v>
                </c:pt>
                <c:pt idx="1717">
                  <c:v>31.400640006177127</c:v>
                </c:pt>
                <c:pt idx="1718">
                  <c:v>31.417920001549646</c:v>
                </c:pt>
                <c:pt idx="1719">
                  <c:v>31.433760006912053</c:v>
                </c:pt>
                <c:pt idx="1720">
                  <c:v>31.451040002284572</c:v>
                </c:pt>
                <c:pt idx="1721">
                  <c:v>31.468320008134469</c:v>
                </c:pt>
                <c:pt idx="1722">
                  <c:v>31.484160003019497</c:v>
                </c:pt>
                <c:pt idx="1723">
                  <c:v>31.501440008869395</c:v>
                </c:pt>
                <c:pt idx="1724">
                  <c:v>31.517280003754422</c:v>
                </c:pt>
                <c:pt idx="1725">
                  <c:v>31.534559999126941</c:v>
                </c:pt>
                <c:pt idx="1726">
                  <c:v>31.550400004489347</c:v>
                </c:pt>
                <c:pt idx="1727">
                  <c:v>31.567679999861866</c:v>
                </c:pt>
                <c:pt idx="1728">
                  <c:v>31.584960005711764</c:v>
                </c:pt>
                <c:pt idx="1729">
                  <c:v>31.600800000596792</c:v>
                </c:pt>
                <c:pt idx="1730">
                  <c:v>31.618080006446689</c:v>
                </c:pt>
                <c:pt idx="1731">
                  <c:v>31.633920001331717</c:v>
                </c:pt>
                <c:pt idx="1732">
                  <c:v>31.651200007181615</c:v>
                </c:pt>
                <c:pt idx="1733">
                  <c:v>31.667040002066642</c:v>
                </c:pt>
                <c:pt idx="1734">
                  <c:v>31.68432000791654</c:v>
                </c:pt>
                <c:pt idx="1735">
                  <c:v>31.701600003289059</c:v>
                </c:pt>
                <c:pt idx="1736">
                  <c:v>31.717440008651465</c:v>
                </c:pt>
                <c:pt idx="1737">
                  <c:v>31.734720004023984</c:v>
                </c:pt>
                <c:pt idx="1738">
                  <c:v>31.750559998909011</c:v>
                </c:pt>
                <c:pt idx="1739">
                  <c:v>31.767840004758909</c:v>
                </c:pt>
                <c:pt idx="1740">
                  <c:v>31.783679999643937</c:v>
                </c:pt>
                <c:pt idx="1741">
                  <c:v>31.800960005493835</c:v>
                </c:pt>
                <c:pt idx="1742">
                  <c:v>31.818240000866354</c:v>
                </c:pt>
                <c:pt idx="1743">
                  <c:v>31.83408000622876</c:v>
                </c:pt>
                <c:pt idx="1744">
                  <c:v>31.851360001601279</c:v>
                </c:pt>
                <c:pt idx="1745">
                  <c:v>31.867200006963685</c:v>
                </c:pt>
                <c:pt idx="1746">
                  <c:v>31.884480002336204</c:v>
                </c:pt>
                <c:pt idx="1747">
                  <c:v>31.90032000769861</c:v>
                </c:pt>
                <c:pt idx="1748">
                  <c:v>31.917600003071129</c:v>
                </c:pt>
                <c:pt idx="1749">
                  <c:v>31.934880008921027</c:v>
                </c:pt>
                <c:pt idx="1750">
                  <c:v>31.950720003806055</c:v>
                </c:pt>
                <c:pt idx="1751">
                  <c:v>31.967999999178573</c:v>
                </c:pt>
                <c:pt idx="1752">
                  <c:v>31.98384000454098</c:v>
                </c:pt>
                <c:pt idx="1753">
                  <c:v>32.001119999913499</c:v>
                </c:pt>
                <c:pt idx="1754">
                  <c:v>32.016960005275905</c:v>
                </c:pt>
                <c:pt idx="1755">
                  <c:v>32.034240000648424</c:v>
                </c:pt>
                <c:pt idx="1756">
                  <c:v>32.051520006498322</c:v>
                </c:pt>
                <c:pt idx="1757">
                  <c:v>32.067360001383349</c:v>
                </c:pt>
                <c:pt idx="1758">
                  <c:v>32.084640007233247</c:v>
                </c:pt>
                <c:pt idx="1759">
                  <c:v>32.100480002118275</c:v>
                </c:pt>
                <c:pt idx="1760">
                  <c:v>32.117760007968172</c:v>
                </c:pt>
                <c:pt idx="1761">
                  <c:v>32.1336000028532</c:v>
                </c:pt>
                <c:pt idx="1762">
                  <c:v>32.150880008703098</c:v>
                </c:pt>
                <c:pt idx="1763">
                  <c:v>32.168160004075617</c:v>
                </c:pt>
                <c:pt idx="1764">
                  <c:v>32.183999998960644</c:v>
                </c:pt>
                <c:pt idx="1765">
                  <c:v>32.201280004810542</c:v>
                </c:pt>
                <c:pt idx="1766">
                  <c:v>32.217119999695569</c:v>
                </c:pt>
                <c:pt idx="1767">
                  <c:v>32.234400005545467</c:v>
                </c:pt>
                <c:pt idx="1768">
                  <c:v>32.250240000430495</c:v>
                </c:pt>
                <c:pt idx="1769">
                  <c:v>32.267520006280392</c:v>
                </c:pt>
                <c:pt idx="1770">
                  <c:v>32.284800001652911</c:v>
                </c:pt>
                <c:pt idx="1771">
                  <c:v>32.300640007015318</c:v>
                </c:pt>
                <c:pt idx="1772">
                  <c:v>32.317920002387837</c:v>
                </c:pt>
                <c:pt idx="1773">
                  <c:v>32.333760007750243</c:v>
                </c:pt>
                <c:pt idx="1774">
                  <c:v>32.351040003122762</c:v>
                </c:pt>
                <c:pt idx="1775">
                  <c:v>32.366880008485168</c:v>
                </c:pt>
                <c:pt idx="1776">
                  <c:v>32.384160003857687</c:v>
                </c:pt>
                <c:pt idx="1777">
                  <c:v>32.401439999230206</c:v>
                </c:pt>
                <c:pt idx="1778">
                  <c:v>32.417280004592612</c:v>
                </c:pt>
                <c:pt idx="1779">
                  <c:v>32.434559999965131</c:v>
                </c:pt>
                <c:pt idx="1780">
                  <c:v>32.450400005327538</c:v>
                </c:pt>
                <c:pt idx="1781">
                  <c:v>32.467680000700057</c:v>
                </c:pt>
                <c:pt idx="1782">
                  <c:v>32.484960006549954</c:v>
                </c:pt>
                <c:pt idx="1783">
                  <c:v>32.500800001434982</c:v>
                </c:pt>
                <c:pt idx="1784">
                  <c:v>32.51808000728488</c:v>
                </c:pt>
                <c:pt idx="1785">
                  <c:v>32.533920002169907</c:v>
                </c:pt>
                <c:pt idx="1786">
                  <c:v>32.551200008019805</c:v>
                </c:pt>
                <c:pt idx="1787">
                  <c:v>32.567040002904832</c:v>
                </c:pt>
                <c:pt idx="1788">
                  <c:v>32.58432000875473</c:v>
                </c:pt>
                <c:pt idx="1789">
                  <c:v>32.601600004127249</c:v>
                </c:pt>
                <c:pt idx="1790">
                  <c:v>32.617439999012277</c:v>
                </c:pt>
                <c:pt idx="1791">
                  <c:v>32.634720004862174</c:v>
                </c:pt>
                <c:pt idx="1792">
                  <c:v>32.650559999747202</c:v>
                </c:pt>
                <c:pt idx="1793">
                  <c:v>32.6678400055971</c:v>
                </c:pt>
                <c:pt idx="1794">
                  <c:v>32.683680000482127</c:v>
                </c:pt>
                <c:pt idx="1795">
                  <c:v>32.700960006332025</c:v>
                </c:pt>
                <c:pt idx="1796">
                  <c:v>32.718240001704544</c:v>
                </c:pt>
                <c:pt idx="1797">
                  <c:v>32.73408000706695</c:v>
                </c:pt>
                <c:pt idx="1798">
                  <c:v>32.751360002439469</c:v>
                </c:pt>
                <c:pt idx="1799">
                  <c:v>32.767200007801875</c:v>
                </c:pt>
                <c:pt idx="1800">
                  <c:v>32.784480003174394</c:v>
                </c:pt>
                <c:pt idx="1801">
                  <c:v>32.800320008536801</c:v>
                </c:pt>
                <c:pt idx="1802">
                  <c:v>32.81760000390932</c:v>
                </c:pt>
                <c:pt idx="1803">
                  <c:v>32.834879999281839</c:v>
                </c:pt>
                <c:pt idx="1804">
                  <c:v>32.850720004644245</c:v>
                </c:pt>
                <c:pt idx="1805">
                  <c:v>32.868000000016764</c:v>
                </c:pt>
                <c:pt idx="1806">
                  <c:v>32.88384000537917</c:v>
                </c:pt>
                <c:pt idx="1807">
                  <c:v>32.901120000751689</c:v>
                </c:pt>
                <c:pt idx="1808">
                  <c:v>32.916960006114095</c:v>
                </c:pt>
                <c:pt idx="1809">
                  <c:v>32.934240001486614</c:v>
                </c:pt>
                <c:pt idx="1810">
                  <c:v>32.951520007336512</c:v>
                </c:pt>
                <c:pt idx="1811">
                  <c:v>32.96736000222154</c:v>
                </c:pt>
                <c:pt idx="1812">
                  <c:v>32.984640008071437</c:v>
                </c:pt>
                <c:pt idx="1813">
                  <c:v>33.000480002956465</c:v>
                </c:pt>
                <c:pt idx="1814">
                  <c:v>33.017760008806363</c:v>
                </c:pt>
                <c:pt idx="1815">
                  <c:v>33.03360000369139</c:v>
                </c:pt>
                <c:pt idx="1816">
                  <c:v>33.050879999063909</c:v>
                </c:pt>
                <c:pt idx="1817">
                  <c:v>33.068160004913807</c:v>
                </c:pt>
                <c:pt idx="1818">
                  <c:v>33.083999999798834</c:v>
                </c:pt>
                <c:pt idx="1819">
                  <c:v>33.101280005648732</c:v>
                </c:pt>
                <c:pt idx="1820">
                  <c:v>33.11712000053376</c:v>
                </c:pt>
                <c:pt idx="1821">
                  <c:v>33.134400006383657</c:v>
                </c:pt>
                <c:pt idx="1822">
                  <c:v>33.150240001268685</c:v>
                </c:pt>
                <c:pt idx="1823">
                  <c:v>33.167520007118583</c:v>
                </c:pt>
                <c:pt idx="1824">
                  <c:v>33.184800002491102</c:v>
                </c:pt>
                <c:pt idx="1825">
                  <c:v>33.200640007853508</c:v>
                </c:pt>
                <c:pt idx="1826">
                  <c:v>33.217920003226027</c:v>
                </c:pt>
                <c:pt idx="1827">
                  <c:v>33.233760008588433</c:v>
                </c:pt>
                <c:pt idx="1828">
                  <c:v>33.251040003960952</c:v>
                </c:pt>
                <c:pt idx="1829">
                  <c:v>33.266880009323359</c:v>
                </c:pt>
                <c:pt idx="1830">
                  <c:v>33.284160004695877</c:v>
                </c:pt>
                <c:pt idx="1831">
                  <c:v>33.301440000068396</c:v>
                </c:pt>
                <c:pt idx="1832">
                  <c:v>33.317280005430803</c:v>
                </c:pt>
                <c:pt idx="1833">
                  <c:v>33.334560000803322</c:v>
                </c:pt>
                <c:pt idx="1834">
                  <c:v>33.350400006165728</c:v>
                </c:pt>
                <c:pt idx="1835">
                  <c:v>33.367680001538247</c:v>
                </c:pt>
                <c:pt idx="1836">
                  <c:v>33.383520006900653</c:v>
                </c:pt>
                <c:pt idx="1837">
                  <c:v>33.400800002273172</c:v>
                </c:pt>
                <c:pt idx="1838">
                  <c:v>33.41808000812307</c:v>
                </c:pt>
                <c:pt idx="1839">
                  <c:v>33.433920003008097</c:v>
                </c:pt>
                <c:pt idx="1840">
                  <c:v>33.451200008857995</c:v>
                </c:pt>
                <c:pt idx="1841">
                  <c:v>33.467040003743023</c:v>
                </c:pt>
                <c:pt idx="1842">
                  <c:v>33.484319999115542</c:v>
                </c:pt>
                <c:pt idx="1843">
                  <c:v>33.501600004965439</c:v>
                </c:pt>
                <c:pt idx="1844">
                  <c:v>33.517439999850467</c:v>
                </c:pt>
                <c:pt idx="1845">
                  <c:v>33.534720005700365</c:v>
                </c:pt>
                <c:pt idx="1846">
                  <c:v>33.550560000585392</c:v>
                </c:pt>
                <c:pt idx="1847">
                  <c:v>33.56784000643529</c:v>
                </c:pt>
                <c:pt idx="1848">
                  <c:v>33.583680001320317</c:v>
                </c:pt>
                <c:pt idx="1849">
                  <c:v>33.600960007170215</c:v>
                </c:pt>
                <c:pt idx="1850">
                  <c:v>33.618240002542734</c:v>
                </c:pt>
                <c:pt idx="1851">
                  <c:v>33.634080007905141</c:v>
                </c:pt>
                <c:pt idx="1852">
                  <c:v>33.651360003277659</c:v>
                </c:pt>
                <c:pt idx="1853">
                  <c:v>33.667200008640066</c:v>
                </c:pt>
                <c:pt idx="1854">
                  <c:v>33.684480004012585</c:v>
                </c:pt>
                <c:pt idx="1855">
                  <c:v>33.700319998897612</c:v>
                </c:pt>
                <c:pt idx="1856">
                  <c:v>33.71760000474751</c:v>
                </c:pt>
                <c:pt idx="1857">
                  <c:v>33.734880000120029</c:v>
                </c:pt>
                <c:pt idx="1858">
                  <c:v>33.750720005482435</c:v>
                </c:pt>
                <c:pt idx="1859">
                  <c:v>33.768000000854954</c:v>
                </c:pt>
                <c:pt idx="1860">
                  <c:v>33.78384000621736</c:v>
                </c:pt>
                <c:pt idx="1861">
                  <c:v>33.801120001589879</c:v>
                </c:pt>
                <c:pt idx="1862">
                  <c:v>33.816960006952286</c:v>
                </c:pt>
                <c:pt idx="1863">
                  <c:v>33.834240002324805</c:v>
                </c:pt>
                <c:pt idx="1864">
                  <c:v>33.851520008174703</c:v>
                </c:pt>
                <c:pt idx="1865">
                  <c:v>33.86736000305973</c:v>
                </c:pt>
                <c:pt idx="1866">
                  <c:v>33.884640008909628</c:v>
                </c:pt>
                <c:pt idx="1867">
                  <c:v>33.900480003794655</c:v>
                </c:pt>
                <c:pt idx="1868">
                  <c:v>33.917759999167174</c:v>
                </c:pt>
                <c:pt idx="1869">
                  <c:v>33.93360000452958</c:v>
                </c:pt>
                <c:pt idx="1870">
                  <c:v>33.950879999902099</c:v>
                </c:pt>
                <c:pt idx="1871">
                  <c:v>33.968160005751997</c:v>
                </c:pt>
                <c:pt idx="1872">
                  <c:v>33.984000000637025</c:v>
                </c:pt>
                <c:pt idx="1873">
                  <c:v>34.001280006486923</c:v>
                </c:pt>
                <c:pt idx="1874">
                  <c:v>34.01712000137195</c:v>
                </c:pt>
                <c:pt idx="1875">
                  <c:v>34.034400007221848</c:v>
                </c:pt>
                <c:pt idx="1876">
                  <c:v>34.050240002106875</c:v>
                </c:pt>
                <c:pt idx="1877">
                  <c:v>34.067520007956773</c:v>
                </c:pt>
                <c:pt idx="1878">
                  <c:v>34.084800003329292</c:v>
                </c:pt>
                <c:pt idx="1879">
                  <c:v>34.100640008691698</c:v>
                </c:pt>
                <c:pt idx="1880">
                  <c:v>34.117920004064217</c:v>
                </c:pt>
                <c:pt idx="1881">
                  <c:v>34.133759998949245</c:v>
                </c:pt>
                <c:pt idx="1882">
                  <c:v>34.151040004799142</c:v>
                </c:pt>
                <c:pt idx="1883">
                  <c:v>34.168320000171661</c:v>
                </c:pt>
                <c:pt idx="1884">
                  <c:v>34.184160005534068</c:v>
                </c:pt>
                <c:pt idx="1885">
                  <c:v>34.201440000906587</c:v>
                </c:pt>
                <c:pt idx="1886">
                  <c:v>34.217280006268993</c:v>
                </c:pt>
                <c:pt idx="1887">
                  <c:v>34.234560001641512</c:v>
                </c:pt>
                <c:pt idx="1888">
                  <c:v>34.250400007003918</c:v>
                </c:pt>
                <c:pt idx="1889">
                  <c:v>34.267680002376437</c:v>
                </c:pt>
                <c:pt idx="1890">
                  <c:v>34.284960008226335</c:v>
                </c:pt>
                <c:pt idx="1891">
                  <c:v>34.300800003111362</c:v>
                </c:pt>
                <c:pt idx="1892">
                  <c:v>34.31808000896126</c:v>
                </c:pt>
                <c:pt idx="1893">
                  <c:v>34.333920003846288</c:v>
                </c:pt>
                <c:pt idx="1894">
                  <c:v>34.351199999218807</c:v>
                </c:pt>
                <c:pt idx="1895">
                  <c:v>34.367040004581213</c:v>
                </c:pt>
                <c:pt idx="1896">
                  <c:v>34.384319999953732</c:v>
                </c:pt>
                <c:pt idx="1897">
                  <c:v>34.40160000580363</c:v>
                </c:pt>
                <c:pt idx="1898">
                  <c:v>34.417440000688657</c:v>
                </c:pt>
                <c:pt idx="1899">
                  <c:v>34.434720006538555</c:v>
                </c:pt>
                <c:pt idx="1900">
                  <c:v>34.450560001423582</c:v>
                </c:pt>
                <c:pt idx="1901">
                  <c:v>34.46784000727348</c:v>
                </c:pt>
                <c:pt idx="1902">
                  <c:v>34.483680002158508</c:v>
                </c:pt>
                <c:pt idx="1903">
                  <c:v>34.500960008008406</c:v>
                </c:pt>
                <c:pt idx="1904">
                  <c:v>34.518240003380924</c:v>
                </c:pt>
                <c:pt idx="1905">
                  <c:v>34.534080008743331</c:v>
                </c:pt>
                <c:pt idx="1906">
                  <c:v>34.55136000411585</c:v>
                </c:pt>
                <c:pt idx="1907">
                  <c:v>34.567199999000877</c:v>
                </c:pt>
                <c:pt idx="1908">
                  <c:v>34.584480004850775</c:v>
                </c:pt>
                <c:pt idx="1909">
                  <c:v>34.600319999735802</c:v>
                </c:pt>
                <c:pt idx="1910">
                  <c:v>34.6176000055857</c:v>
                </c:pt>
                <c:pt idx="1911">
                  <c:v>34.634880000958219</c:v>
                </c:pt>
                <c:pt idx="1912">
                  <c:v>34.650720006320626</c:v>
                </c:pt>
                <c:pt idx="1913">
                  <c:v>34.668000001693144</c:v>
                </c:pt>
                <c:pt idx="1914">
                  <c:v>34.683840007055551</c:v>
                </c:pt>
                <c:pt idx="1915">
                  <c:v>34.70112000242807</c:v>
                </c:pt>
                <c:pt idx="1916">
                  <c:v>34.716960007790476</c:v>
                </c:pt>
                <c:pt idx="1917">
                  <c:v>34.734240003162995</c:v>
                </c:pt>
                <c:pt idx="1918">
                  <c:v>34.751520009012893</c:v>
                </c:pt>
                <c:pt idx="1919">
                  <c:v>34.76736000389792</c:v>
                </c:pt>
                <c:pt idx="1920">
                  <c:v>34.784639999270439</c:v>
                </c:pt>
                <c:pt idx="1921">
                  <c:v>34.800480004632846</c:v>
                </c:pt>
                <c:pt idx="1922">
                  <c:v>34.817760000005364</c:v>
                </c:pt>
                <c:pt idx="1923">
                  <c:v>34.833600005367771</c:v>
                </c:pt>
                <c:pt idx="1924">
                  <c:v>34.85088000074029</c:v>
                </c:pt>
                <c:pt idx="1925">
                  <c:v>34.868160006590188</c:v>
                </c:pt>
                <c:pt idx="1926">
                  <c:v>34.884000001475215</c:v>
                </c:pt>
                <c:pt idx="1927">
                  <c:v>34.901280007325113</c:v>
                </c:pt>
                <c:pt idx="1928">
                  <c:v>34.91712000221014</c:v>
                </c:pt>
                <c:pt idx="1929">
                  <c:v>34.934400008060038</c:v>
                </c:pt>
                <c:pt idx="1930">
                  <c:v>34.951680003432557</c:v>
                </c:pt>
                <c:pt idx="1931">
                  <c:v>34.967520008794963</c:v>
                </c:pt>
                <c:pt idx="1932">
                  <c:v>34.984800004167482</c:v>
                </c:pt>
                <c:pt idx="1933">
                  <c:v>35.00063999905251</c:v>
                </c:pt>
                <c:pt idx="1934">
                  <c:v>35.017920004902408</c:v>
                </c:pt>
                <c:pt idx="1935">
                  <c:v>35.033759999787435</c:v>
                </c:pt>
                <c:pt idx="1936">
                  <c:v>35.051040005637333</c:v>
                </c:pt>
                <c:pt idx="1937">
                  <c:v>35.068320001009852</c:v>
                </c:pt>
                <c:pt idx="1938">
                  <c:v>35.084160006372258</c:v>
                </c:pt>
                <c:pt idx="1939">
                  <c:v>35.101440001744777</c:v>
                </c:pt>
                <c:pt idx="1940">
                  <c:v>35.117280007107183</c:v>
                </c:pt>
                <c:pt idx="1941">
                  <c:v>35.134560002479702</c:v>
                </c:pt>
                <c:pt idx="1942">
                  <c:v>35.150400007842109</c:v>
                </c:pt>
                <c:pt idx="1943">
                  <c:v>35.167680003214628</c:v>
                </c:pt>
                <c:pt idx="1944">
                  <c:v>35.184960009064525</c:v>
                </c:pt>
                <c:pt idx="1945">
                  <c:v>35.200800003949553</c:v>
                </c:pt>
                <c:pt idx="1946">
                  <c:v>35.218079999322072</c:v>
                </c:pt>
                <c:pt idx="1947">
                  <c:v>35.233920004684478</c:v>
                </c:pt>
                <c:pt idx="1948">
                  <c:v>35.251200000056997</c:v>
                </c:pt>
                <c:pt idx="1949">
                  <c:v>35.267040005419403</c:v>
                </c:pt>
                <c:pt idx="1950">
                  <c:v>35.284320000791922</c:v>
                </c:pt>
                <c:pt idx="1951">
                  <c:v>35.30160000664182</c:v>
                </c:pt>
                <c:pt idx="1952">
                  <c:v>35.317440001526847</c:v>
                </c:pt>
                <c:pt idx="1953">
                  <c:v>35.334720007376745</c:v>
                </c:pt>
                <c:pt idx="1954">
                  <c:v>35.350560002261773</c:v>
                </c:pt>
                <c:pt idx="1955">
                  <c:v>35.367840008111671</c:v>
                </c:pt>
                <c:pt idx="1956">
                  <c:v>35.383680002996698</c:v>
                </c:pt>
                <c:pt idx="1957">
                  <c:v>35.400960008846596</c:v>
                </c:pt>
                <c:pt idx="1958">
                  <c:v>35.418240004219115</c:v>
                </c:pt>
                <c:pt idx="1959">
                  <c:v>35.434079999104142</c:v>
                </c:pt>
                <c:pt idx="1960">
                  <c:v>35.45136000495404</c:v>
                </c:pt>
                <c:pt idx="1961">
                  <c:v>35.467199999839067</c:v>
                </c:pt>
                <c:pt idx="1962">
                  <c:v>35.484480005688965</c:v>
                </c:pt>
                <c:pt idx="1963">
                  <c:v>35.500320000573993</c:v>
                </c:pt>
                <c:pt idx="1964">
                  <c:v>35.517600006423891</c:v>
                </c:pt>
                <c:pt idx="1965">
                  <c:v>35.534880001796409</c:v>
                </c:pt>
                <c:pt idx="1966">
                  <c:v>35.550720007158816</c:v>
                </c:pt>
                <c:pt idx="1967">
                  <c:v>35.568000002531335</c:v>
                </c:pt>
                <c:pt idx="1968">
                  <c:v>35.583840007893741</c:v>
                </c:pt>
                <c:pt idx="1969">
                  <c:v>35.60112000326626</c:v>
                </c:pt>
                <c:pt idx="1970">
                  <c:v>35.616960008628666</c:v>
                </c:pt>
                <c:pt idx="1971">
                  <c:v>35.634240004001185</c:v>
                </c:pt>
                <c:pt idx="1972">
                  <c:v>35.651519999373704</c:v>
                </c:pt>
                <c:pt idx="1973">
                  <c:v>35.667360004736111</c:v>
                </c:pt>
                <c:pt idx="1974">
                  <c:v>35.684640000108629</c:v>
                </c:pt>
                <c:pt idx="1975">
                  <c:v>35.700480005471036</c:v>
                </c:pt>
                <c:pt idx="1976">
                  <c:v>35.717760000843555</c:v>
                </c:pt>
                <c:pt idx="1977">
                  <c:v>35.735040006693453</c:v>
                </c:pt>
                <c:pt idx="1978">
                  <c:v>35.75088000157848</c:v>
                </c:pt>
                <c:pt idx="1979">
                  <c:v>35.768160007428378</c:v>
                </c:pt>
                <c:pt idx="1980">
                  <c:v>35.784000002313405</c:v>
                </c:pt>
                <c:pt idx="1981">
                  <c:v>35.801280008163303</c:v>
                </c:pt>
                <c:pt idx="1982">
                  <c:v>35.817120003048331</c:v>
                </c:pt>
                <c:pt idx="1983">
                  <c:v>35.834400008898228</c:v>
                </c:pt>
                <c:pt idx="1984">
                  <c:v>35.851680004270747</c:v>
                </c:pt>
                <c:pt idx="1985">
                  <c:v>35.867519999155775</c:v>
                </c:pt>
                <c:pt idx="1986">
                  <c:v>35.884800005005673</c:v>
                </c:pt>
                <c:pt idx="1987">
                  <c:v>35.9006399998907</c:v>
                </c:pt>
                <c:pt idx="1988">
                  <c:v>35.917920005740598</c:v>
                </c:pt>
                <c:pt idx="1989">
                  <c:v>35.933760000625625</c:v>
                </c:pt>
                <c:pt idx="1990">
                  <c:v>35.951040006475523</c:v>
                </c:pt>
                <c:pt idx="1991">
                  <c:v>35.968320001848042</c:v>
                </c:pt>
                <c:pt idx="1992">
                  <c:v>35.984160007210448</c:v>
                </c:pt>
                <c:pt idx="1993">
                  <c:v>36.001440002582967</c:v>
                </c:pt>
                <c:pt idx="1994">
                  <c:v>36.017280007945374</c:v>
                </c:pt>
                <c:pt idx="1995">
                  <c:v>36.034560003317893</c:v>
                </c:pt>
                <c:pt idx="1996">
                  <c:v>36.050400008680299</c:v>
                </c:pt>
                <c:pt idx="1997">
                  <c:v>36.067680004052818</c:v>
                </c:pt>
                <c:pt idx="1998">
                  <c:v>36.084959999425337</c:v>
                </c:pt>
                <c:pt idx="1999">
                  <c:v>36.100800004787743</c:v>
                </c:pt>
                <c:pt idx="2000">
                  <c:v>36.118080000160262</c:v>
                </c:pt>
                <c:pt idx="2001">
                  <c:v>36.133920005522668</c:v>
                </c:pt>
                <c:pt idx="2002">
                  <c:v>36.151200000895187</c:v>
                </c:pt>
                <c:pt idx="2003">
                  <c:v>36.167040006257594</c:v>
                </c:pt>
                <c:pt idx="2004">
                  <c:v>36.184320001630113</c:v>
                </c:pt>
                <c:pt idx="2005">
                  <c:v>36.20160000748001</c:v>
                </c:pt>
                <c:pt idx="2006">
                  <c:v>36.217440002365038</c:v>
                </c:pt>
                <c:pt idx="2007">
                  <c:v>36.234720008214936</c:v>
                </c:pt>
                <c:pt idx="2008">
                  <c:v>36.250560003099963</c:v>
                </c:pt>
                <c:pt idx="2009">
                  <c:v>36.267840008949861</c:v>
                </c:pt>
                <c:pt idx="2010">
                  <c:v>36.283680003834888</c:v>
                </c:pt>
                <c:pt idx="2011">
                  <c:v>36.300959999207407</c:v>
                </c:pt>
                <c:pt idx="2012">
                  <c:v>36.318240005057305</c:v>
                </c:pt>
                <c:pt idx="2013">
                  <c:v>36.334079999942333</c:v>
                </c:pt>
                <c:pt idx="2014">
                  <c:v>36.35136000579223</c:v>
                </c:pt>
                <c:pt idx="2015">
                  <c:v>36.367200000677258</c:v>
                </c:pt>
                <c:pt idx="2016">
                  <c:v>36.384480006527156</c:v>
                </c:pt>
                <c:pt idx="2017">
                  <c:v>36.401760001899675</c:v>
                </c:pt>
                <c:pt idx="2018">
                  <c:v>36.417600007262081</c:v>
                </c:pt>
                <c:pt idx="2019">
                  <c:v>36.4348800026346</c:v>
                </c:pt>
                <c:pt idx="2020">
                  <c:v>36.450720007997006</c:v>
                </c:pt>
                <c:pt idx="2021">
                  <c:v>36.468000003369525</c:v>
                </c:pt>
                <c:pt idx="2022">
                  <c:v>36.483840008731931</c:v>
                </c:pt>
                <c:pt idx="2023">
                  <c:v>36.50112000410445</c:v>
                </c:pt>
                <c:pt idx="2024">
                  <c:v>36.518399999476969</c:v>
                </c:pt>
                <c:pt idx="2025">
                  <c:v>36.534240004839376</c:v>
                </c:pt>
                <c:pt idx="2026">
                  <c:v>36.551520000211895</c:v>
                </c:pt>
                <c:pt idx="2027">
                  <c:v>36.567360005574301</c:v>
                </c:pt>
                <c:pt idx="2028">
                  <c:v>36.58464000094682</c:v>
                </c:pt>
                <c:pt idx="2029">
                  <c:v>36.600480006309226</c:v>
                </c:pt>
                <c:pt idx="2030">
                  <c:v>36.617760001681745</c:v>
                </c:pt>
                <c:pt idx="2031">
                  <c:v>36.635040007531643</c:v>
                </c:pt>
                <c:pt idx="2032">
                  <c:v>36.65088000241667</c:v>
                </c:pt>
                <c:pt idx="2033">
                  <c:v>36.668160008266568</c:v>
                </c:pt>
                <c:pt idx="2034">
                  <c:v>36.684000003151596</c:v>
                </c:pt>
                <c:pt idx="2035">
                  <c:v>36.701280009001493</c:v>
                </c:pt>
                <c:pt idx="2036">
                  <c:v>36.717120003886521</c:v>
                </c:pt>
                <c:pt idx="2037">
                  <c:v>36.73439999925904</c:v>
                </c:pt>
                <c:pt idx="2038">
                  <c:v>36.751680005108938</c:v>
                </c:pt>
                <c:pt idx="2039">
                  <c:v>36.767519999993965</c:v>
                </c:pt>
                <c:pt idx="2040">
                  <c:v>36.784800005843863</c:v>
                </c:pt>
                <c:pt idx="2041">
                  <c:v>36.80064000072889</c:v>
                </c:pt>
                <c:pt idx="2042">
                  <c:v>36.817920006578788</c:v>
                </c:pt>
                <c:pt idx="2043">
                  <c:v>36.833760001463816</c:v>
                </c:pt>
                <c:pt idx="2044">
                  <c:v>36.851040007313713</c:v>
                </c:pt>
                <c:pt idx="2045">
                  <c:v>36.868320002686232</c:v>
                </c:pt>
                <c:pt idx="2046">
                  <c:v>36.884160008048639</c:v>
                </c:pt>
                <c:pt idx="2047">
                  <c:v>36.901440003421158</c:v>
                </c:pt>
                <c:pt idx="2048">
                  <c:v>36.917280008783564</c:v>
                </c:pt>
                <c:pt idx="2049">
                  <c:v>36.934560004156083</c:v>
                </c:pt>
                <c:pt idx="2050">
                  <c:v>36.95039999904111</c:v>
                </c:pt>
                <c:pt idx="2051">
                  <c:v>36.967680004891008</c:v>
                </c:pt>
                <c:pt idx="2052">
                  <c:v>36.984960000263527</c:v>
                </c:pt>
                <c:pt idx="2053">
                  <c:v>37.000800005625933</c:v>
                </c:pt>
                <c:pt idx="2054">
                  <c:v>37.018080000998452</c:v>
                </c:pt>
                <c:pt idx="2055">
                  <c:v>37.033920006360859</c:v>
                </c:pt>
                <c:pt idx="2056">
                  <c:v>37.051200001733378</c:v>
                </c:pt>
                <c:pt idx="2057">
                  <c:v>37.067040007095784</c:v>
                </c:pt>
                <c:pt idx="2058">
                  <c:v>37.084320002468303</c:v>
                </c:pt>
                <c:pt idx="2059">
                  <c:v>37.101600008318201</c:v>
                </c:pt>
                <c:pt idx="2060">
                  <c:v>37.117440003203228</c:v>
                </c:pt>
                <c:pt idx="2061">
                  <c:v>37.134720009053126</c:v>
                </c:pt>
                <c:pt idx="2062">
                  <c:v>37.150560003938153</c:v>
                </c:pt>
                <c:pt idx="2063">
                  <c:v>37.167839999310672</c:v>
                </c:pt>
                <c:pt idx="2064">
                  <c:v>37.18512000516057</c:v>
                </c:pt>
                <c:pt idx="2065">
                  <c:v>37.200960000045598</c:v>
                </c:pt>
                <c:pt idx="2066">
                  <c:v>37.218240005895495</c:v>
                </c:pt>
                <c:pt idx="2067">
                  <c:v>37.234080000780523</c:v>
                </c:pt>
                <c:pt idx="2068">
                  <c:v>37.251360006630421</c:v>
                </c:pt>
                <c:pt idx="2069">
                  <c:v>37.267200001515448</c:v>
                </c:pt>
                <c:pt idx="2070">
                  <c:v>37.284480007365346</c:v>
                </c:pt>
                <c:pt idx="2071">
                  <c:v>37.301760002737865</c:v>
                </c:pt>
                <c:pt idx="2072">
                  <c:v>37.317600008100271</c:v>
                </c:pt>
                <c:pt idx="2073">
                  <c:v>37.33488000347279</c:v>
                </c:pt>
                <c:pt idx="2074">
                  <c:v>37.350720008835196</c:v>
                </c:pt>
                <c:pt idx="2075">
                  <c:v>37.368000004207715</c:v>
                </c:pt>
                <c:pt idx="2076">
                  <c:v>37.383839999092743</c:v>
                </c:pt>
                <c:pt idx="2077">
                  <c:v>37.401120004942641</c:v>
                </c:pt>
                <c:pt idx="2078">
                  <c:v>37.41840000031516</c:v>
                </c:pt>
                <c:pt idx="2079">
                  <c:v>37.434240005677566</c:v>
                </c:pt>
                <c:pt idx="2080">
                  <c:v>37.451520001050085</c:v>
                </c:pt>
                <c:pt idx="2081">
                  <c:v>37.467360006412491</c:v>
                </c:pt>
                <c:pt idx="2082">
                  <c:v>37.48464000178501</c:v>
                </c:pt>
                <c:pt idx="2083">
                  <c:v>37.500480007147416</c:v>
                </c:pt>
                <c:pt idx="2084">
                  <c:v>37.517760002519935</c:v>
                </c:pt>
                <c:pt idx="2085">
                  <c:v>37.535040008369833</c:v>
                </c:pt>
                <c:pt idx="2086">
                  <c:v>37.550880003254861</c:v>
                </c:pt>
                <c:pt idx="2087">
                  <c:v>37.568160009104759</c:v>
                </c:pt>
                <c:pt idx="2088">
                  <c:v>37.584000003989786</c:v>
                </c:pt>
                <c:pt idx="2089">
                  <c:v>37.601279999362305</c:v>
                </c:pt>
                <c:pt idx="2090">
                  <c:v>37.617120004724711</c:v>
                </c:pt>
                <c:pt idx="2091">
                  <c:v>37.63440000009723</c:v>
                </c:pt>
                <c:pt idx="2092">
                  <c:v>37.651680005947128</c:v>
                </c:pt>
                <c:pt idx="2093">
                  <c:v>37.667520000832155</c:v>
                </c:pt>
                <c:pt idx="2094">
                  <c:v>37.684800006682053</c:v>
                </c:pt>
                <c:pt idx="2095">
                  <c:v>37.700640001567081</c:v>
                </c:pt>
                <c:pt idx="2096">
                  <c:v>37.717920007416978</c:v>
                </c:pt>
                <c:pt idx="2097">
                  <c:v>37.733760002302006</c:v>
                </c:pt>
                <c:pt idx="2098">
                  <c:v>37.751040008151904</c:v>
                </c:pt>
                <c:pt idx="2099">
                  <c:v>37.768320003524423</c:v>
                </c:pt>
                <c:pt idx="2100">
                  <c:v>37.784160008886829</c:v>
                </c:pt>
                <c:pt idx="2101">
                  <c:v>37.801440004259348</c:v>
                </c:pt>
                <c:pt idx="2102">
                  <c:v>37.817279999144375</c:v>
                </c:pt>
                <c:pt idx="2103">
                  <c:v>37.834560004994273</c:v>
                </c:pt>
                <c:pt idx="2104">
                  <c:v>37.850399999879301</c:v>
                </c:pt>
                <c:pt idx="2105">
                  <c:v>37.867680005729198</c:v>
                </c:pt>
                <c:pt idx="2106">
                  <c:v>37.884960001101717</c:v>
                </c:pt>
                <c:pt idx="2107">
                  <c:v>37.900800006464124</c:v>
                </c:pt>
                <c:pt idx="2108">
                  <c:v>37.918080001836643</c:v>
                </c:pt>
                <c:pt idx="2109">
                  <c:v>37.933920007199049</c:v>
                </c:pt>
                <c:pt idx="2110">
                  <c:v>37.951200002571568</c:v>
                </c:pt>
                <c:pt idx="2111">
                  <c:v>37.968480008421466</c:v>
                </c:pt>
                <c:pt idx="2112">
                  <c:v>37.984320003306493</c:v>
                </c:pt>
                <c:pt idx="2113">
                  <c:v>38.001600009156391</c:v>
                </c:pt>
                <c:pt idx="2114">
                  <c:v>38.017440004041418</c:v>
                </c:pt>
                <c:pt idx="2115">
                  <c:v>38.034719999413937</c:v>
                </c:pt>
                <c:pt idx="2116">
                  <c:v>38.050560004776344</c:v>
                </c:pt>
                <c:pt idx="2117">
                  <c:v>38.067840000148863</c:v>
                </c:pt>
                <c:pt idx="2118">
                  <c:v>38.08512000599876</c:v>
                </c:pt>
                <c:pt idx="2119">
                  <c:v>38.100960000883788</c:v>
                </c:pt>
                <c:pt idx="2120">
                  <c:v>38.118240006733686</c:v>
                </c:pt>
                <c:pt idx="2121">
                  <c:v>38.134080001618713</c:v>
                </c:pt>
                <c:pt idx="2122">
                  <c:v>38.151360007468611</c:v>
                </c:pt>
                <c:pt idx="2123">
                  <c:v>38.167200002353638</c:v>
                </c:pt>
                <c:pt idx="2124">
                  <c:v>38.184480008203536</c:v>
                </c:pt>
                <c:pt idx="2125">
                  <c:v>38.201760003576055</c:v>
                </c:pt>
                <c:pt idx="2126">
                  <c:v>38.217600008938462</c:v>
                </c:pt>
                <c:pt idx="2127">
                  <c:v>38.23488000431098</c:v>
                </c:pt>
                <c:pt idx="2128">
                  <c:v>38.250719999196008</c:v>
                </c:pt>
                <c:pt idx="2129">
                  <c:v>38.268000005045906</c:v>
                </c:pt>
                <c:pt idx="2130">
                  <c:v>38.283839999930933</c:v>
                </c:pt>
                <c:pt idx="2131">
                  <c:v>38.301120005780831</c:v>
                </c:pt>
                <c:pt idx="2132">
                  <c:v>38.31840000115335</c:v>
                </c:pt>
                <c:pt idx="2133">
                  <c:v>38.334240006515756</c:v>
                </c:pt>
                <c:pt idx="2134">
                  <c:v>38.351520001888275</c:v>
                </c:pt>
                <c:pt idx="2135">
                  <c:v>38.367360007250682</c:v>
                </c:pt>
                <c:pt idx="2136">
                  <c:v>38.3846400026232</c:v>
                </c:pt>
                <c:pt idx="2137">
                  <c:v>38.400480007985607</c:v>
                </c:pt>
                <c:pt idx="2138">
                  <c:v>38.417760003358126</c:v>
                </c:pt>
                <c:pt idx="2139">
                  <c:v>38.435040009208024</c:v>
                </c:pt>
                <c:pt idx="2140">
                  <c:v>38.450880004093051</c:v>
                </c:pt>
                <c:pt idx="2141">
                  <c:v>38.46815999946557</c:v>
                </c:pt>
                <c:pt idx="2142">
                  <c:v>38.484000004827976</c:v>
                </c:pt>
                <c:pt idx="2143">
                  <c:v>38.501280000200495</c:v>
                </c:pt>
                <c:pt idx="2144">
                  <c:v>38.517120005562901</c:v>
                </c:pt>
                <c:pt idx="2145">
                  <c:v>38.53440000093542</c:v>
                </c:pt>
                <c:pt idx="2146">
                  <c:v>38.551680006785318</c:v>
                </c:pt>
                <c:pt idx="2147">
                  <c:v>38.567520001670346</c:v>
                </c:pt>
                <c:pt idx="2148">
                  <c:v>38.584800007520244</c:v>
                </c:pt>
                <c:pt idx="2149">
                  <c:v>38.600640002405271</c:v>
                </c:pt>
                <c:pt idx="2150">
                  <c:v>38.617920008255169</c:v>
                </c:pt>
                <c:pt idx="2151">
                  <c:v>38.633760003140196</c:v>
                </c:pt>
                <c:pt idx="2152">
                  <c:v>38.651040008990094</c:v>
                </c:pt>
                <c:pt idx="2153">
                  <c:v>38.668320004362613</c:v>
                </c:pt>
                <c:pt idx="2154">
                  <c:v>38.68415999924764</c:v>
                </c:pt>
                <c:pt idx="2155">
                  <c:v>38.701440005097538</c:v>
                </c:pt>
                <c:pt idx="2156">
                  <c:v>38.717279999982566</c:v>
                </c:pt>
                <c:pt idx="2157">
                  <c:v>38.734560005832464</c:v>
                </c:pt>
                <c:pt idx="2158">
                  <c:v>38.751840001204982</c:v>
                </c:pt>
                <c:pt idx="2159">
                  <c:v>38.767680006567389</c:v>
                </c:pt>
                <c:pt idx="2160">
                  <c:v>38.784960001939908</c:v>
                </c:pt>
                <c:pt idx="2161">
                  <c:v>38.800800007302314</c:v>
                </c:pt>
                <c:pt idx="2162">
                  <c:v>38.818080002674833</c:v>
                </c:pt>
                <c:pt idx="2163">
                  <c:v>38.833920008037239</c:v>
                </c:pt>
                <c:pt idx="2164">
                  <c:v>38.851200003409758</c:v>
                </c:pt>
                <c:pt idx="2165">
                  <c:v>38.868480009259656</c:v>
                </c:pt>
                <c:pt idx="2166">
                  <c:v>38.884320004144683</c:v>
                </c:pt>
                <c:pt idx="2167">
                  <c:v>38.901599999517202</c:v>
                </c:pt>
                <c:pt idx="2168">
                  <c:v>38.917440004879609</c:v>
                </c:pt>
                <c:pt idx="2169">
                  <c:v>38.934720000252128</c:v>
                </c:pt>
                <c:pt idx="2170">
                  <c:v>38.950560005614534</c:v>
                </c:pt>
                <c:pt idx="2171">
                  <c:v>38.967840000987053</c:v>
                </c:pt>
                <c:pt idx="2172">
                  <c:v>38.985120006836951</c:v>
                </c:pt>
                <c:pt idx="2173">
                  <c:v>39.000960001721978</c:v>
                </c:pt>
                <c:pt idx="2174">
                  <c:v>39.018240007571876</c:v>
                </c:pt>
                <c:pt idx="2175">
                  <c:v>39.034080002456903</c:v>
                </c:pt>
                <c:pt idx="2176">
                  <c:v>39.051360008306801</c:v>
                </c:pt>
                <c:pt idx="2177">
                  <c:v>39.067200003191829</c:v>
                </c:pt>
                <c:pt idx="2178">
                  <c:v>39.084480009041727</c:v>
                </c:pt>
                <c:pt idx="2179">
                  <c:v>39.101760004414245</c:v>
                </c:pt>
                <c:pt idx="2180">
                  <c:v>39.117599999299273</c:v>
                </c:pt>
                <c:pt idx="2181">
                  <c:v>39.134880005149171</c:v>
                </c:pt>
                <c:pt idx="2182">
                  <c:v>39.150720000034198</c:v>
                </c:pt>
                <c:pt idx="2183">
                  <c:v>39.168000005884096</c:v>
                </c:pt>
                <c:pt idx="2184">
                  <c:v>39.183840000769123</c:v>
                </c:pt>
                <c:pt idx="2185">
                  <c:v>39.201120006619021</c:v>
                </c:pt>
                <c:pt idx="2186">
                  <c:v>39.21840000199154</c:v>
                </c:pt>
                <c:pt idx="2187">
                  <c:v>39.234240007353947</c:v>
                </c:pt>
                <c:pt idx="2188">
                  <c:v>39.251520002726465</c:v>
                </c:pt>
                <c:pt idx="2189">
                  <c:v>39.267360008088872</c:v>
                </c:pt>
                <c:pt idx="2190">
                  <c:v>39.284640003461391</c:v>
                </c:pt>
                <c:pt idx="2191">
                  <c:v>39.300480008823797</c:v>
                </c:pt>
                <c:pt idx="2192">
                  <c:v>39.317760004196316</c:v>
                </c:pt>
                <c:pt idx="2193">
                  <c:v>39.335039999568835</c:v>
                </c:pt>
                <c:pt idx="2194">
                  <c:v>39.350880004931241</c:v>
                </c:pt>
                <c:pt idx="2195">
                  <c:v>39.36816000030376</c:v>
                </c:pt>
                <c:pt idx="2196">
                  <c:v>39.384000005666167</c:v>
                </c:pt>
                <c:pt idx="2197">
                  <c:v>39.401280001038685</c:v>
                </c:pt>
                <c:pt idx="2198">
                  <c:v>39.417120006401092</c:v>
                </c:pt>
                <c:pt idx="2199">
                  <c:v>39.434400001773611</c:v>
                </c:pt>
                <c:pt idx="2200">
                  <c:v>39.451680007623509</c:v>
                </c:pt>
                <c:pt idx="2201">
                  <c:v>39.467520002508536</c:v>
                </c:pt>
                <c:pt idx="2202">
                  <c:v>39.484800008358434</c:v>
                </c:pt>
                <c:pt idx="2203">
                  <c:v>39.500640003243461</c:v>
                </c:pt>
                <c:pt idx="2204">
                  <c:v>39.517920009093359</c:v>
                </c:pt>
                <c:pt idx="2205">
                  <c:v>39.535200004465878</c:v>
                </c:pt>
                <c:pt idx="2206">
                  <c:v>39.551039999350905</c:v>
                </c:pt>
                <c:pt idx="2207">
                  <c:v>39.568320005200803</c:v>
                </c:pt>
                <c:pt idx="2208">
                  <c:v>39.584160000085831</c:v>
                </c:pt>
                <c:pt idx="2209">
                  <c:v>39.601440005935729</c:v>
                </c:pt>
                <c:pt idx="2210">
                  <c:v>39.617280000820756</c:v>
                </c:pt>
                <c:pt idx="2211">
                  <c:v>39.634560006670654</c:v>
                </c:pt>
                <c:pt idx="2212">
                  <c:v>39.651840002043173</c:v>
                </c:pt>
                <c:pt idx="2213">
                  <c:v>39.667680007405579</c:v>
                </c:pt>
                <c:pt idx="2214">
                  <c:v>39.684960002778098</c:v>
                </c:pt>
                <c:pt idx="2215">
                  <c:v>39.700800008140504</c:v>
                </c:pt>
                <c:pt idx="2216">
                  <c:v>39.718080003513023</c:v>
                </c:pt>
                <c:pt idx="2217">
                  <c:v>39.73392000887543</c:v>
                </c:pt>
                <c:pt idx="2218">
                  <c:v>39.751200004247949</c:v>
                </c:pt>
                <c:pt idx="2219">
                  <c:v>39.768479999620467</c:v>
                </c:pt>
                <c:pt idx="2220">
                  <c:v>39.784320004982874</c:v>
                </c:pt>
                <c:pt idx="2221">
                  <c:v>39.801600000355393</c:v>
                </c:pt>
                <c:pt idx="2222">
                  <c:v>39.817440005717799</c:v>
                </c:pt>
                <c:pt idx="2223">
                  <c:v>39.834720001090318</c:v>
                </c:pt>
                <c:pt idx="2224">
                  <c:v>39.850560006452724</c:v>
                </c:pt>
                <c:pt idx="2225">
                  <c:v>39.867840001825243</c:v>
                </c:pt>
                <c:pt idx="2226">
                  <c:v>39.885120007675141</c:v>
                </c:pt>
                <c:pt idx="2227">
                  <c:v>39.900960002560169</c:v>
                </c:pt>
                <c:pt idx="2228">
                  <c:v>39.918240008410066</c:v>
                </c:pt>
                <c:pt idx="2229">
                  <c:v>39.934080003295094</c:v>
                </c:pt>
                <c:pt idx="2230">
                  <c:v>39.951360009144992</c:v>
                </c:pt>
                <c:pt idx="2231">
                  <c:v>39.967200004030019</c:v>
                </c:pt>
                <c:pt idx="2232">
                  <c:v>39.984479999402538</c:v>
                </c:pt>
                <c:pt idx="2233">
                  <c:v>40.001760005252436</c:v>
                </c:pt>
                <c:pt idx="2234">
                  <c:v>40.017600000137463</c:v>
                </c:pt>
                <c:pt idx="2235">
                  <c:v>40.034880005987361</c:v>
                </c:pt>
                <c:pt idx="2236">
                  <c:v>40.050720000872388</c:v>
                </c:pt>
                <c:pt idx="2237">
                  <c:v>40.068000006722286</c:v>
                </c:pt>
                <c:pt idx="2238">
                  <c:v>40.083840001607314</c:v>
                </c:pt>
                <c:pt idx="2239">
                  <c:v>40.101120007457212</c:v>
                </c:pt>
                <c:pt idx="2240">
                  <c:v>40.118400002829731</c:v>
                </c:pt>
                <c:pt idx="2241">
                  <c:v>40.134240008192137</c:v>
                </c:pt>
                <c:pt idx="2242">
                  <c:v>40.151520003564656</c:v>
                </c:pt>
                <c:pt idx="2243">
                  <c:v>40.167360008927062</c:v>
                </c:pt>
                <c:pt idx="2244">
                  <c:v>40.184640004299581</c:v>
                </c:pt>
                <c:pt idx="2245">
                  <c:v>40.2019199996721</c:v>
                </c:pt>
                <c:pt idx="2246">
                  <c:v>40.217760005034506</c:v>
                </c:pt>
                <c:pt idx="2247">
                  <c:v>40.235040000407025</c:v>
                </c:pt>
                <c:pt idx="2248">
                  <c:v>40.250880005769432</c:v>
                </c:pt>
                <c:pt idx="2249">
                  <c:v>40.26816000114195</c:v>
                </c:pt>
                <c:pt idx="2250">
                  <c:v>40.284000006504357</c:v>
                </c:pt>
                <c:pt idx="2251">
                  <c:v>40.301280001876876</c:v>
                </c:pt>
                <c:pt idx="2252">
                  <c:v>40.318560007726774</c:v>
                </c:pt>
                <c:pt idx="2253">
                  <c:v>40.334400002611801</c:v>
                </c:pt>
                <c:pt idx="2254">
                  <c:v>40.351680008461699</c:v>
                </c:pt>
                <c:pt idx="2255">
                  <c:v>40.367520003346726</c:v>
                </c:pt>
                <c:pt idx="2256">
                  <c:v>40.384800009196624</c:v>
                </c:pt>
                <c:pt idx="2257">
                  <c:v>40.400640004081652</c:v>
                </c:pt>
                <c:pt idx="2258">
                  <c:v>40.41791999945417</c:v>
                </c:pt>
                <c:pt idx="2259">
                  <c:v>40.435200005304068</c:v>
                </c:pt>
                <c:pt idx="2260">
                  <c:v>40.451040000189096</c:v>
                </c:pt>
                <c:pt idx="2261">
                  <c:v>40.468320006038994</c:v>
                </c:pt>
                <c:pt idx="2262">
                  <c:v>40.484160000924021</c:v>
                </c:pt>
                <c:pt idx="2263">
                  <c:v>40.501440006773919</c:v>
                </c:pt>
                <c:pt idx="2264">
                  <c:v>40.517280001658946</c:v>
                </c:pt>
                <c:pt idx="2265">
                  <c:v>40.534560007508844</c:v>
                </c:pt>
                <c:pt idx="2266">
                  <c:v>40.551840002881363</c:v>
                </c:pt>
                <c:pt idx="2267">
                  <c:v>40.567680008243769</c:v>
                </c:pt>
                <c:pt idx="2268">
                  <c:v>40.584960003616288</c:v>
                </c:pt>
                <c:pt idx="2269">
                  <c:v>40.600800008978695</c:v>
                </c:pt>
                <c:pt idx="2270">
                  <c:v>40.618080004351214</c:v>
                </c:pt>
                <c:pt idx="2271">
                  <c:v>40.633919999236241</c:v>
                </c:pt>
                <c:pt idx="2272">
                  <c:v>40.651200005086139</c:v>
                </c:pt>
                <c:pt idx="2273">
                  <c:v>40.668480000458658</c:v>
                </c:pt>
                <c:pt idx="2274">
                  <c:v>40.684320005821064</c:v>
                </c:pt>
                <c:pt idx="2275">
                  <c:v>40.701600001193583</c:v>
                </c:pt>
                <c:pt idx="2276">
                  <c:v>40.717440006555989</c:v>
                </c:pt>
                <c:pt idx="2277">
                  <c:v>40.734720001928508</c:v>
                </c:pt>
                <c:pt idx="2278">
                  <c:v>40.750560007290915</c:v>
                </c:pt>
                <c:pt idx="2279">
                  <c:v>40.767840002663434</c:v>
                </c:pt>
                <c:pt idx="2280">
                  <c:v>40.785120008513331</c:v>
                </c:pt>
                <c:pt idx="2281">
                  <c:v>40.800960003398359</c:v>
                </c:pt>
                <c:pt idx="2282">
                  <c:v>40.818240009248257</c:v>
                </c:pt>
                <c:pt idx="2283">
                  <c:v>40.834080004133284</c:v>
                </c:pt>
                <c:pt idx="2284">
                  <c:v>40.851359999505803</c:v>
                </c:pt>
                <c:pt idx="2285">
                  <c:v>40.867200004868209</c:v>
                </c:pt>
                <c:pt idx="2286">
                  <c:v>40.884480000240728</c:v>
                </c:pt>
                <c:pt idx="2287">
                  <c:v>40.901760006090626</c:v>
                </c:pt>
                <c:pt idx="2288">
                  <c:v>40.917600000975654</c:v>
                </c:pt>
                <c:pt idx="2289">
                  <c:v>40.934880006825551</c:v>
                </c:pt>
                <c:pt idx="2290">
                  <c:v>40.950720001710579</c:v>
                </c:pt>
                <c:pt idx="2291">
                  <c:v>40.968000007560477</c:v>
                </c:pt>
                <c:pt idx="2292">
                  <c:v>40.985280002932996</c:v>
                </c:pt>
                <c:pt idx="2293">
                  <c:v>41.001120008295402</c:v>
                </c:pt>
                <c:pt idx="2294">
                  <c:v>41.018400003667921</c:v>
                </c:pt>
                <c:pt idx="2295">
                  <c:v>41.034240009030327</c:v>
                </c:pt>
                <c:pt idx="2296">
                  <c:v>41.051520004402846</c:v>
                </c:pt>
                <c:pt idx="2297">
                  <c:v>41.067359999287874</c:v>
                </c:pt>
                <c:pt idx="2298">
                  <c:v>41.084640005137771</c:v>
                </c:pt>
                <c:pt idx="2299">
                  <c:v>41.10192000051029</c:v>
                </c:pt>
                <c:pt idx="2300">
                  <c:v>41.117760005872697</c:v>
                </c:pt>
                <c:pt idx="2301">
                  <c:v>41.135040001245216</c:v>
                </c:pt>
                <c:pt idx="2302">
                  <c:v>41.150880006607622</c:v>
                </c:pt>
                <c:pt idx="2303">
                  <c:v>41.168160001980141</c:v>
                </c:pt>
                <c:pt idx="2304">
                  <c:v>41.184000007342547</c:v>
                </c:pt>
                <c:pt idx="2305">
                  <c:v>41.201280002715066</c:v>
                </c:pt>
                <c:pt idx="2306">
                  <c:v>41.218560008564964</c:v>
                </c:pt>
                <c:pt idx="2307">
                  <c:v>41.234400003449991</c:v>
                </c:pt>
                <c:pt idx="2308">
                  <c:v>41.251680009299889</c:v>
                </c:pt>
                <c:pt idx="2309">
                  <c:v>41.267520004184917</c:v>
                </c:pt>
                <c:pt idx="2310">
                  <c:v>41.284799999557436</c:v>
                </c:pt>
                <c:pt idx="2311">
                  <c:v>41.300640004919842</c:v>
                </c:pt>
                <c:pt idx="2312">
                  <c:v>41.317920000292361</c:v>
                </c:pt>
                <c:pt idx="2313">
                  <c:v>41.335200006142259</c:v>
                </c:pt>
                <c:pt idx="2314">
                  <c:v>41.351040001027286</c:v>
                </c:pt>
                <c:pt idx="2315">
                  <c:v>41.368320006877184</c:v>
                </c:pt>
                <c:pt idx="2316">
                  <c:v>41.384160001762211</c:v>
                </c:pt>
                <c:pt idx="2317">
                  <c:v>41.401440007612109</c:v>
                </c:pt>
                <c:pt idx="2318">
                  <c:v>41.417280002497137</c:v>
                </c:pt>
                <c:pt idx="2319">
                  <c:v>41.434560008347034</c:v>
                </c:pt>
                <c:pt idx="2320">
                  <c:v>41.451840003719553</c:v>
                </c:pt>
                <c:pt idx="2321">
                  <c:v>41.46768000908196</c:v>
                </c:pt>
                <c:pt idx="2322">
                  <c:v>41.484960004454479</c:v>
                </c:pt>
                <c:pt idx="2323">
                  <c:v>41.500799999339506</c:v>
                </c:pt>
                <c:pt idx="2324">
                  <c:v>41.518080005189404</c:v>
                </c:pt>
                <c:pt idx="2325">
                  <c:v>41.533920000074431</c:v>
                </c:pt>
                <c:pt idx="2326">
                  <c:v>41.551200005924329</c:v>
                </c:pt>
                <c:pt idx="2327">
                  <c:v>41.568480001296848</c:v>
                </c:pt>
                <c:pt idx="2328">
                  <c:v>41.584320006659254</c:v>
                </c:pt>
                <c:pt idx="2329">
                  <c:v>41.601600002031773</c:v>
                </c:pt>
                <c:pt idx="2330">
                  <c:v>41.61744000739418</c:v>
                </c:pt>
                <c:pt idx="2331">
                  <c:v>41.634720002766699</c:v>
                </c:pt>
                <c:pt idx="2332">
                  <c:v>41.650560008129105</c:v>
                </c:pt>
                <c:pt idx="2333">
                  <c:v>41.667840003501624</c:v>
                </c:pt>
                <c:pt idx="2334">
                  <c:v>41.685119998874143</c:v>
                </c:pt>
                <c:pt idx="2335">
                  <c:v>41.700960004236549</c:v>
                </c:pt>
                <c:pt idx="2336">
                  <c:v>41.718239999609068</c:v>
                </c:pt>
                <c:pt idx="2337">
                  <c:v>41.734080004971474</c:v>
                </c:pt>
                <c:pt idx="2338">
                  <c:v>41.751360000343993</c:v>
                </c:pt>
                <c:pt idx="2339">
                  <c:v>41.768640006193891</c:v>
                </c:pt>
                <c:pt idx="2340">
                  <c:v>41.784480001078919</c:v>
                </c:pt>
                <c:pt idx="2341">
                  <c:v>41.801760006928816</c:v>
                </c:pt>
                <c:pt idx="2342">
                  <c:v>41.817600001813844</c:v>
                </c:pt>
                <c:pt idx="2343">
                  <c:v>41.834880007663742</c:v>
                </c:pt>
                <c:pt idx="2344">
                  <c:v>41.850720002548769</c:v>
                </c:pt>
                <c:pt idx="2345">
                  <c:v>41.868000008398667</c:v>
                </c:pt>
                <c:pt idx="2346">
                  <c:v>41.885280003771186</c:v>
                </c:pt>
                <c:pt idx="2347">
                  <c:v>41.901120009133592</c:v>
                </c:pt>
                <c:pt idx="2348">
                  <c:v>41.918400004506111</c:v>
                </c:pt>
                <c:pt idx="2349">
                  <c:v>41.934239999391139</c:v>
                </c:pt>
                <c:pt idx="2350">
                  <c:v>41.951520005241036</c:v>
                </c:pt>
                <c:pt idx="2351">
                  <c:v>41.967360000126064</c:v>
                </c:pt>
                <c:pt idx="2352">
                  <c:v>41.984640005975962</c:v>
                </c:pt>
                <c:pt idx="2353">
                  <c:v>42.001920001348481</c:v>
                </c:pt>
                <c:pt idx="2354">
                  <c:v>42.017760006710887</c:v>
                </c:pt>
                <c:pt idx="2355">
                  <c:v>42.035040002083406</c:v>
                </c:pt>
                <c:pt idx="2356">
                  <c:v>42.050880007445812</c:v>
                </c:pt>
                <c:pt idx="2357">
                  <c:v>42.068160002818331</c:v>
                </c:pt>
                <c:pt idx="2358">
                  <c:v>42.084000008180737</c:v>
                </c:pt>
                <c:pt idx="2359">
                  <c:v>42.101280003553256</c:v>
                </c:pt>
                <c:pt idx="2360">
                  <c:v>42.118559998925775</c:v>
                </c:pt>
                <c:pt idx="2361">
                  <c:v>42.134400004288182</c:v>
                </c:pt>
                <c:pt idx="2362">
                  <c:v>42.151679999660701</c:v>
                </c:pt>
                <c:pt idx="2363">
                  <c:v>42.167520005023107</c:v>
                </c:pt>
                <c:pt idx="2364">
                  <c:v>42.184800000395626</c:v>
                </c:pt>
                <c:pt idx="2365">
                  <c:v>42.200640005758032</c:v>
                </c:pt>
                <c:pt idx="2366">
                  <c:v>42.217920001130551</c:v>
                </c:pt>
                <c:pt idx="2367">
                  <c:v>42.235200006980449</c:v>
                </c:pt>
                <c:pt idx="2368">
                  <c:v>42.251040001865476</c:v>
                </c:pt>
                <c:pt idx="2369">
                  <c:v>42.268320007715374</c:v>
                </c:pt>
                <c:pt idx="2370">
                  <c:v>42.284160002600402</c:v>
                </c:pt>
                <c:pt idx="2371">
                  <c:v>42.3014400084503</c:v>
                </c:pt>
                <c:pt idx="2372">
                  <c:v>42.317280003335327</c:v>
                </c:pt>
                <c:pt idx="2373">
                  <c:v>42.334560009185225</c:v>
                </c:pt>
                <c:pt idx="2374">
                  <c:v>42.351840004557744</c:v>
                </c:pt>
                <c:pt idx="2375">
                  <c:v>42.367679999442771</c:v>
                </c:pt>
                <c:pt idx="2376">
                  <c:v>42.384960005292669</c:v>
                </c:pt>
                <c:pt idx="2377">
                  <c:v>42.400800000177696</c:v>
                </c:pt>
                <c:pt idx="2378">
                  <c:v>42.418080006027594</c:v>
                </c:pt>
                <c:pt idx="2379">
                  <c:v>42.433920000912622</c:v>
                </c:pt>
                <c:pt idx="2380">
                  <c:v>42.451200006762519</c:v>
                </c:pt>
                <c:pt idx="2381">
                  <c:v>42.468480002135038</c:v>
                </c:pt>
                <c:pt idx="2382">
                  <c:v>42.484320007497445</c:v>
                </c:pt>
                <c:pt idx="2383">
                  <c:v>42.501600002869964</c:v>
                </c:pt>
                <c:pt idx="2384">
                  <c:v>42.51744000823237</c:v>
                </c:pt>
                <c:pt idx="2385">
                  <c:v>42.534720003604889</c:v>
                </c:pt>
                <c:pt idx="2386">
                  <c:v>42.551999998977408</c:v>
                </c:pt>
                <c:pt idx="2387">
                  <c:v>42.567840004339814</c:v>
                </c:pt>
                <c:pt idx="2388">
                  <c:v>42.585119999712333</c:v>
                </c:pt>
                <c:pt idx="2389">
                  <c:v>42.600960005074739</c:v>
                </c:pt>
                <c:pt idx="2390">
                  <c:v>42.618240000447258</c:v>
                </c:pt>
                <c:pt idx="2391">
                  <c:v>42.634080005809665</c:v>
                </c:pt>
                <c:pt idx="2392">
                  <c:v>42.651360001182184</c:v>
                </c:pt>
                <c:pt idx="2393">
                  <c:v>42.668640007032081</c:v>
                </c:pt>
                <c:pt idx="2394">
                  <c:v>42.684480001917109</c:v>
                </c:pt>
                <c:pt idx="2395">
                  <c:v>42.701760007767007</c:v>
                </c:pt>
                <c:pt idx="2396">
                  <c:v>42.717600002652034</c:v>
                </c:pt>
                <c:pt idx="2397">
                  <c:v>42.734880008501932</c:v>
                </c:pt>
                <c:pt idx="2398">
                  <c:v>42.750720003386959</c:v>
                </c:pt>
                <c:pt idx="2399">
                  <c:v>42.768000009236857</c:v>
                </c:pt>
                <c:pt idx="2400">
                  <c:v>42.785280004609376</c:v>
                </c:pt>
                <c:pt idx="2401">
                  <c:v>42.801119999494404</c:v>
                </c:pt>
                <c:pt idx="2402">
                  <c:v>42.818400005344301</c:v>
                </c:pt>
                <c:pt idx="2403">
                  <c:v>42.834240000229329</c:v>
                </c:pt>
                <c:pt idx="2404">
                  <c:v>42.851520006079227</c:v>
                </c:pt>
                <c:pt idx="2405">
                  <c:v>42.867360000964254</c:v>
                </c:pt>
                <c:pt idx="2406">
                  <c:v>42.884640006814152</c:v>
                </c:pt>
                <c:pt idx="2407">
                  <c:v>42.901920002186671</c:v>
                </c:pt>
                <c:pt idx="2408">
                  <c:v>42.917760007549077</c:v>
                </c:pt>
                <c:pt idx="2409">
                  <c:v>42.935040002921596</c:v>
                </c:pt>
                <c:pt idx="2410">
                  <c:v>42.950880008284003</c:v>
                </c:pt>
                <c:pt idx="2411">
                  <c:v>42.968160003656521</c:v>
                </c:pt>
                <c:pt idx="2412">
                  <c:v>42.984000009018928</c:v>
                </c:pt>
                <c:pt idx="2413">
                  <c:v>43.001280004391447</c:v>
                </c:pt>
                <c:pt idx="2414">
                  <c:v>43.018559999763966</c:v>
                </c:pt>
                <c:pt idx="2415">
                  <c:v>43.034400005126372</c:v>
                </c:pt>
                <c:pt idx="2416">
                  <c:v>43.051680000498891</c:v>
                </c:pt>
                <c:pt idx="2417">
                  <c:v>43.067520005861297</c:v>
                </c:pt>
                <c:pt idx="2418">
                  <c:v>43.084800001233816</c:v>
                </c:pt>
                <c:pt idx="2419">
                  <c:v>43.100640006596223</c:v>
                </c:pt>
                <c:pt idx="2420">
                  <c:v>43.117920001968741</c:v>
                </c:pt>
                <c:pt idx="2421">
                  <c:v>43.135200007818639</c:v>
                </c:pt>
                <c:pt idx="2422">
                  <c:v>43.151040002703667</c:v>
                </c:pt>
                <c:pt idx="2423">
                  <c:v>43.168320008553565</c:v>
                </c:pt>
                <c:pt idx="2424">
                  <c:v>43.184160003438592</c:v>
                </c:pt>
                <c:pt idx="2425">
                  <c:v>43.20144000928849</c:v>
                </c:pt>
                <c:pt idx="2426">
                  <c:v>43.217280004173517</c:v>
                </c:pt>
                <c:pt idx="2427">
                  <c:v>43.234559999546036</c:v>
                </c:pt>
                <c:pt idx="2428">
                  <c:v>43.251840005395934</c:v>
                </c:pt>
                <c:pt idx="2429">
                  <c:v>43.267680000280961</c:v>
                </c:pt>
                <c:pt idx="2430">
                  <c:v>43.284960006130859</c:v>
                </c:pt>
                <c:pt idx="2431">
                  <c:v>43.300800001015887</c:v>
                </c:pt>
                <c:pt idx="2432">
                  <c:v>43.318080006865785</c:v>
                </c:pt>
                <c:pt idx="2433">
                  <c:v>43.335360002238303</c:v>
                </c:pt>
                <c:pt idx="2434">
                  <c:v>43.35120000760071</c:v>
                </c:pt>
                <c:pt idx="2435">
                  <c:v>43.368480002973229</c:v>
                </c:pt>
                <c:pt idx="2436">
                  <c:v>43.384320008335635</c:v>
                </c:pt>
                <c:pt idx="2437">
                  <c:v>43.401600003708154</c:v>
                </c:pt>
                <c:pt idx="2438">
                  <c:v>43.41744000907056</c:v>
                </c:pt>
                <c:pt idx="2439">
                  <c:v>43.434720004443079</c:v>
                </c:pt>
                <c:pt idx="2440">
                  <c:v>43.451999999815598</c:v>
                </c:pt>
                <c:pt idx="2441">
                  <c:v>43.467840005178005</c:v>
                </c:pt>
                <c:pt idx="2442">
                  <c:v>43.485120000550523</c:v>
                </c:pt>
                <c:pt idx="2443">
                  <c:v>43.50096000591293</c:v>
                </c:pt>
                <c:pt idx="2444">
                  <c:v>43.518240001285449</c:v>
                </c:pt>
                <c:pt idx="2445">
                  <c:v>43.534080006647855</c:v>
                </c:pt>
                <c:pt idx="2446">
                  <c:v>43.551360002020374</c:v>
                </c:pt>
                <c:pt idx="2447">
                  <c:v>43.568640007870272</c:v>
                </c:pt>
                <c:pt idx="2448">
                  <c:v>43.584480002755299</c:v>
                </c:pt>
                <c:pt idx="2449">
                  <c:v>43.601760008605197</c:v>
                </c:pt>
                <c:pt idx="2450">
                  <c:v>43.617600003490224</c:v>
                </c:pt>
                <c:pt idx="2451">
                  <c:v>43.634880009340122</c:v>
                </c:pt>
                <c:pt idx="2452">
                  <c:v>43.65072000422515</c:v>
                </c:pt>
                <c:pt idx="2453">
                  <c:v>43.667999999597669</c:v>
                </c:pt>
                <c:pt idx="2454">
                  <c:v>43.685280005447567</c:v>
                </c:pt>
                <c:pt idx="2455">
                  <c:v>43.701120000332594</c:v>
                </c:pt>
                <c:pt idx="2456">
                  <c:v>43.718400006182492</c:v>
                </c:pt>
                <c:pt idx="2457">
                  <c:v>43.734240001067519</c:v>
                </c:pt>
                <c:pt idx="2458">
                  <c:v>43.751520006917417</c:v>
                </c:pt>
                <c:pt idx="2459">
                  <c:v>43.767360001802444</c:v>
                </c:pt>
                <c:pt idx="2460">
                  <c:v>43.784640007652342</c:v>
                </c:pt>
                <c:pt idx="2461">
                  <c:v>43.801920003024861</c:v>
                </c:pt>
                <c:pt idx="2462">
                  <c:v>43.817760008387268</c:v>
                </c:pt>
                <c:pt idx="2463">
                  <c:v>43.835040003759786</c:v>
                </c:pt>
                <c:pt idx="2464">
                  <c:v>43.850880009122193</c:v>
                </c:pt>
                <c:pt idx="2465">
                  <c:v>43.868160004494712</c:v>
                </c:pt>
                <c:pt idx="2466">
                  <c:v>43.883999999379739</c:v>
                </c:pt>
                <c:pt idx="2467">
                  <c:v>43.901280005229637</c:v>
                </c:pt>
                <c:pt idx="2468">
                  <c:v>43.918560000602156</c:v>
                </c:pt>
                <c:pt idx="2469">
                  <c:v>43.934400005964562</c:v>
                </c:pt>
                <c:pt idx="2470">
                  <c:v>43.951680001337081</c:v>
                </c:pt>
                <c:pt idx="2471">
                  <c:v>43.967520006699488</c:v>
                </c:pt>
                <c:pt idx="2472">
                  <c:v>43.984800002072006</c:v>
                </c:pt>
                <c:pt idx="2473">
                  <c:v>44.002080007921904</c:v>
                </c:pt>
                <c:pt idx="2474">
                  <c:v>44.017920002806932</c:v>
                </c:pt>
                <c:pt idx="2475">
                  <c:v>44.03520000865683</c:v>
                </c:pt>
                <c:pt idx="2476">
                  <c:v>44.051040003541857</c:v>
                </c:pt>
                <c:pt idx="2477">
                  <c:v>44.068319998914376</c:v>
                </c:pt>
                <c:pt idx="2478">
                  <c:v>44.084160004276782</c:v>
                </c:pt>
                <c:pt idx="2479">
                  <c:v>44.101439999649301</c:v>
                </c:pt>
                <c:pt idx="2480">
                  <c:v>44.118720005499199</c:v>
                </c:pt>
                <c:pt idx="2481">
                  <c:v>44.134560000384226</c:v>
                </c:pt>
                <c:pt idx="2482">
                  <c:v>44.151840006234124</c:v>
                </c:pt>
                <c:pt idx="2483">
                  <c:v>44.167680001119152</c:v>
                </c:pt>
                <c:pt idx="2484">
                  <c:v>44.18496000696905</c:v>
                </c:pt>
                <c:pt idx="2485">
                  <c:v>44.200800001854077</c:v>
                </c:pt>
                <c:pt idx="2486">
                  <c:v>44.218080007703975</c:v>
                </c:pt>
                <c:pt idx="2487">
                  <c:v>44.235360003076494</c:v>
                </c:pt>
                <c:pt idx="2488">
                  <c:v>44.2512000084389</c:v>
                </c:pt>
                <c:pt idx="2489">
                  <c:v>44.268480003811419</c:v>
                </c:pt>
                <c:pt idx="2490">
                  <c:v>44.284320009173825</c:v>
                </c:pt>
                <c:pt idx="2491">
                  <c:v>44.301600004546344</c:v>
                </c:pt>
                <c:pt idx="2492">
                  <c:v>44.317439999431372</c:v>
                </c:pt>
                <c:pt idx="2493">
                  <c:v>44.33472000528127</c:v>
                </c:pt>
                <c:pt idx="2494">
                  <c:v>44.352000000653788</c:v>
                </c:pt>
                <c:pt idx="2495">
                  <c:v>44.367840006016195</c:v>
                </c:pt>
                <c:pt idx="2496">
                  <c:v>44.385120001388714</c:v>
                </c:pt>
                <c:pt idx="2497">
                  <c:v>44.40096000675112</c:v>
                </c:pt>
                <c:pt idx="2498">
                  <c:v>44.418240002123639</c:v>
                </c:pt>
                <c:pt idx="2499">
                  <c:v>44.434080007486045</c:v>
                </c:pt>
                <c:pt idx="2500">
                  <c:v>44.451360002858564</c:v>
                </c:pt>
                <c:pt idx="2501">
                  <c:v>44.468640008708462</c:v>
                </c:pt>
                <c:pt idx="2502">
                  <c:v>44.48448000359349</c:v>
                </c:pt>
                <c:pt idx="2503">
                  <c:v>44.501759998966008</c:v>
                </c:pt>
                <c:pt idx="2504">
                  <c:v>44.517600004328415</c:v>
                </c:pt>
                <c:pt idx="2505">
                  <c:v>44.534879999700934</c:v>
                </c:pt>
                <c:pt idx="2506">
                  <c:v>44.55072000506334</c:v>
                </c:pt>
                <c:pt idx="2507">
                  <c:v>44.568000000435859</c:v>
                </c:pt>
                <c:pt idx="2508">
                  <c:v>44.585280006285757</c:v>
                </c:pt>
                <c:pt idx="2509">
                  <c:v>44.601120001170784</c:v>
                </c:pt>
                <c:pt idx="2510">
                  <c:v>44.618400007020682</c:v>
                </c:pt>
                <c:pt idx="2511">
                  <c:v>44.63424000190571</c:v>
                </c:pt>
                <c:pt idx="2512">
                  <c:v>44.651520007755607</c:v>
                </c:pt>
                <c:pt idx="2513">
                  <c:v>44.667360002640635</c:v>
                </c:pt>
                <c:pt idx="2514">
                  <c:v>44.684640008490533</c:v>
                </c:pt>
                <c:pt idx="2515">
                  <c:v>44.701920003863052</c:v>
                </c:pt>
                <c:pt idx="2516">
                  <c:v>44.717760009225458</c:v>
                </c:pt>
                <c:pt idx="2517">
                  <c:v>44.735040004597977</c:v>
                </c:pt>
                <c:pt idx="2518">
                  <c:v>44.750879999483004</c:v>
                </c:pt>
                <c:pt idx="2519">
                  <c:v>44.768160005332902</c:v>
                </c:pt>
                <c:pt idx="2520">
                  <c:v>44.785440000705421</c:v>
                </c:pt>
                <c:pt idx="2521">
                  <c:v>44.801280006067827</c:v>
                </c:pt>
                <c:pt idx="2522">
                  <c:v>44.818560001440346</c:v>
                </c:pt>
                <c:pt idx="2523">
                  <c:v>44.834400006802753</c:v>
                </c:pt>
                <c:pt idx="2524">
                  <c:v>44.851680002175272</c:v>
                </c:pt>
                <c:pt idx="2525">
                  <c:v>44.867520007537678</c:v>
                </c:pt>
                <c:pt idx="2526">
                  <c:v>44.884800002910197</c:v>
                </c:pt>
                <c:pt idx="2527">
                  <c:v>44.902080008760095</c:v>
                </c:pt>
                <c:pt idx="2528">
                  <c:v>44.917920003645122</c:v>
                </c:pt>
                <c:pt idx="2529">
                  <c:v>44.935199999017641</c:v>
                </c:pt>
                <c:pt idx="2530">
                  <c:v>44.951040004380047</c:v>
                </c:pt>
                <c:pt idx="2531">
                  <c:v>44.968319999752566</c:v>
                </c:pt>
                <c:pt idx="2532">
                  <c:v>44.984160005114973</c:v>
                </c:pt>
                <c:pt idx="2533">
                  <c:v>45.001440000487491</c:v>
                </c:pt>
                <c:pt idx="2534">
                  <c:v>45.018720006337389</c:v>
                </c:pt>
                <c:pt idx="2535">
                  <c:v>45.034560001222417</c:v>
                </c:pt>
                <c:pt idx="2536">
                  <c:v>45.051840007072315</c:v>
                </c:pt>
                <c:pt idx="2537">
                  <c:v>45.067680001957342</c:v>
                </c:pt>
                <c:pt idx="2538">
                  <c:v>45.08496000780724</c:v>
                </c:pt>
                <c:pt idx="2539">
                  <c:v>45.100800002692267</c:v>
                </c:pt>
                <c:pt idx="2540">
                  <c:v>45.118080008542165</c:v>
                </c:pt>
                <c:pt idx="2541">
                  <c:v>45.135360003914684</c:v>
                </c:pt>
                <c:pt idx="2542">
                  <c:v>45.15120000927709</c:v>
                </c:pt>
                <c:pt idx="2543">
                  <c:v>45.168480004649609</c:v>
                </c:pt>
                <c:pt idx="2544">
                  <c:v>45.184319999534637</c:v>
                </c:pt>
                <c:pt idx="2545">
                  <c:v>45.201600005384535</c:v>
                </c:pt>
                <c:pt idx="2546">
                  <c:v>45.217440000269562</c:v>
                </c:pt>
                <c:pt idx="2547">
                  <c:v>45.23472000611946</c:v>
                </c:pt>
                <c:pt idx="2548">
                  <c:v>45.252000001491979</c:v>
                </c:pt>
                <c:pt idx="2549">
                  <c:v>45.267840006854385</c:v>
                </c:pt>
                <c:pt idx="2550">
                  <c:v>45.285120002226904</c:v>
                </c:pt>
                <c:pt idx="2551">
                  <c:v>45.30096000758931</c:v>
                </c:pt>
                <c:pt idx="2552">
                  <c:v>45.318240002961829</c:v>
                </c:pt>
                <c:pt idx="2553">
                  <c:v>45.334080008324236</c:v>
                </c:pt>
                <c:pt idx="2554">
                  <c:v>45.351360003696755</c:v>
                </c:pt>
                <c:pt idx="2555">
                  <c:v>45.368639999069273</c:v>
                </c:pt>
                <c:pt idx="2556">
                  <c:v>45.38448000443168</c:v>
                </c:pt>
                <c:pt idx="2557">
                  <c:v>45.401759999804199</c:v>
                </c:pt>
                <c:pt idx="2558">
                  <c:v>45.417600005166605</c:v>
                </c:pt>
                <c:pt idx="2559">
                  <c:v>45.434880000539124</c:v>
                </c:pt>
                <c:pt idx="2560">
                  <c:v>45.45072000590153</c:v>
                </c:pt>
                <c:pt idx="2561">
                  <c:v>45.468000001274049</c:v>
                </c:pt>
                <c:pt idx="2562">
                  <c:v>45.485280007123947</c:v>
                </c:pt>
                <c:pt idx="2563">
                  <c:v>45.501120002008975</c:v>
                </c:pt>
                <c:pt idx="2564">
                  <c:v>45.518400007858872</c:v>
                </c:pt>
                <c:pt idx="2565">
                  <c:v>45.5342400027439</c:v>
                </c:pt>
                <c:pt idx="2566">
                  <c:v>45.551520008593798</c:v>
                </c:pt>
                <c:pt idx="2567">
                  <c:v>45.568800003966317</c:v>
                </c:pt>
                <c:pt idx="2568">
                  <c:v>45.584640009328723</c:v>
                </c:pt>
                <c:pt idx="2569">
                  <c:v>45.601920004701242</c:v>
                </c:pt>
                <c:pt idx="2570">
                  <c:v>45.617759999586269</c:v>
                </c:pt>
                <c:pt idx="2571">
                  <c:v>45.635040005436167</c:v>
                </c:pt>
                <c:pt idx="2572">
                  <c:v>45.650880000321195</c:v>
                </c:pt>
                <c:pt idx="2573">
                  <c:v>45.668160006171092</c:v>
                </c:pt>
                <c:pt idx="2574">
                  <c:v>45.685440001543611</c:v>
                </c:pt>
                <c:pt idx="2575">
                  <c:v>45.701280006906018</c:v>
                </c:pt>
                <c:pt idx="2576">
                  <c:v>45.718560002278537</c:v>
                </c:pt>
                <c:pt idx="2577">
                  <c:v>45.734400007640943</c:v>
                </c:pt>
                <c:pt idx="2578">
                  <c:v>45.751680003013462</c:v>
                </c:pt>
                <c:pt idx="2579">
                  <c:v>45.767520008375868</c:v>
                </c:pt>
                <c:pt idx="2580">
                  <c:v>45.784800003748387</c:v>
                </c:pt>
                <c:pt idx="2581">
                  <c:v>45.802079999120906</c:v>
                </c:pt>
                <c:pt idx="2582">
                  <c:v>45.817920004483312</c:v>
                </c:pt>
                <c:pt idx="2583">
                  <c:v>45.835199999855831</c:v>
                </c:pt>
                <c:pt idx="2584">
                  <c:v>45.851040005218238</c:v>
                </c:pt>
                <c:pt idx="2585">
                  <c:v>45.868320000590757</c:v>
                </c:pt>
                <c:pt idx="2586">
                  <c:v>45.884160005953163</c:v>
                </c:pt>
                <c:pt idx="2587">
                  <c:v>45.901440001325682</c:v>
                </c:pt>
                <c:pt idx="2588">
                  <c:v>45.91872000717558</c:v>
                </c:pt>
                <c:pt idx="2589">
                  <c:v>45.934560002060607</c:v>
                </c:pt>
                <c:pt idx="2590">
                  <c:v>45.951840007910505</c:v>
                </c:pt>
                <c:pt idx="2591">
                  <c:v>45.967680002795532</c:v>
                </c:pt>
                <c:pt idx="2592">
                  <c:v>45.98496000864543</c:v>
                </c:pt>
                <c:pt idx="2593">
                  <c:v>46.000800003530458</c:v>
                </c:pt>
                <c:pt idx="2594">
                  <c:v>46.018079998902977</c:v>
                </c:pt>
                <c:pt idx="2595">
                  <c:v>46.035360004752874</c:v>
                </c:pt>
                <c:pt idx="2596">
                  <c:v>46.051199999637902</c:v>
                </c:pt>
                <c:pt idx="2597">
                  <c:v>46.0684800054878</c:v>
                </c:pt>
                <c:pt idx="2598">
                  <c:v>46.084320000372827</c:v>
                </c:pt>
                <c:pt idx="2599">
                  <c:v>46.101600006222725</c:v>
                </c:pt>
                <c:pt idx="2600">
                  <c:v>46.117440001107752</c:v>
                </c:pt>
                <c:pt idx="2601">
                  <c:v>46.13472000695765</c:v>
                </c:pt>
                <c:pt idx="2602">
                  <c:v>46.152000002330169</c:v>
                </c:pt>
                <c:pt idx="2603">
                  <c:v>46.167840007692575</c:v>
                </c:pt>
                <c:pt idx="2604">
                  <c:v>46.185120003065094</c:v>
                </c:pt>
                <c:pt idx="2605">
                  <c:v>46.200960008427501</c:v>
                </c:pt>
                <c:pt idx="2606">
                  <c:v>46.21824000380002</c:v>
                </c:pt>
                <c:pt idx="2607">
                  <c:v>46.234080009162426</c:v>
                </c:pt>
                <c:pt idx="2608">
                  <c:v>46.251360004534945</c:v>
                </c:pt>
                <c:pt idx="2609">
                  <c:v>46.268639999907464</c:v>
                </c:pt>
                <c:pt idx="2610">
                  <c:v>46.28448000526987</c:v>
                </c:pt>
                <c:pt idx="2611">
                  <c:v>46.301760000642389</c:v>
                </c:pt>
                <c:pt idx="2612">
                  <c:v>46.317600006004795</c:v>
                </c:pt>
                <c:pt idx="2613">
                  <c:v>46.334880001377314</c:v>
                </c:pt>
                <c:pt idx="2614">
                  <c:v>46.352160007227212</c:v>
                </c:pt>
                <c:pt idx="2615">
                  <c:v>46.36800000211224</c:v>
                </c:pt>
                <c:pt idx="2616">
                  <c:v>46.385280007962137</c:v>
                </c:pt>
                <c:pt idx="2617">
                  <c:v>46.401120002847165</c:v>
                </c:pt>
                <c:pt idx="2618">
                  <c:v>46.418400008697063</c:v>
                </c:pt>
                <c:pt idx="2619">
                  <c:v>46.43424000358209</c:v>
                </c:pt>
                <c:pt idx="2620">
                  <c:v>46.451519998954609</c:v>
                </c:pt>
                <c:pt idx="2621">
                  <c:v>46.468800004804507</c:v>
                </c:pt>
                <c:pt idx="2622">
                  <c:v>46.484639999689534</c:v>
                </c:pt>
                <c:pt idx="2623">
                  <c:v>46.501920005539432</c:v>
                </c:pt>
                <c:pt idx="2624">
                  <c:v>46.51776000042446</c:v>
                </c:pt>
                <c:pt idx="2625">
                  <c:v>46.535040006274357</c:v>
                </c:pt>
                <c:pt idx="2626">
                  <c:v>46.550880001159385</c:v>
                </c:pt>
                <c:pt idx="2627">
                  <c:v>46.568160007009283</c:v>
                </c:pt>
                <c:pt idx="2628">
                  <c:v>46.585440002381802</c:v>
                </c:pt>
                <c:pt idx="2629">
                  <c:v>46.601280007744208</c:v>
                </c:pt>
                <c:pt idx="2630">
                  <c:v>46.618560003116727</c:v>
                </c:pt>
                <c:pt idx="2631">
                  <c:v>46.634400008479133</c:v>
                </c:pt>
                <c:pt idx="2632">
                  <c:v>46.651680003851652</c:v>
                </c:pt>
                <c:pt idx="2633">
                  <c:v>46.667520009214059</c:v>
                </c:pt>
                <c:pt idx="2634">
                  <c:v>46.684800004586577</c:v>
                </c:pt>
                <c:pt idx="2635">
                  <c:v>46.702079999959096</c:v>
                </c:pt>
                <c:pt idx="2636">
                  <c:v>46.717920005321503</c:v>
                </c:pt>
                <c:pt idx="2637">
                  <c:v>46.735200000694022</c:v>
                </c:pt>
                <c:pt idx="2638">
                  <c:v>46.751040006056428</c:v>
                </c:pt>
                <c:pt idx="2639">
                  <c:v>46.768320001428947</c:v>
                </c:pt>
                <c:pt idx="2640">
                  <c:v>46.784160006791353</c:v>
                </c:pt>
                <c:pt idx="2641">
                  <c:v>46.801440002163872</c:v>
                </c:pt>
                <c:pt idx="2642">
                  <c:v>46.81872000801377</c:v>
                </c:pt>
                <c:pt idx="2643">
                  <c:v>46.834560002898797</c:v>
                </c:pt>
                <c:pt idx="2644">
                  <c:v>46.851840008748695</c:v>
                </c:pt>
                <c:pt idx="2645">
                  <c:v>46.867680003633723</c:v>
                </c:pt>
                <c:pt idx="2646">
                  <c:v>46.884959999006242</c:v>
                </c:pt>
                <c:pt idx="2647">
                  <c:v>46.900800004368648</c:v>
                </c:pt>
                <c:pt idx="2648">
                  <c:v>46.918079999741167</c:v>
                </c:pt>
                <c:pt idx="2649">
                  <c:v>46.935360005591065</c:v>
                </c:pt>
                <c:pt idx="2650">
                  <c:v>46.951200000476092</c:v>
                </c:pt>
                <c:pt idx="2651">
                  <c:v>46.96848000632599</c:v>
                </c:pt>
                <c:pt idx="2652">
                  <c:v>46.984320001211017</c:v>
                </c:pt>
                <c:pt idx="2653">
                  <c:v>47.001600007060915</c:v>
                </c:pt>
                <c:pt idx="2654">
                  <c:v>47.017440001945943</c:v>
                </c:pt>
                <c:pt idx="2655">
                  <c:v>47.034720007795841</c:v>
                </c:pt>
                <c:pt idx="2656">
                  <c:v>47.052000003168359</c:v>
                </c:pt>
                <c:pt idx="2657">
                  <c:v>47.067840008530766</c:v>
                </c:pt>
                <c:pt idx="2658">
                  <c:v>47.085120003903285</c:v>
                </c:pt>
                <c:pt idx="2659">
                  <c:v>47.100960009265691</c:v>
                </c:pt>
                <c:pt idx="2660">
                  <c:v>47.11824000463821</c:v>
                </c:pt>
                <c:pt idx="2661">
                  <c:v>47.135520000010729</c:v>
                </c:pt>
                <c:pt idx="2662">
                  <c:v>47.151360005373135</c:v>
                </c:pt>
                <c:pt idx="2663">
                  <c:v>47.168640000745654</c:v>
                </c:pt>
                <c:pt idx="2664">
                  <c:v>47.18448000610806</c:v>
                </c:pt>
                <c:pt idx="2665">
                  <c:v>47.201760001480579</c:v>
                </c:pt>
                <c:pt idx="2666">
                  <c:v>47.217600006842986</c:v>
                </c:pt>
                <c:pt idx="2667">
                  <c:v>47.234880002215505</c:v>
                </c:pt>
                <c:pt idx="2668">
                  <c:v>47.252160008065403</c:v>
                </c:pt>
                <c:pt idx="2669">
                  <c:v>47.26800000295043</c:v>
                </c:pt>
                <c:pt idx="2670">
                  <c:v>47.285280008800328</c:v>
                </c:pt>
                <c:pt idx="2671">
                  <c:v>47.301120003685355</c:v>
                </c:pt>
                <c:pt idx="2672">
                  <c:v>47.318399999057874</c:v>
                </c:pt>
                <c:pt idx="2673">
                  <c:v>47.33424000442028</c:v>
                </c:pt>
                <c:pt idx="2674">
                  <c:v>47.351519999792799</c:v>
                </c:pt>
                <c:pt idx="2675">
                  <c:v>47.368800005642697</c:v>
                </c:pt>
                <c:pt idx="2676">
                  <c:v>47.384640000527725</c:v>
                </c:pt>
                <c:pt idx="2677">
                  <c:v>47.401920006377622</c:v>
                </c:pt>
                <c:pt idx="2678">
                  <c:v>47.41776000126265</c:v>
                </c:pt>
                <c:pt idx="2679">
                  <c:v>47.435040007112548</c:v>
                </c:pt>
                <c:pt idx="2680">
                  <c:v>47.450880001997575</c:v>
                </c:pt>
                <c:pt idx="2681">
                  <c:v>47.468160007847473</c:v>
                </c:pt>
                <c:pt idx="2682">
                  <c:v>47.485440003219992</c:v>
                </c:pt>
                <c:pt idx="2683">
                  <c:v>47.501280008582398</c:v>
                </c:pt>
                <c:pt idx="2684">
                  <c:v>47.518560003954917</c:v>
                </c:pt>
                <c:pt idx="2685">
                  <c:v>47.534400009317324</c:v>
                </c:pt>
                <c:pt idx="2686">
                  <c:v>47.551680004689842</c:v>
                </c:pt>
                <c:pt idx="2687">
                  <c:v>47.56751999957487</c:v>
                </c:pt>
                <c:pt idx="2688">
                  <c:v>47.584800005424768</c:v>
                </c:pt>
                <c:pt idx="2689">
                  <c:v>47.602080000797287</c:v>
                </c:pt>
                <c:pt idx="2690">
                  <c:v>47.617920006159693</c:v>
                </c:pt>
                <c:pt idx="2691">
                  <c:v>47.635200001532212</c:v>
                </c:pt>
                <c:pt idx="2692">
                  <c:v>47.651040006894618</c:v>
                </c:pt>
                <c:pt idx="2693">
                  <c:v>47.668320002267137</c:v>
                </c:pt>
                <c:pt idx="2694">
                  <c:v>47.684160007629544</c:v>
                </c:pt>
                <c:pt idx="2695">
                  <c:v>47.701440003002062</c:v>
                </c:pt>
                <c:pt idx="2696">
                  <c:v>47.71872000885196</c:v>
                </c:pt>
                <c:pt idx="2697">
                  <c:v>47.734560003736988</c:v>
                </c:pt>
                <c:pt idx="2698">
                  <c:v>47.751839999109507</c:v>
                </c:pt>
                <c:pt idx="2699">
                  <c:v>47.767680004471913</c:v>
                </c:pt>
                <c:pt idx="2700">
                  <c:v>47.784959999844432</c:v>
                </c:pt>
                <c:pt idx="2701">
                  <c:v>47.80224000569433</c:v>
                </c:pt>
                <c:pt idx="2702">
                  <c:v>47.818080000579357</c:v>
                </c:pt>
                <c:pt idx="2703">
                  <c:v>47.835360006429255</c:v>
                </c:pt>
                <c:pt idx="2704">
                  <c:v>47.851200001314282</c:v>
                </c:pt>
                <c:pt idx="2705">
                  <c:v>47.86848000716418</c:v>
                </c:pt>
                <c:pt idx="2706">
                  <c:v>47.884320002049208</c:v>
                </c:pt>
                <c:pt idx="2707">
                  <c:v>47.901600007899106</c:v>
                </c:pt>
                <c:pt idx="2708">
                  <c:v>47.918880003271624</c:v>
                </c:pt>
                <c:pt idx="2709">
                  <c:v>47.934720008634031</c:v>
                </c:pt>
                <c:pt idx="2710">
                  <c:v>47.95200000400655</c:v>
                </c:pt>
                <c:pt idx="2711">
                  <c:v>47.967839998891577</c:v>
                </c:pt>
                <c:pt idx="2712">
                  <c:v>47.985120004741475</c:v>
                </c:pt>
                <c:pt idx="2713">
                  <c:v>48.000959999626502</c:v>
                </c:pt>
                <c:pt idx="2714">
                  <c:v>48.0182400054764</c:v>
                </c:pt>
                <c:pt idx="2715">
                  <c:v>48.035520000848919</c:v>
                </c:pt>
                <c:pt idx="2716">
                  <c:v>48.051360006211326</c:v>
                </c:pt>
                <c:pt idx="2717">
                  <c:v>48.068640001583844</c:v>
                </c:pt>
                <c:pt idx="2718">
                  <c:v>48.084480006946251</c:v>
                </c:pt>
                <c:pt idx="2719">
                  <c:v>48.10176000231877</c:v>
                </c:pt>
                <c:pt idx="2720">
                  <c:v>48.117600007681176</c:v>
                </c:pt>
                <c:pt idx="2721">
                  <c:v>48.134880003053695</c:v>
                </c:pt>
                <c:pt idx="2722">
                  <c:v>48.152160008903593</c:v>
                </c:pt>
                <c:pt idx="2723">
                  <c:v>48.16800000378862</c:v>
                </c:pt>
                <c:pt idx="2724">
                  <c:v>48.185279999161139</c:v>
                </c:pt>
                <c:pt idx="2725">
                  <c:v>48.201120004523546</c:v>
                </c:pt>
                <c:pt idx="2726">
                  <c:v>48.218399999896064</c:v>
                </c:pt>
                <c:pt idx="2727">
                  <c:v>48.234240005258471</c:v>
                </c:pt>
                <c:pt idx="2728">
                  <c:v>48.25152000063099</c:v>
                </c:pt>
                <c:pt idx="2729">
                  <c:v>48.268800006480888</c:v>
                </c:pt>
                <c:pt idx="2730">
                  <c:v>48.284640001365915</c:v>
                </c:pt>
                <c:pt idx="2731">
                  <c:v>48.301920007215813</c:v>
                </c:pt>
                <c:pt idx="2732">
                  <c:v>48.31776000210084</c:v>
                </c:pt>
                <c:pt idx="2733">
                  <c:v>48.335040007950738</c:v>
                </c:pt>
                <c:pt idx="2734">
                  <c:v>48.350880002835765</c:v>
                </c:pt>
                <c:pt idx="2735">
                  <c:v>48.368160008685663</c:v>
                </c:pt>
                <c:pt idx="2736">
                  <c:v>48.385440004058182</c:v>
                </c:pt>
                <c:pt idx="2737">
                  <c:v>48.40127999894321</c:v>
                </c:pt>
                <c:pt idx="2738">
                  <c:v>48.418560004793108</c:v>
                </c:pt>
                <c:pt idx="2739">
                  <c:v>48.434399999678135</c:v>
                </c:pt>
                <c:pt idx="2740">
                  <c:v>48.451680005528033</c:v>
                </c:pt>
                <c:pt idx="2741">
                  <c:v>48.46752000041306</c:v>
                </c:pt>
                <c:pt idx="2742">
                  <c:v>48.484800006262958</c:v>
                </c:pt>
                <c:pt idx="2743">
                  <c:v>48.502080001635477</c:v>
                </c:pt>
                <c:pt idx="2744">
                  <c:v>48.517920006997883</c:v>
                </c:pt>
                <c:pt idx="2745">
                  <c:v>48.535200002370402</c:v>
                </c:pt>
                <c:pt idx="2746">
                  <c:v>48.551040007732809</c:v>
                </c:pt>
                <c:pt idx="2747">
                  <c:v>48.568320003105327</c:v>
                </c:pt>
                <c:pt idx="2748">
                  <c:v>48.585600008955225</c:v>
                </c:pt>
                <c:pt idx="2749">
                  <c:v>48.601440003840253</c:v>
                </c:pt>
                <c:pt idx="2750">
                  <c:v>48.618719999212772</c:v>
                </c:pt>
                <c:pt idx="2751">
                  <c:v>48.634560004575178</c:v>
                </c:pt>
                <c:pt idx="2752">
                  <c:v>48.651839999947697</c:v>
                </c:pt>
                <c:pt idx="2753">
                  <c:v>48.667680005310103</c:v>
                </c:pt>
                <c:pt idx="2754">
                  <c:v>48.684960000682622</c:v>
                </c:pt>
                <c:pt idx="2755">
                  <c:v>48.70224000653252</c:v>
                </c:pt>
                <c:pt idx="2756">
                  <c:v>48.718080001417547</c:v>
                </c:pt>
                <c:pt idx="2757">
                  <c:v>48.735360007267445</c:v>
                </c:pt>
                <c:pt idx="2758">
                  <c:v>48.751200002152473</c:v>
                </c:pt>
                <c:pt idx="2759">
                  <c:v>48.768480008002371</c:v>
                </c:pt>
                <c:pt idx="2760">
                  <c:v>48.784320002887398</c:v>
                </c:pt>
                <c:pt idx="2761">
                  <c:v>48.801600008737296</c:v>
                </c:pt>
                <c:pt idx="2762">
                  <c:v>48.818880004109815</c:v>
                </c:pt>
                <c:pt idx="2763">
                  <c:v>48.834719998994842</c:v>
                </c:pt>
                <c:pt idx="2764">
                  <c:v>48.85200000484474</c:v>
                </c:pt>
                <c:pt idx="2765">
                  <c:v>48.867839999729767</c:v>
                </c:pt>
                <c:pt idx="2766">
                  <c:v>48.885120005579665</c:v>
                </c:pt>
                <c:pt idx="2767">
                  <c:v>48.900960000464693</c:v>
                </c:pt>
                <c:pt idx="2768">
                  <c:v>48.918240006314591</c:v>
                </c:pt>
                <c:pt idx="2769">
                  <c:v>48.935520001687109</c:v>
                </c:pt>
                <c:pt idx="2770">
                  <c:v>48.951360007049516</c:v>
                </c:pt>
                <c:pt idx="2771">
                  <c:v>48.968640002422035</c:v>
                </c:pt>
                <c:pt idx="2772">
                  <c:v>48.984480007784441</c:v>
                </c:pt>
                <c:pt idx="2773">
                  <c:v>49.00176000315696</c:v>
                </c:pt>
                <c:pt idx="2774">
                  <c:v>49.017600008519366</c:v>
                </c:pt>
                <c:pt idx="2775">
                  <c:v>49.034880003891885</c:v>
                </c:pt>
                <c:pt idx="2776">
                  <c:v>49.052159999264404</c:v>
                </c:pt>
                <c:pt idx="2777">
                  <c:v>49.068000004626811</c:v>
                </c:pt>
                <c:pt idx="2778">
                  <c:v>49.085279999999329</c:v>
                </c:pt>
                <c:pt idx="2779">
                  <c:v>49.101120005361736</c:v>
                </c:pt>
                <c:pt idx="2780">
                  <c:v>49.118400000734255</c:v>
                </c:pt>
                <c:pt idx="2781">
                  <c:v>49.134240006096661</c:v>
                </c:pt>
                <c:pt idx="2782">
                  <c:v>49.15152000146918</c:v>
                </c:pt>
                <c:pt idx="2783">
                  <c:v>49.168800007319078</c:v>
                </c:pt>
                <c:pt idx="2784">
                  <c:v>49.184640002204105</c:v>
                </c:pt>
                <c:pt idx="2785">
                  <c:v>49.201920008054003</c:v>
                </c:pt>
                <c:pt idx="2786">
                  <c:v>49.217760002939031</c:v>
                </c:pt>
                <c:pt idx="2787">
                  <c:v>49.235040008788928</c:v>
                </c:pt>
                <c:pt idx="2788">
                  <c:v>49.250880003673956</c:v>
                </c:pt>
                <c:pt idx="2789">
                  <c:v>49.268159999046475</c:v>
                </c:pt>
                <c:pt idx="2790">
                  <c:v>49.285440004896373</c:v>
                </c:pt>
                <c:pt idx="2791">
                  <c:v>49.3012799997814</c:v>
                </c:pt>
                <c:pt idx="2792">
                  <c:v>49.318560005631298</c:v>
                </c:pt>
                <c:pt idx="2793">
                  <c:v>49.334400000516325</c:v>
                </c:pt>
                <c:pt idx="2794">
                  <c:v>49.351680006366223</c:v>
                </c:pt>
                <c:pt idx="2795">
                  <c:v>49.368960001738742</c:v>
                </c:pt>
                <c:pt idx="2796">
                  <c:v>49.384800007101148</c:v>
                </c:pt>
                <c:pt idx="2797">
                  <c:v>49.402080002473667</c:v>
                </c:pt>
                <c:pt idx="2798">
                  <c:v>49.417920007836074</c:v>
                </c:pt>
                <c:pt idx="2799">
                  <c:v>49.435200003208593</c:v>
                </c:pt>
                <c:pt idx="2800">
                  <c:v>49.451040008570999</c:v>
                </c:pt>
                <c:pt idx="2801">
                  <c:v>49.468320003943518</c:v>
                </c:pt>
                <c:pt idx="2802">
                  <c:v>49.485599999316037</c:v>
                </c:pt>
                <c:pt idx="2803">
                  <c:v>49.501440004678443</c:v>
                </c:pt>
                <c:pt idx="2804">
                  <c:v>49.518720000050962</c:v>
                </c:pt>
                <c:pt idx="2805">
                  <c:v>49.534560005413368</c:v>
                </c:pt>
                <c:pt idx="2806">
                  <c:v>49.551840000785887</c:v>
                </c:pt>
                <c:pt idx="2807">
                  <c:v>49.567680006148294</c:v>
                </c:pt>
                <c:pt idx="2808">
                  <c:v>49.584960001520813</c:v>
                </c:pt>
                <c:pt idx="2809">
                  <c:v>49.60224000737071</c:v>
                </c:pt>
                <c:pt idx="2810">
                  <c:v>49.618080002255738</c:v>
                </c:pt>
                <c:pt idx="2811">
                  <c:v>49.635360008105636</c:v>
                </c:pt>
                <c:pt idx="2812">
                  <c:v>49.651200002990663</c:v>
                </c:pt>
                <c:pt idx="2813">
                  <c:v>49.668480008840561</c:v>
                </c:pt>
                <c:pt idx="2814">
                  <c:v>49.684320003725588</c:v>
                </c:pt>
                <c:pt idx="2815">
                  <c:v>49.701599999098107</c:v>
                </c:pt>
                <c:pt idx="2816">
                  <c:v>49.718880004948005</c:v>
                </c:pt>
                <c:pt idx="2817">
                  <c:v>49.734719999833032</c:v>
                </c:pt>
                <c:pt idx="2818">
                  <c:v>49.75200000568293</c:v>
                </c:pt>
                <c:pt idx="2819">
                  <c:v>49.767840000567958</c:v>
                </c:pt>
                <c:pt idx="2820">
                  <c:v>49.785120006417856</c:v>
                </c:pt>
                <c:pt idx="2821">
                  <c:v>49.800960001302883</c:v>
                </c:pt>
                <c:pt idx="2822">
                  <c:v>49.818240007152781</c:v>
                </c:pt>
                <c:pt idx="2823">
                  <c:v>49.8355200025253</c:v>
                </c:pt>
                <c:pt idx="2824">
                  <c:v>49.851360007887706</c:v>
                </c:pt>
                <c:pt idx="2825">
                  <c:v>49.868640003260225</c:v>
                </c:pt>
                <c:pt idx="2826">
                  <c:v>49.884480008622631</c:v>
                </c:pt>
                <c:pt idx="2827">
                  <c:v>49.90176000399515</c:v>
                </c:pt>
                <c:pt idx="2828">
                  <c:v>49.917599998880178</c:v>
                </c:pt>
                <c:pt idx="2829">
                  <c:v>49.934880004730076</c:v>
                </c:pt>
                <c:pt idx="2830">
                  <c:v>49.952160000102594</c:v>
                </c:pt>
                <c:pt idx="2831">
                  <c:v>49.968000005465001</c:v>
                </c:pt>
                <c:pt idx="2832">
                  <c:v>49.98528000083752</c:v>
                </c:pt>
                <c:pt idx="2833">
                  <c:v>50.001120006199926</c:v>
                </c:pt>
                <c:pt idx="2834">
                  <c:v>50.018400001572445</c:v>
                </c:pt>
                <c:pt idx="2835">
                  <c:v>50.034240006934851</c:v>
                </c:pt>
                <c:pt idx="2836">
                  <c:v>50.05152000230737</c:v>
                </c:pt>
                <c:pt idx="2837">
                  <c:v>50.068800008157268</c:v>
                </c:pt>
                <c:pt idx="2838">
                  <c:v>50.084640003042296</c:v>
                </c:pt>
                <c:pt idx="2839">
                  <c:v>50.101920008892193</c:v>
                </c:pt>
                <c:pt idx="2840">
                  <c:v>50.117760003777221</c:v>
                </c:pt>
                <c:pt idx="2841">
                  <c:v>50.13503999914974</c:v>
                </c:pt>
                <c:pt idx="2842">
                  <c:v>50.152320004999638</c:v>
                </c:pt>
                <c:pt idx="2843">
                  <c:v>50.168159999884665</c:v>
                </c:pt>
                <c:pt idx="2844">
                  <c:v>50.185440005734563</c:v>
                </c:pt>
                <c:pt idx="2845">
                  <c:v>50.20128000061959</c:v>
                </c:pt>
                <c:pt idx="2846">
                  <c:v>50.218560006469488</c:v>
                </c:pt>
                <c:pt idx="2847">
                  <c:v>50.234400001354516</c:v>
                </c:pt>
                <c:pt idx="2848">
                  <c:v>50.251680007204413</c:v>
                </c:pt>
                <c:pt idx="2849">
                  <c:v>50.268960002576932</c:v>
                </c:pt>
                <c:pt idx="2850">
                  <c:v>50.284800007939339</c:v>
                </c:pt>
                <c:pt idx="2851">
                  <c:v>50.302080003311858</c:v>
                </c:pt>
                <c:pt idx="2852">
                  <c:v>50.317920008674264</c:v>
                </c:pt>
                <c:pt idx="2853">
                  <c:v>50.335200004046783</c:v>
                </c:pt>
                <c:pt idx="2854">
                  <c:v>50.35103999893181</c:v>
                </c:pt>
                <c:pt idx="2855">
                  <c:v>50.368320004781708</c:v>
                </c:pt>
                <c:pt idx="2856">
                  <c:v>50.385600000154227</c:v>
                </c:pt>
                <c:pt idx="2857">
                  <c:v>50.401440005516633</c:v>
                </c:pt>
                <c:pt idx="2858">
                  <c:v>50.418720000889152</c:v>
                </c:pt>
                <c:pt idx="2859">
                  <c:v>50.434560006251559</c:v>
                </c:pt>
                <c:pt idx="2860">
                  <c:v>50.451840001624078</c:v>
                </c:pt>
                <c:pt idx="2861">
                  <c:v>50.467680006986484</c:v>
                </c:pt>
                <c:pt idx="2862">
                  <c:v>50.484960002359003</c:v>
                </c:pt>
                <c:pt idx="2863">
                  <c:v>50.502240008208901</c:v>
                </c:pt>
                <c:pt idx="2864">
                  <c:v>50.518080003093928</c:v>
                </c:pt>
                <c:pt idx="2865">
                  <c:v>50.535360008943826</c:v>
                </c:pt>
                <c:pt idx="2866">
                  <c:v>50.551200003828853</c:v>
                </c:pt>
                <c:pt idx="2867">
                  <c:v>50.568479999201372</c:v>
                </c:pt>
                <c:pt idx="2868">
                  <c:v>50.584320004563779</c:v>
                </c:pt>
                <c:pt idx="2869">
                  <c:v>50.601599999936298</c:v>
                </c:pt>
                <c:pt idx="2870">
                  <c:v>50.618880005786195</c:v>
                </c:pt>
                <c:pt idx="2871">
                  <c:v>50.634720000671223</c:v>
                </c:pt>
                <c:pt idx="2872">
                  <c:v>50.652000006521121</c:v>
                </c:pt>
                <c:pt idx="2873">
                  <c:v>50.667840001406148</c:v>
                </c:pt>
                <c:pt idx="2874">
                  <c:v>50.685120007256046</c:v>
                </c:pt>
                <c:pt idx="2875">
                  <c:v>50.700960002141073</c:v>
                </c:pt>
                <c:pt idx="2876">
                  <c:v>50.718240007990971</c:v>
                </c:pt>
                <c:pt idx="2877">
                  <c:v>50.73552000336349</c:v>
                </c:pt>
                <c:pt idx="2878">
                  <c:v>50.751360008725896</c:v>
                </c:pt>
                <c:pt idx="2879">
                  <c:v>50.768640004098415</c:v>
                </c:pt>
                <c:pt idx="2880">
                  <c:v>50.784479998983443</c:v>
                </c:pt>
                <c:pt idx="2881">
                  <c:v>50.801760004833341</c:v>
                </c:pt>
                <c:pt idx="2882">
                  <c:v>50.817599999718368</c:v>
                </c:pt>
                <c:pt idx="2883">
                  <c:v>50.834880005568266</c:v>
                </c:pt>
                <c:pt idx="2884">
                  <c:v>50.852160000940785</c:v>
                </c:pt>
                <c:pt idx="2885">
                  <c:v>50.868000006303191</c:v>
                </c:pt>
                <c:pt idx="2886">
                  <c:v>50.88528000167571</c:v>
                </c:pt>
                <c:pt idx="2887">
                  <c:v>50.901120007038116</c:v>
                </c:pt>
                <c:pt idx="2888">
                  <c:v>50.918400002410635</c:v>
                </c:pt>
                <c:pt idx="2889">
                  <c:v>50.935680008260533</c:v>
                </c:pt>
                <c:pt idx="2890">
                  <c:v>50.951520003145561</c:v>
                </c:pt>
                <c:pt idx="2891">
                  <c:v>50.968800008995458</c:v>
                </c:pt>
                <c:pt idx="2892">
                  <c:v>50.984640003880486</c:v>
                </c:pt>
                <c:pt idx="2893">
                  <c:v>51.001919999253005</c:v>
                </c:pt>
                <c:pt idx="2894">
                  <c:v>51.017760004615411</c:v>
                </c:pt>
                <c:pt idx="2895">
                  <c:v>51.03503999998793</c:v>
                </c:pt>
                <c:pt idx="2896">
                  <c:v>51.052320005837828</c:v>
                </c:pt>
                <c:pt idx="2897">
                  <c:v>51.068160000722855</c:v>
                </c:pt>
                <c:pt idx="2898">
                  <c:v>51.085440006572753</c:v>
                </c:pt>
                <c:pt idx="2899">
                  <c:v>51.101280001457781</c:v>
                </c:pt>
                <c:pt idx="2900">
                  <c:v>51.118560007307678</c:v>
                </c:pt>
                <c:pt idx="2901">
                  <c:v>51.134400002192706</c:v>
                </c:pt>
                <c:pt idx="2902">
                  <c:v>51.151680008042604</c:v>
                </c:pt>
                <c:pt idx="2903">
                  <c:v>51.168960003415123</c:v>
                </c:pt>
                <c:pt idx="2904">
                  <c:v>51.184800008777529</c:v>
                </c:pt>
                <c:pt idx="2905">
                  <c:v>51.202080004150048</c:v>
                </c:pt>
                <c:pt idx="2906">
                  <c:v>51.217919999035075</c:v>
                </c:pt>
                <c:pt idx="2907">
                  <c:v>51.235200004884973</c:v>
                </c:pt>
                <c:pt idx="2908">
                  <c:v>51.251039999770001</c:v>
                </c:pt>
                <c:pt idx="2909">
                  <c:v>51.268320005619898</c:v>
                </c:pt>
                <c:pt idx="2910">
                  <c:v>51.285600000992417</c:v>
                </c:pt>
                <c:pt idx="2911">
                  <c:v>51.301440006354824</c:v>
                </c:pt>
                <c:pt idx="2912">
                  <c:v>51.318720001727343</c:v>
                </c:pt>
                <c:pt idx="2913">
                  <c:v>51.334560007089749</c:v>
                </c:pt>
                <c:pt idx="2914">
                  <c:v>51.351840002462268</c:v>
                </c:pt>
                <c:pt idx="2915">
                  <c:v>51.367680007824674</c:v>
                </c:pt>
                <c:pt idx="2916">
                  <c:v>51.384960003197193</c:v>
                </c:pt>
                <c:pt idx="2917">
                  <c:v>51.402240009047091</c:v>
                </c:pt>
                <c:pt idx="2918">
                  <c:v>51.418080003932118</c:v>
                </c:pt>
                <c:pt idx="2919">
                  <c:v>51.435359999304637</c:v>
                </c:pt>
                <c:pt idx="2920">
                  <c:v>51.451200004667044</c:v>
                </c:pt>
                <c:pt idx="2921">
                  <c:v>51.468480000039563</c:v>
                </c:pt>
                <c:pt idx="2922">
                  <c:v>51.484320005401969</c:v>
                </c:pt>
                <c:pt idx="2923">
                  <c:v>51.501600000774488</c:v>
                </c:pt>
                <c:pt idx="2924">
                  <c:v>51.518880006624386</c:v>
                </c:pt>
                <c:pt idx="2925">
                  <c:v>51.534720001509413</c:v>
                </c:pt>
                <c:pt idx="2926">
                  <c:v>51.552000007359311</c:v>
                </c:pt>
                <c:pt idx="2927">
                  <c:v>51.567840002244338</c:v>
                </c:pt>
                <c:pt idx="2928">
                  <c:v>51.585120008094236</c:v>
                </c:pt>
                <c:pt idx="2929">
                  <c:v>51.602400003466755</c:v>
                </c:pt>
                <c:pt idx="2930">
                  <c:v>51.618240008829162</c:v>
                </c:pt>
                <c:pt idx="2931">
                  <c:v>51.63552000420168</c:v>
                </c:pt>
                <c:pt idx="2932">
                  <c:v>51.651359999086708</c:v>
                </c:pt>
                <c:pt idx="2933">
                  <c:v>51.668640004936606</c:v>
                </c:pt>
                <c:pt idx="2934">
                  <c:v>51.684479999821633</c:v>
                </c:pt>
                <c:pt idx="2935">
                  <c:v>51.701760005671531</c:v>
                </c:pt>
                <c:pt idx="2936">
                  <c:v>51.71904000104405</c:v>
                </c:pt>
                <c:pt idx="2937">
                  <c:v>51.734880006406456</c:v>
                </c:pt>
                <c:pt idx="2938">
                  <c:v>51.752160001778975</c:v>
                </c:pt>
                <c:pt idx="2939">
                  <c:v>51.768000007141382</c:v>
                </c:pt>
                <c:pt idx="2940">
                  <c:v>51.7852800025139</c:v>
                </c:pt>
                <c:pt idx="2941">
                  <c:v>51.801120007876307</c:v>
                </c:pt>
                <c:pt idx="2942">
                  <c:v>51.818400003248826</c:v>
                </c:pt>
                <c:pt idx="2943">
                  <c:v>51.835680009098724</c:v>
                </c:pt>
                <c:pt idx="2944">
                  <c:v>51.851520003983751</c:v>
                </c:pt>
                <c:pt idx="2945">
                  <c:v>51.86879999935627</c:v>
                </c:pt>
                <c:pt idx="2946">
                  <c:v>51.884640004718676</c:v>
                </c:pt>
                <c:pt idx="2947">
                  <c:v>51.901920000091195</c:v>
                </c:pt>
                <c:pt idx="2948">
                  <c:v>51.917760005453601</c:v>
                </c:pt>
                <c:pt idx="2949">
                  <c:v>51.93504000082612</c:v>
                </c:pt>
                <c:pt idx="2950">
                  <c:v>51.952320006676018</c:v>
                </c:pt>
                <c:pt idx="2951">
                  <c:v>51.968160001561046</c:v>
                </c:pt>
                <c:pt idx="2952">
                  <c:v>51.985440007410944</c:v>
                </c:pt>
                <c:pt idx="2953">
                  <c:v>52.001280002295971</c:v>
                </c:pt>
                <c:pt idx="2954">
                  <c:v>52.018560008145869</c:v>
                </c:pt>
                <c:pt idx="2955">
                  <c:v>52.034400003030896</c:v>
                </c:pt>
                <c:pt idx="2956">
                  <c:v>52.051680008880794</c:v>
                </c:pt>
                <c:pt idx="2957">
                  <c:v>52.068960004253313</c:v>
                </c:pt>
                <c:pt idx="2958">
                  <c:v>52.08479999913834</c:v>
                </c:pt>
                <c:pt idx="2959">
                  <c:v>52.102080004988238</c:v>
                </c:pt>
                <c:pt idx="2960">
                  <c:v>52.117919999873266</c:v>
                </c:pt>
                <c:pt idx="2961">
                  <c:v>52.135200005723163</c:v>
                </c:pt>
                <c:pt idx="2962">
                  <c:v>52.151040000608191</c:v>
                </c:pt>
                <c:pt idx="2963">
                  <c:v>52.168320006458089</c:v>
                </c:pt>
                <c:pt idx="2964">
                  <c:v>52.185600001830608</c:v>
                </c:pt>
                <c:pt idx="2965">
                  <c:v>52.201440007193014</c:v>
                </c:pt>
                <c:pt idx="2966">
                  <c:v>52.218720002565533</c:v>
                </c:pt>
                <c:pt idx="2967">
                  <c:v>52.234560007927939</c:v>
                </c:pt>
                <c:pt idx="2968">
                  <c:v>52.251840003300458</c:v>
                </c:pt>
                <c:pt idx="2969">
                  <c:v>52.267680008662865</c:v>
                </c:pt>
                <c:pt idx="2970">
                  <c:v>52.284960004035383</c:v>
                </c:pt>
                <c:pt idx="2971">
                  <c:v>52.302239999407902</c:v>
                </c:pt>
                <c:pt idx="2972">
                  <c:v>52.318080004770309</c:v>
                </c:pt>
                <c:pt idx="2973">
                  <c:v>52.335360000142828</c:v>
                </c:pt>
                <c:pt idx="2974">
                  <c:v>52.351200005505234</c:v>
                </c:pt>
                <c:pt idx="2975">
                  <c:v>52.368480000877753</c:v>
                </c:pt>
                <c:pt idx="2976">
                  <c:v>52.385760006727651</c:v>
                </c:pt>
                <c:pt idx="2977">
                  <c:v>52.401600001612678</c:v>
                </c:pt>
                <c:pt idx="2978">
                  <c:v>52.418880007462576</c:v>
                </c:pt>
                <c:pt idx="2979">
                  <c:v>52.434720002347603</c:v>
                </c:pt>
                <c:pt idx="2980">
                  <c:v>52.452000008197501</c:v>
                </c:pt>
                <c:pt idx="2981">
                  <c:v>52.467840003082529</c:v>
                </c:pt>
                <c:pt idx="2982">
                  <c:v>52.485120008932427</c:v>
                </c:pt>
                <c:pt idx="2983">
                  <c:v>52.502400004304945</c:v>
                </c:pt>
                <c:pt idx="2984">
                  <c:v>52.518239999189973</c:v>
                </c:pt>
                <c:pt idx="2985">
                  <c:v>52.535520005039871</c:v>
                </c:pt>
                <c:pt idx="2986">
                  <c:v>52.551359999924898</c:v>
                </c:pt>
                <c:pt idx="2987">
                  <c:v>52.568640005774796</c:v>
                </c:pt>
                <c:pt idx="2988">
                  <c:v>52.584480000659823</c:v>
                </c:pt>
                <c:pt idx="2989">
                  <c:v>52.601760006509721</c:v>
                </c:pt>
                <c:pt idx="2990">
                  <c:v>52.61904000188224</c:v>
                </c:pt>
                <c:pt idx="2991">
                  <c:v>52.634880007244647</c:v>
                </c:pt>
                <c:pt idx="2992">
                  <c:v>52.652160002617165</c:v>
                </c:pt>
                <c:pt idx="2993">
                  <c:v>52.668000007979572</c:v>
                </c:pt>
                <c:pt idx="2994">
                  <c:v>52.685280003352091</c:v>
                </c:pt>
                <c:pt idx="2995">
                  <c:v>52.701120008714497</c:v>
                </c:pt>
                <c:pt idx="2996">
                  <c:v>52.718400004087016</c:v>
                </c:pt>
                <c:pt idx="2997">
                  <c:v>52.735679999459535</c:v>
                </c:pt>
                <c:pt idx="2998">
                  <c:v>52.751520004821941</c:v>
                </c:pt>
                <c:pt idx="2999">
                  <c:v>52.76880000019446</c:v>
                </c:pt>
                <c:pt idx="3000">
                  <c:v>52.784640005556867</c:v>
                </c:pt>
                <c:pt idx="3001">
                  <c:v>52.801920000929385</c:v>
                </c:pt>
                <c:pt idx="3002">
                  <c:v>52.817760006291792</c:v>
                </c:pt>
                <c:pt idx="3003">
                  <c:v>52.835040001664311</c:v>
                </c:pt>
                <c:pt idx="3004">
                  <c:v>52.852320007514209</c:v>
                </c:pt>
                <c:pt idx="3005">
                  <c:v>52.868160002399236</c:v>
                </c:pt>
                <c:pt idx="3006">
                  <c:v>52.885440008249134</c:v>
                </c:pt>
                <c:pt idx="3007">
                  <c:v>52.901280003134161</c:v>
                </c:pt>
                <c:pt idx="3008">
                  <c:v>52.918560008984059</c:v>
                </c:pt>
                <c:pt idx="3009">
                  <c:v>52.934400003869087</c:v>
                </c:pt>
                <c:pt idx="3010">
                  <c:v>52.951679999241605</c:v>
                </c:pt>
                <c:pt idx="3011">
                  <c:v>52.968960005091503</c:v>
                </c:pt>
                <c:pt idx="3012">
                  <c:v>52.984799999976531</c:v>
                </c:pt>
                <c:pt idx="3013">
                  <c:v>53.002080005826429</c:v>
                </c:pt>
                <c:pt idx="3014">
                  <c:v>53.017920000711456</c:v>
                </c:pt>
                <c:pt idx="3015">
                  <c:v>53.035200006561354</c:v>
                </c:pt>
                <c:pt idx="3016">
                  <c:v>53.051040001446381</c:v>
                </c:pt>
                <c:pt idx="3017">
                  <c:v>53.068320007296279</c:v>
                </c:pt>
                <c:pt idx="3018">
                  <c:v>53.085600002668798</c:v>
                </c:pt>
                <c:pt idx="3019">
                  <c:v>53.101440008031204</c:v>
                </c:pt>
                <c:pt idx="3020">
                  <c:v>53.118720003403723</c:v>
                </c:pt>
                <c:pt idx="3021">
                  <c:v>53.13456000876613</c:v>
                </c:pt>
                <c:pt idx="3022">
                  <c:v>53.151840004138649</c:v>
                </c:pt>
                <c:pt idx="3023">
                  <c:v>53.169119999511167</c:v>
                </c:pt>
                <c:pt idx="3024">
                  <c:v>53.184960004873574</c:v>
                </c:pt>
                <c:pt idx="3025">
                  <c:v>53.202240000246093</c:v>
                </c:pt>
                <c:pt idx="3026">
                  <c:v>53.218080005608499</c:v>
                </c:pt>
                <c:pt idx="3027">
                  <c:v>53.235360000981018</c:v>
                </c:pt>
                <c:pt idx="3028">
                  <c:v>53.251200006343424</c:v>
                </c:pt>
                <c:pt idx="3029">
                  <c:v>53.268480001715943</c:v>
                </c:pt>
                <c:pt idx="3030">
                  <c:v>53.285760007565841</c:v>
                </c:pt>
                <c:pt idx="3031">
                  <c:v>53.301600002450868</c:v>
                </c:pt>
                <c:pt idx="3032">
                  <c:v>53.318880008300766</c:v>
                </c:pt>
                <c:pt idx="3033">
                  <c:v>53.334720003185794</c:v>
                </c:pt>
                <c:pt idx="3034">
                  <c:v>53.352000009035692</c:v>
                </c:pt>
                <c:pt idx="3035">
                  <c:v>53.367840003920719</c:v>
                </c:pt>
                <c:pt idx="3036">
                  <c:v>53.385119999293238</c:v>
                </c:pt>
                <c:pt idx="3037">
                  <c:v>53.402400005143136</c:v>
                </c:pt>
                <c:pt idx="3038">
                  <c:v>53.418240000028163</c:v>
                </c:pt>
                <c:pt idx="3039">
                  <c:v>53.435520005878061</c:v>
                </c:pt>
                <c:pt idx="3040">
                  <c:v>53.451360000763088</c:v>
                </c:pt>
                <c:pt idx="3041">
                  <c:v>53.468640006612986</c:v>
                </c:pt>
                <c:pt idx="3042">
                  <c:v>53.484480001498014</c:v>
                </c:pt>
                <c:pt idx="3043">
                  <c:v>53.501760007347912</c:v>
                </c:pt>
                <c:pt idx="3044">
                  <c:v>53.51904000272043</c:v>
                </c:pt>
                <c:pt idx="3045">
                  <c:v>53.534880008082837</c:v>
                </c:pt>
                <c:pt idx="3046">
                  <c:v>53.552160003455356</c:v>
                </c:pt>
                <c:pt idx="3047">
                  <c:v>53.568000008817762</c:v>
                </c:pt>
                <c:pt idx="3048">
                  <c:v>53.585280004190281</c:v>
                </c:pt>
                <c:pt idx="3049">
                  <c:v>53.601119999075308</c:v>
                </c:pt>
                <c:pt idx="3050">
                  <c:v>53.618400004925206</c:v>
                </c:pt>
                <c:pt idx="3051">
                  <c:v>53.635680000297725</c:v>
                </c:pt>
                <c:pt idx="3052">
                  <c:v>53.651520005660132</c:v>
                </c:pt>
                <c:pt idx="3053">
                  <c:v>53.66880000103265</c:v>
                </c:pt>
                <c:pt idx="3054">
                  <c:v>53.684640006395057</c:v>
                </c:pt>
                <c:pt idx="3055">
                  <c:v>53.701920001767576</c:v>
                </c:pt>
                <c:pt idx="3056">
                  <c:v>53.717760007129982</c:v>
                </c:pt>
                <c:pt idx="3057">
                  <c:v>53.735040002502501</c:v>
                </c:pt>
                <c:pt idx="3058">
                  <c:v>53.752320008352399</c:v>
                </c:pt>
                <c:pt idx="3059">
                  <c:v>53.768160003237426</c:v>
                </c:pt>
                <c:pt idx="3060">
                  <c:v>53.785440009087324</c:v>
                </c:pt>
                <c:pt idx="3061">
                  <c:v>53.801280003972352</c:v>
                </c:pt>
                <c:pt idx="3062">
                  <c:v>53.81855999934487</c:v>
                </c:pt>
                <c:pt idx="3063">
                  <c:v>53.834400004707277</c:v>
                </c:pt>
                <c:pt idx="3064">
                  <c:v>53.851680000079796</c:v>
                </c:pt>
                <c:pt idx="3065">
                  <c:v>53.868960005929694</c:v>
                </c:pt>
                <c:pt idx="3066">
                  <c:v>53.884800000814721</c:v>
                </c:pt>
                <c:pt idx="3067">
                  <c:v>53.902080006664619</c:v>
                </c:pt>
                <c:pt idx="3068">
                  <c:v>53.917920001549646</c:v>
                </c:pt>
                <c:pt idx="3069">
                  <c:v>53.935200007399544</c:v>
                </c:pt>
                <c:pt idx="3070">
                  <c:v>53.952480002772063</c:v>
                </c:pt>
                <c:pt idx="3071">
                  <c:v>53.968320008134469</c:v>
                </c:pt>
                <c:pt idx="3072">
                  <c:v>53.985600003506988</c:v>
                </c:pt>
                <c:pt idx="3073">
                  <c:v>54.001440008869395</c:v>
                </c:pt>
                <c:pt idx="3074">
                  <c:v>54.018720004241914</c:v>
                </c:pt>
                <c:pt idx="3075">
                  <c:v>54.034559999126941</c:v>
                </c:pt>
                <c:pt idx="3076">
                  <c:v>54.051840004976839</c:v>
                </c:pt>
                <c:pt idx="3077">
                  <c:v>54.069120000349358</c:v>
                </c:pt>
                <c:pt idx="3078">
                  <c:v>54.084960005711764</c:v>
                </c:pt>
                <c:pt idx="3079">
                  <c:v>54.102240001084283</c:v>
                </c:pt>
                <c:pt idx="3080">
                  <c:v>54.118080006446689</c:v>
                </c:pt>
                <c:pt idx="3081">
                  <c:v>54.135360001819208</c:v>
                </c:pt>
                <c:pt idx="3082">
                  <c:v>54.151200007181615</c:v>
                </c:pt>
                <c:pt idx="3083">
                  <c:v>54.168480002554134</c:v>
                </c:pt>
                <c:pt idx="3084">
                  <c:v>54.185760008404031</c:v>
                </c:pt>
                <c:pt idx="3085">
                  <c:v>54.201600003289059</c:v>
                </c:pt>
                <c:pt idx="3086">
                  <c:v>54.218880009138957</c:v>
                </c:pt>
                <c:pt idx="3087">
                  <c:v>54.234720004023984</c:v>
                </c:pt>
                <c:pt idx="3088">
                  <c:v>54.251999999396503</c:v>
                </c:pt>
                <c:pt idx="3089">
                  <c:v>54.267840004758909</c:v>
                </c:pt>
                <c:pt idx="3090">
                  <c:v>54.285120000131428</c:v>
                </c:pt>
                <c:pt idx="3091">
                  <c:v>54.302400005981326</c:v>
                </c:pt>
                <c:pt idx="3092">
                  <c:v>54.318240000866354</c:v>
                </c:pt>
                <c:pt idx="3093">
                  <c:v>54.335520006716251</c:v>
                </c:pt>
                <c:pt idx="3094">
                  <c:v>54.351360001601279</c:v>
                </c:pt>
                <c:pt idx="3095">
                  <c:v>54.368640007451177</c:v>
                </c:pt>
                <c:pt idx="3096">
                  <c:v>54.384480002336204</c:v>
                </c:pt>
                <c:pt idx="3097">
                  <c:v>54.401760008186102</c:v>
                </c:pt>
                <c:pt idx="3098">
                  <c:v>54.419040003558621</c:v>
                </c:pt>
                <c:pt idx="3099">
                  <c:v>54.434880008921027</c:v>
                </c:pt>
                <c:pt idx="3100">
                  <c:v>54.452160004293546</c:v>
                </c:pt>
                <c:pt idx="3101">
                  <c:v>54.467999999178573</c:v>
                </c:pt>
                <c:pt idx="3102">
                  <c:v>54.485280005028471</c:v>
                </c:pt>
                <c:pt idx="3103">
                  <c:v>54.501119999913499</c:v>
                </c:pt>
                <c:pt idx="3104">
                  <c:v>54.518400005763397</c:v>
                </c:pt>
                <c:pt idx="3105">
                  <c:v>54.535680001135916</c:v>
                </c:pt>
                <c:pt idx="3106">
                  <c:v>54.551520006498322</c:v>
                </c:pt>
                <c:pt idx="3107">
                  <c:v>54.568800001870841</c:v>
                </c:pt>
                <c:pt idx="3108">
                  <c:v>54.584640007233247</c:v>
                </c:pt>
                <c:pt idx="3109">
                  <c:v>54.601920002605766</c:v>
                </c:pt>
                <c:pt idx="3110">
                  <c:v>54.617760007968172</c:v>
                </c:pt>
                <c:pt idx="3111">
                  <c:v>54.635040003340691</c:v>
                </c:pt>
                <c:pt idx="3112">
                  <c:v>54.652320009190589</c:v>
                </c:pt>
                <c:pt idx="3113">
                  <c:v>54.668160004075617</c:v>
                </c:pt>
                <c:pt idx="3114">
                  <c:v>54.685439999448135</c:v>
                </c:pt>
                <c:pt idx="3115">
                  <c:v>54.701280004810542</c:v>
                </c:pt>
                <c:pt idx="3116">
                  <c:v>54.718560000183061</c:v>
                </c:pt>
                <c:pt idx="3117">
                  <c:v>54.735840006032959</c:v>
                </c:pt>
                <c:pt idx="3118">
                  <c:v>54.751680000917986</c:v>
                </c:pt>
                <c:pt idx="3119">
                  <c:v>54.768960006767884</c:v>
                </c:pt>
                <c:pt idx="3120">
                  <c:v>54.784800001652911</c:v>
                </c:pt>
                <c:pt idx="3121">
                  <c:v>54.802080007502809</c:v>
                </c:pt>
                <c:pt idx="3122">
                  <c:v>54.817920002387837</c:v>
                </c:pt>
                <c:pt idx="3123">
                  <c:v>54.835200008237734</c:v>
                </c:pt>
                <c:pt idx="3124">
                  <c:v>54.852480003610253</c:v>
                </c:pt>
                <c:pt idx="3125">
                  <c:v>54.86832000897266</c:v>
                </c:pt>
                <c:pt idx="3126">
                  <c:v>54.885600004345179</c:v>
                </c:pt>
                <c:pt idx="3127">
                  <c:v>54.901439999230206</c:v>
                </c:pt>
                <c:pt idx="3128">
                  <c:v>54.918720005080104</c:v>
                </c:pt>
                <c:pt idx="3129">
                  <c:v>54.934559999965131</c:v>
                </c:pt>
                <c:pt idx="3130">
                  <c:v>54.951840005815029</c:v>
                </c:pt>
                <c:pt idx="3131">
                  <c:v>54.969120001187548</c:v>
                </c:pt>
                <c:pt idx="3132">
                  <c:v>54.984960006549954</c:v>
                </c:pt>
                <c:pt idx="3133">
                  <c:v>55.002240001922473</c:v>
                </c:pt>
                <c:pt idx="3134">
                  <c:v>55.01808000728488</c:v>
                </c:pt>
                <c:pt idx="3135">
                  <c:v>55.035360002657399</c:v>
                </c:pt>
                <c:pt idx="3136">
                  <c:v>55.051200008019805</c:v>
                </c:pt>
                <c:pt idx="3137">
                  <c:v>55.068480003392324</c:v>
                </c:pt>
                <c:pt idx="3138">
                  <c:v>55.085760009242222</c:v>
                </c:pt>
                <c:pt idx="3139">
                  <c:v>55.101600004127249</c:v>
                </c:pt>
                <c:pt idx="3140">
                  <c:v>55.118879999499768</c:v>
                </c:pt>
                <c:pt idx="3141">
                  <c:v>55.134720004862174</c:v>
                </c:pt>
                <c:pt idx="3142">
                  <c:v>55.152000000234693</c:v>
                </c:pt>
                <c:pt idx="3143">
                  <c:v>55.1678400055971</c:v>
                </c:pt>
                <c:pt idx="3144">
                  <c:v>55.185120000969619</c:v>
                </c:pt>
                <c:pt idx="3145">
                  <c:v>55.202400006819516</c:v>
                </c:pt>
                <c:pt idx="3146">
                  <c:v>55.218240001704544</c:v>
                </c:pt>
                <c:pt idx="3147">
                  <c:v>55.235520007554442</c:v>
                </c:pt>
                <c:pt idx="3148">
                  <c:v>55.251360002439469</c:v>
                </c:pt>
                <c:pt idx="3149">
                  <c:v>55.268640008289367</c:v>
                </c:pt>
                <c:pt idx="3150">
                  <c:v>55.284480003174394</c:v>
                </c:pt>
                <c:pt idx="3151">
                  <c:v>55.301760009024292</c:v>
                </c:pt>
                <c:pt idx="3152">
                  <c:v>55.319040004396811</c:v>
                </c:pt>
                <c:pt idx="3153">
                  <c:v>55.334879999281839</c:v>
                </c:pt>
                <c:pt idx="3154">
                  <c:v>55.352160005131736</c:v>
                </c:pt>
                <c:pt idx="3155">
                  <c:v>55.368000000016764</c:v>
                </c:pt>
                <c:pt idx="3156">
                  <c:v>55.385280005866662</c:v>
                </c:pt>
                <c:pt idx="3157">
                  <c:v>55.402560001239181</c:v>
                </c:pt>
                <c:pt idx="3158">
                  <c:v>55.418400006601587</c:v>
                </c:pt>
                <c:pt idx="3159">
                  <c:v>55.435680001974106</c:v>
                </c:pt>
                <c:pt idx="3160">
                  <c:v>55.451520007336512</c:v>
                </c:pt>
                <c:pt idx="3161">
                  <c:v>55.468800002709031</c:v>
                </c:pt>
                <c:pt idx="3162">
                  <c:v>55.484640008071437</c:v>
                </c:pt>
                <c:pt idx="3163">
                  <c:v>55.501920003443956</c:v>
                </c:pt>
                <c:pt idx="3164">
                  <c:v>55.519200009293854</c:v>
                </c:pt>
                <c:pt idx="3165">
                  <c:v>55.535040004178882</c:v>
                </c:pt>
                <c:pt idx="3166">
                  <c:v>55.552319999551401</c:v>
                </c:pt>
                <c:pt idx="3167">
                  <c:v>55.568160004913807</c:v>
                </c:pt>
                <c:pt idx="3168">
                  <c:v>55.585440000286326</c:v>
                </c:pt>
                <c:pt idx="3169">
                  <c:v>55.601280005648732</c:v>
                </c:pt>
                <c:pt idx="3170">
                  <c:v>55.618560001021251</c:v>
                </c:pt>
                <c:pt idx="3171">
                  <c:v>55.635840006871149</c:v>
                </c:pt>
                <c:pt idx="3172">
                  <c:v>55.651680001756176</c:v>
                </c:pt>
                <c:pt idx="3173">
                  <c:v>55.668960007606074</c:v>
                </c:pt>
                <c:pt idx="3174">
                  <c:v>55.684800002491102</c:v>
                </c:pt>
                <c:pt idx="3175">
                  <c:v>55.702080008340999</c:v>
                </c:pt>
                <c:pt idx="3176">
                  <c:v>55.717920003226027</c:v>
                </c:pt>
                <c:pt idx="3177">
                  <c:v>55.735200009075925</c:v>
                </c:pt>
                <c:pt idx="3178">
                  <c:v>55.752480004448444</c:v>
                </c:pt>
                <c:pt idx="3179">
                  <c:v>55.768319999333471</c:v>
                </c:pt>
                <c:pt idx="3180">
                  <c:v>55.785600005183369</c:v>
                </c:pt>
                <c:pt idx="3181">
                  <c:v>55.801440000068396</c:v>
                </c:pt>
                <c:pt idx="3182">
                  <c:v>55.818720005918294</c:v>
                </c:pt>
                <c:pt idx="3183">
                  <c:v>55.834560000803322</c:v>
                </c:pt>
                <c:pt idx="3184">
                  <c:v>55.851840006653219</c:v>
                </c:pt>
                <c:pt idx="3185">
                  <c:v>55.869120002025738</c:v>
                </c:pt>
                <c:pt idx="3186">
                  <c:v>55.884960007388145</c:v>
                </c:pt>
                <c:pt idx="3187">
                  <c:v>55.902240002760664</c:v>
                </c:pt>
                <c:pt idx="3188">
                  <c:v>55.91808000812307</c:v>
                </c:pt>
                <c:pt idx="3189">
                  <c:v>55.935360003495589</c:v>
                </c:pt>
                <c:pt idx="3190">
                  <c:v>55.951200008857995</c:v>
                </c:pt>
                <c:pt idx="3191">
                  <c:v>55.968480004230514</c:v>
                </c:pt>
                <c:pt idx="3192">
                  <c:v>55.985759999603033</c:v>
                </c:pt>
                <c:pt idx="3193">
                  <c:v>56.001600004965439</c:v>
                </c:pt>
                <c:pt idx="3194">
                  <c:v>56.018880000337958</c:v>
                </c:pt>
                <c:pt idx="3195">
                  <c:v>56.034720005700365</c:v>
                </c:pt>
                <c:pt idx="3196">
                  <c:v>56.052000001072884</c:v>
                </c:pt>
                <c:pt idx="3197">
                  <c:v>56.06784000643529</c:v>
                </c:pt>
                <c:pt idx="3198">
                  <c:v>56.085120001807809</c:v>
                </c:pt>
                <c:pt idx="3199">
                  <c:v>56.102400007657707</c:v>
                </c:pt>
                <c:pt idx="3200">
                  <c:v>56.118240002542734</c:v>
                </c:pt>
                <c:pt idx="3201">
                  <c:v>56.135520008392632</c:v>
                </c:pt>
                <c:pt idx="3202">
                  <c:v>56.151360003277659</c:v>
                </c:pt>
                <c:pt idx="3203">
                  <c:v>56.168640009127557</c:v>
                </c:pt>
                <c:pt idx="3204">
                  <c:v>56.185920004500076</c:v>
                </c:pt>
                <c:pt idx="3205">
                  <c:v>56.201759999385104</c:v>
                </c:pt>
                <c:pt idx="3206">
                  <c:v>56.219040005235001</c:v>
                </c:pt>
                <c:pt idx="3207">
                  <c:v>56.234880000120029</c:v>
                </c:pt>
                <c:pt idx="3208">
                  <c:v>56.252160005969927</c:v>
                </c:pt>
                <c:pt idx="3209">
                  <c:v>56.268000000854954</c:v>
                </c:pt>
                <c:pt idx="3210">
                  <c:v>56.285280006704852</c:v>
                </c:pt>
                <c:pt idx="3211">
                  <c:v>56.302560002077371</c:v>
                </c:pt>
                <c:pt idx="3212">
                  <c:v>56.318400007439777</c:v>
                </c:pt>
                <c:pt idx="3213">
                  <c:v>56.335680002812296</c:v>
                </c:pt>
                <c:pt idx="3214">
                  <c:v>56.351520008174703</c:v>
                </c:pt>
                <c:pt idx="3215">
                  <c:v>56.368800003547221</c:v>
                </c:pt>
                <c:pt idx="3216">
                  <c:v>56.384640008909628</c:v>
                </c:pt>
                <c:pt idx="3217">
                  <c:v>56.401920004282147</c:v>
                </c:pt>
                <c:pt idx="3218">
                  <c:v>56.419199999654666</c:v>
                </c:pt>
                <c:pt idx="3219">
                  <c:v>56.435040005017072</c:v>
                </c:pt>
                <c:pt idx="3220">
                  <c:v>56.452320000389591</c:v>
                </c:pt>
                <c:pt idx="3221">
                  <c:v>56.468160005751997</c:v>
                </c:pt>
                <c:pt idx="3222">
                  <c:v>56.485440001124516</c:v>
                </c:pt>
                <c:pt idx="3223">
                  <c:v>56.501280006486923</c:v>
                </c:pt>
                <c:pt idx="3224">
                  <c:v>56.518560001859441</c:v>
                </c:pt>
                <c:pt idx="3225">
                  <c:v>56.535840007709339</c:v>
                </c:pt>
                <c:pt idx="3226">
                  <c:v>56.551680002594367</c:v>
                </c:pt>
                <c:pt idx="3227">
                  <c:v>56.568960008444265</c:v>
                </c:pt>
                <c:pt idx="3228">
                  <c:v>56.584800003329292</c:v>
                </c:pt>
                <c:pt idx="3229">
                  <c:v>56.60208000917919</c:v>
                </c:pt>
                <c:pt idx="3230">
                  <c:v>56.617920004064217</c:v>
                </c:pt>
                <c:pt idx="3231">
                  <c:v>56.635199999436736</c:v>
                </c:pt>
                <c:pt idx="3232">
                  <c:v>56.652480005286634</c:v>
                </c:pt>
                <c:pt idx="3233">
                  <c:v>56.668320000171661</c:v>
                </c:pt>
                <c:pt idx="3234">
                  <c:v>56.685600006021559</c:v>
                </c:pt>
                <c:pt idx="3235">
                  <c:v>56.701440000906587</c:v>
                </c:pt>
                <c:pt idx="3236">
                  <c:v>56.718720006756485</c:v>
                </c:pt>
                <c:pt idx="3237">
                  <c:v>56.734560001641512</c:v>
                </c:pt>
                <c:pt idx="3238">
                  <c:v>56.75184000749141</c:v>
                </c:pt>
                <c:pt idx="3239">
                  <c:v>56.769120002863929</c:v>
                </c:pt>
                <c:pt idx="3240">
                  <c:v>56.784960008226335</c:v>
                </c:pt>
                <c:pt idx="3241">
                  <c:v>56.802240003598854</c:v>
                </c:pt>
                <c:pt idx="3242">
                  <c:v>56.81808000896126</c:v>
                </c:pt>
                <c:pt idx="3243">
                  <c:v>56.835360004333779</c:v>
                </c:pt>
                <c:pt idx="3244">
                  <c:v>56.851199999218807</c:v>
                </c:pt>
                <c:pt idx="3245">
                  <c:v>56.868480005068704</c:v>
                </c:pt>
                <c:pt idx="3246">
                  <c:v>56.885760000441223</c:v>
                </c:pt>
                <c:pt idx="3247">
                  <c:v>56.90160000580363</c:v>
                </c:pt>
                <c:pt idx="3248">
                  <c:v>56.918880001176149</c:v>
                </c:pt>
                <c:pt idx="3249">
                  <c:v>56.934720006538555</c:v>
                </c:pt>
                <c:pt idx="3250">
                  <c:v>56.952000001911074</c:v>
                </c:pt>
                <c:pt idx="3251">
                  <c:v>56.969280007760972</c:v>
                </c:pt>
                <c:pt idx="3252">
                  <c:v>56.985120002645999</c:v>
                </c:pt>
                <c:pt idx="3253">
                  <c:v>57.002400008495897</c:v>
                </c:pt>
                <c:pt idx="3254">
                  <c:v>57.018240003380924</c:v>
                </c:pt>
                <c:pt idx="3255">
                  <c:v>57.035520009230822</c:v>
                </c:pt>
                <c:pt idx="3256">
                  <c:v>57.05136000411585</c:v>
                </c:pt>
                <c:pt idx="3257">
                  <c:v>57.068639999488369</c:v>
                </c:pt>
                <c:pt idx="3258">
                  <c:v>57.085920005338266</c:v>
                </c:pt>
                <c:pt idx="3259">
                  <c:v>57.101760000223294</c:v>
                </c:pt>
                <c:pt idx="3260">
                  <c:v>57.119040006073192</c:v>
                </c:pt>
                <c:pt idx="3261">
                  <c:v>57.134880000958219</c:v>
                </c:pt>
                <c:pt idx="3262">
                  <c:v>57.152160006808117</c:v>
                </c:pt>
                <c:pt idx="3263">
                  <c:v>57.168000001693144</c:v>
                </c:pt>
                <c:pt idx="3264">
                  <c:v>57.185280007543042</c:v>
                </c:pt>
                <c:pt idx="3265">
                  <c:v>57.202560002915561</c:v>
                </c:pt>
                <c:pt idx="3266">
                  <c:v>57.218400008277968</c:v>
                </c:pt>
                <c:pt idx="3267">
                  <c:v>57.235680003650486</c:v>
                </c:pt>
                <c:pt idx="3268">
                  <c:v>57.251520009012893</c:v>
                </c:pt>
                <c:pt idx="3269">
                  <c:v>57.268800004385412</c:v>
                </c:pt>
                <c:pt idx="3270">
                  <c:v>57.284639999270439</c:v>
                </c:pt>
                <c:pt idx="3271">
                  <c:v>57.301920005120337</c:v>
                </c:pt>
                <c:pt idx="3272">
                  <c:v>57.319200000492856</c:v>
                </c:pt>
                <c:pt idx="3273">
                  <c:v>57.335040005855262</c:v>
                </c:pt>
                <c:pt idx="3274">
                  <c:v>57.352320001227781</c:v>
                </c:pt>
                <c:pt idx="3275">
                  <c:v>57.368160006590188</c:v>
                </c:pt>
                <c:pt idx="3276">
                  <c:v>57.385440001962706</c:v>
                </c:pt>
                <c:pt idx="3277">
                  <c:v>57.401280007325113</c:v>
                </c:pt>
                <c:pt idx="3278">
                  <c:v>57.418560002697632</c:v>
                </c:pt>
                <c:pt idx="3279">
                  <c:v>57.43584000854753</c:v>
                </c:pt>
                <c:pt idx="3280">
                  <c:v>57.451680003432557</c:v>
                </c:pt>
                <c:pt idx="3281">
                  <c:v>57.468960009282455</c:v>
                </c:pt>
                <c:pt idx="3282">
                  <c:v>57.484800004167482</c:v>
                </c:pt>
                <c:pt idx="3283">
                  <c:v>57.502079999540001</c:v>
                </c:pt>
                <c:pt idx="3284">
                  <c:v>57.517920004902408</c:v>
                </c:pt>
                <c:pt idx="3285">
                  <c:v>57.535200000274926</c:v>
                </c:pt>
                <c:pt idx="3286">
                  <c:v>57.552480006124824</c:v>
                </c:pt>
                <c:pt idx="3287">
                  <c:v>57.568320001009852</c:v>
                </c:pt>
                <c:pt idx="3288">
                  <c:v>57.58560000685975</c:v>
                </c:pt>
                <c:pt idx="3289">
                  <c:v>57.601440001744777</c:v>
                </c:pt>
                <c:pt idx="3290">
                  <c:v>57.618720007594675</c:v>
                </c:pt>
                <c:pt idx="3291">
                  <c:v>57.636000002967194</c:v>
                </c:pt>
                <c:pt idx="3292">
                  <c:v>57.6518400083296</c:v>
                </c:pt>
                <c:pt idx="3293">
                  <c:v>57.669120003702119</c:v>
                </c:pt>
                <c:pt idx="3294">
                  <c:v>57.684960009064525</c:v>
                </c:pt>
                <c:pt idx="3295">
                  <c:v>57.702240004437044</c:v>
                </c:pt>
                <c:pt idx="3296">
                  <c:v>57.718079999322072</c:v>
                </c:pt>
                <c:pt idx="3297">
                  <c:v>57.73536000517197</c:v>
                </c:pt>
                <c:pt idx="3298">
                  <c:v>57.752640000544488</c:v>
                </c:pt>
                <c:pt idx="3299">
                  <c:v>57.768480005906895</c:v>
                </c:pt>
                <c:pt idx="3300">
                  <c:v>57.785760001279414</c:v>
                </c:pt>
                <c:pt idx="3301">
                  <c:v>57.80160000664182</c:v>
                </c:pt>
                <c:pt idx="3302">
                  <c:v>57.818880002014339</c:v>
                </c:pt>
                <c:pt idx="3303">
                  <c:v>57.834720007376745</c:v>
                </c:pt>
                <c:pt idx="3304">
                  <c:v>57.852000002749264</c:v>
                </c:pt>
                <c:pt idx="3305">
                  <c:v>57.869280008599162</c:v>
                </c:pt>
                <c:pt idx="3306">
                  <c:v>57.88512000348419</c:v>
                </c:pt>
                <c:pt idx="3307">
                  <c:v>57.902400009334087</c:v>
                </c:pt>
                <c:pt idx="3308">
                  <c:v>57.918240004219115</c:v>
                </c:pt>
                <c:pt idx="3309">
                  <c:v>57.935519999591634</c:v>
                </c:pt>
                <c:pt idx="3310">
                  <c:v>57.95136000495404</c:v>
                </c:pt>
                <c:pt idx="3311">
                  <c:v>57.968640000326559</c:v>
                </c:pt>
                <c:pt idx="3312">
                  <c:v>57.985920006176457</c:v>
                </c:pt>
                <c:pt idx="3313">
                  <c:v>58.001760001061484</c:v>
                </c:pt>
                <c:pt idx="3314">
                  <c:v>58.019040006911382</c:v>
                </c:pt>
                <c:pt idx="3315">
                  <c:v>58.034880001796409</c:v>
                </c:pt>
                <c:pt idx="3316">
                  <c:v>58.052160007646307</c:v>
                </c:pt>
                <c:pt idx="3317">
                  <c:v>58.068000002531335</c:v>
                </c:pt>
                <c:pt idx="3318">
                  <c:v>58.085280008381233</c:v>
                </c:pt>
                <c:pt idx="3319">
                  <c:v>58.102560003753752</c:v>
                </c:pt>
                <c:pt idx="3320">
                  <c:v>58.118400009116158</c:v>
                </c:pt>
                <c:pt idx="3321">
                  <c:v>58.135680004488677</c:v>
                </c:pt>
                <c:pt idx="3322">
                  <c:v>58.151519999373704</c:v>
                </c:pt>
                <c:pt idx="3323">
                  <c:v>58.168800005223602</c:v>
                </c:pt>
                <c:pt idx="3324">
                  <c:v>58.184640000108629</c:v>
                </c:pt>
                <c:pt idx="3325">
                  <c:v>58.201920005958527</c:v>
                </c:pt>
                <c:pt idx="3326">
                  <c:v>58.219200001331046</c:v>
                </c:pt>
                <c:pt idx="3327">
                  <c:v>58.235040006693453</c:v>
                </c:pt>
                <c:pt idx="3328">
                  <c:v>58.252320002065971</c:v>
                </c:pt>
                <c:pt idx="3329">
                  <c:v>58.268160007428378</c:v>
                </c:pt>
                <c:pt idx="3330">
                  <c:v>58.285440002800897</c:v>
                </c:pt>
                <c:pt idx="3331">
                  <c:v>58.301280008163303</c:v>
                </c:pt>
                <c:pt idx="3332">
                  <c:v>58.318560003535822</c:v>
                </c:pt>
                <c:pt idx="3333">
                  <c:v>58.335839998908341</c:v>
                </c:pt>
                <c:pt idx="3334">
                  <c:v>58.351680004270747</c:v>
                </c:pt>
                <c:pt idx="3335">
                  <c:v>58.368959999643266</c:v>
                </c:pt>
                <c:pt idx="3336">
                  <c:v>58.384800005005673</c:v>
                </c:pt>
                <c:pt idx="3337">
                  <c:v>58.402080000378191</c:v>
                </c:pt>
                <c:pt idx="3338">
                  <c:v>58.419360006228089</c:v>
                </c:pt>
                <c:pt idx="3339">
                  <c:v>58.435200001113117</c:v>
                </c:pt>
                <c:pt idx="3340">
                  <c:v>58.452480006963015</c:v>
                </c:pt>
                <c:pt idx="3341">
                  <c:v>58.468320001848042</c:v>
                </c:pt>
                <c:pt idx="3342">
                  <c:v>58.48560000769794</c:v>
                </c:pt>
                <c:pt idx="3343">
                  <c:v>58.501440002582967</c:v>
                </c:pt>
                <c:pt idx="3344">
                  <c:v>58.518720008432865</c:v>
                </c:pt>
                <c:pt idx="3345">
                  <c:v>58.536000003805384</c:v>
                </c:pt>
                <c:pt idx="3346">
                  <c:v>58.55184000916779</c:v>
                </c:pt>
                <c:pt idx="3347">
                  <c:v>58.569120004540309</c:v>
                </c:pt>
                <c:pt idx="3348">
                  <c:v>58.584959999425337</c:v>
                </c:pt>
                <c:pt idx="3349">
                  <c:v>58.602240005275235</c:v>
                </c:pt>
                <c:pt idx="3350">
                  <c:v>58.618080000160262</c:v>
                </c:pt>
                <c:pt idx="3351">
                  <c:v>58.63536000601016</c:v>
                </c:pt>
                <c:pt idx="3352">
                  <c:v>58.652640001382679</c:v>
                </c:pt>
                <c:pt idx="3353">
                  <c:v>58.668480006745085</c:v>
                </c:pt>
                <c:pt idx="3354">
                  <c:v>58.685760002117604</c:v>
                </c:pt>
                <c:pt idx="3355">
                  <c:v>58.70160000748001</c:v>
                </c:pt>
                <c:pt idx="3356">
                  <c:v>58.718880002852529</c:v>
                </c:pt>
                <c:pt idx="3357">
                  <c:v>58.734720008214936</c:v>
                </c:pt>
                <c:pt idx="3358">
                  <c:v>58.752000003587455</c:v>
                </c:pt>
                <c:pt idx="3359">
                  <c:v>58.769279998959973</c:v>
                </c:pt>
                <c:pt idx="3360">
                  <c:v>58.78512000432238</c:v>
                </c:pt>
                <c:pt idx="3361">
                  <c:v>58.802399999694899</c:v>
                </c:pt>
                <c:pt idx="3362">
                  <c:v>58.818240005057305</c:v>
                </c:pt>
                <c:pt idx="3363">
                  <c:v>58.835520000429824</c:v>
                </c:pt>
                <c:pt idx="3364">
                  <c:v>58.85136000579223</c:v>
                </c:pt>
                <c:pt idx="3365">
                  <c:v>58.868640001164749</c:v>
                </c:pt>
                <c:pt idx="3366">
                  <c:v>58.885920007014647</c:v>
                </c:pt>
                <c:pt idx="3367">
                  <c:v>58.901760001899675</c:v>
                </c:pt>
                <c:pt idx="3368">
                  <c:v>58.919040007749572</c:v>
                </c:pt>
                <c:pt idx="3369">
                  <c:v>58.9348800026346</c:v>
                </c:pt>
                <c:pt idx="3370">
                  <c:v>58.952160008484498</c:v>
                </c:pt>
                <c:pt idx="3371">
                  <c:v>58.968000003369525</c:v>
                </c:pt>
                <c:pt idx="3372">
                  <c:v>58.985280009219423</c:v>
                </c:pt>
                <c:pt idx="3373">
                  <c:v>59.002560004591942</c:v>
                </c:pt>
                <c:pt idx="3374">
                  <c:v>59.018399999476969</c:v>
                </c:pt>
                <c:pt idx="3375">
                  <c:v>59.035680005326867</c:v>
                </c:pt>
                <c:pt idx="3376">
                  <c:v>59.051520000211895</c:v>
                </c:pt>
                <c:pt idx="3377">
                  <c:v>59.068800006061792</c:v>
                </c:pt>
                <c:pt idx="3378">
                  <c:v>59.08464000094682</c:v>
                </c:pt>
                <c:pt idx="3379">
                  <c:v>59.101920006796718</c:v>
                </c:pt>
                <c:pt idx="3380">
                  <c:v>59.119200002169237</c:v>
                </c:pt>
                <c:pt idx="3381">
                  <c:v>59.135040007531643</c:v>
                </c:pt>
                <c:pt idx="3382">
                  <c:v>59.152320002904162</c:v>
                </c:pt>
                <c:pt idx="3383">
                  <c:v>59.168160008266568</c:v>
                </c:pt>
                <c:pt idx="3384">
                  <c:v>59.185440003639087</c:v>
                </c:pt>
                <c:pt idx="3385">
                  <c:v>59.202719999011606</c:v>
                </c:pt>
                <c:pt idx="3386">
                  <c:v>59.218560004374012</c:v>
                </c:pt>
                <c:pt idx="3387">
                  <c:v>59.235839999746531</c:v>
                </c:pt>
                <c:pt idx="3388">
                  <c:v>59.251680005108938</c:v>
                </c:pt>
                <c:pt idx="3389">
                  <c:v>59.268960000481457</c:v>
                </c:pt>
                <c:pt idx="3390">
                  <c:v>59.284800005843863</c:v>
                </c:pt>
                <c:pt idx="3391">
                  <c:v>59.302080001216382</c:v>
                </c:pt>
                <c:pt idx="3392">
                  <c:v>59.31936000706628</c:v>
                </c:pt>
                <c:pt idx="3393">
                  <c:v>59.335200001951307</c:v>
                </c:pt>
                <c:pt idx="3394">
                  <c:v>59.352480007801205</c:v>
                </c:pt>
                <c:pt idx="3395">
                  <c:v>59.368320002686232</c:v>
                </c:pt>
                <c:pt idx="3396">
                  <c:v>59.38560000853613</c:v>
                </c:pt>
                <c:pt idx="3397">
                  <c:v>59.401440003421158</c:v>
                </c:pt>
                <c:pt idx="3398">
                  <c:v>59.418720009271055</c:v>
                </c:pt>
                <c:pt idx="3399">
                  <c:v>59.436000004643574</c:v>
                </c:pt>
                <c:pt idx="3400">
                  <c:v>59.451839999528602</c:v>
                </c:pt>
                <c:pt idx="3401">
                  <c:v>59.4691200053785</c:v>
                </c:pt>
                <c:pt idx="3402">
                  <c:v>59.484960000263527</c:v>
                </c:pt>
                <c:pt idx="3403">
                  <c:v>59.502240006113425</c:v>
                </c:pt>
                <c:pt idx="3404">
                  <c:v>59.518080000998452</c:v>
                </c:pt>
                <c:pt idx="3405">
                  <c:v>59.53536000684835</c:v>
                </c:pt>
                <c:pt idx="3406">
                  <c:v>59.552640002220869</c:v>
                </c:pt>
                <c:pt idx="3407">
                  <c:v>59.568480007583275</c:v>
                </c:pt>
                <c:pt idx="3408">
                  <c:v>59.585760002955794</c:v>
                </c:pt>
                <c:pt idx="3409">
                  <c:v>59.601600008318201</c:v>
                </c:pt>
                <c:pt idx="3410">
                  <c:v>59.61888000369072</c:v>
                </c:pt>
                <c:pt idx="3411">
                  <c:v>59.634720009053126</c:v>
                </c:pt>
                <c:pt idx="3412">
                  <c:v>59.652000004425645</c:v>
                </c:pt>
                <c:pt idx="3413">
                  <c:v>59.669279999798164</c:v>
                </c:pt>
                <c:pt idx="3414">
                  <c:v>59.68512000516057</c:v>
                </c:pt>
                <c:pt idx="3415">
                  <c:v>59.702400000533089</c:v>
                </c:pt>
                <c:pt idx="3416">
                  <c:v>59.718240005895495</c:v>
                </c:pt>
                <c:pt idx="3417">
                  <c:v>59.735520001268014</c:v>
                </c:pt>
                <c:pt idx="3418">
                  <c:v>59.751360006630421</c:v>
                </c:pt>
                <c:pt idx="3419">
                  <c:v>59.76864000200294</c:v>
                </c:pt>
                <c:pt idx="3420">
                  <c:v>59.785920007852837</c:v>
                </c:pt>
                <c:pt idx="3421">
                  <c:v>59.801760002737865</c:v>
                </c:pt>
                <c:pt idx="3422">
                  <c:v>59.819040008587763</c:v>
                </c:pt>
                <c:pt idx="3423">
                  <c:v>59.83488000347279</c:v>
                </c:pt>
                <c:pt idx="3424">
                  <c:v>59.852160009322688</c:v>
                </c:pt>
                <c:pt idx="3425">
                  <c:v>59.868000004207715</c:v>
                </c:pt>
                <c:pt idx="3426">
                  <c:v>59.885279999580234</c:v>
                </c:pt>
                <c:pt idx="3427">
                  <c:v>59.902560005430132</c:v>
                </c:pt>
                <c:pt idx="3428">
                  <c:v>59.91840000031516</c:v>
                </c:pt>
                <c:pt idx="3429">
                  <c:v>59.935680006165057</c:v>
                </c:pt>
                <c:pt idx="3430">
                  <c:v>59.951520001050085</c:v>
                </c:pt>
                <c:pt idx="3431">
                  <c:v>59.968800006899983</c:v>
                </c:pt>
                <c:pt idx="3432">
                  <c:v>59.986080002272502</c:v>
                </c:pt>
                <c:pt idx="3433">
                  <c:v>60.001920007634908</c:v>
                </c:pt>
                <c:pt idx="3434">
                  <c:v>60.019200003007427</c:v>
                </c:pt>
                <c:pt idx="3435">
                  <c:v>60.035040008369833</c:v>
                </c:pt>
                <c:pt idx="3436">
                  <c:v>60.052320003742352</c:v>
                </c:pt>
                <c:pt idx="3437">
                  <c:v>60.068160009104759</c:v>
                </c:pt>
                <c:pt idx="3438">
                  <c:v>60.085440004477277</c:v>
                </c:pt>
                <c:pt idx="3439">
                  <c:v>60.102719999849796</c:v>
                </c:pt>
                <c:pt idx="3440">
                  <c:v>60.118560005212203</c:v>
                </c:pt>
                <c:pt idx="3441">
                  <c:v>60.135840000584722</c:v>
                </c:pt>
                <c:pt idx="3442">
                  <c:v>60.151680005947128</c:v>
                </c:pt>
                <c:pt idx="3443">
                  <c:v>60.168960001319647</c:v>
                </c:pt>
                <c:pt idx="3444">
                  <c:v>60.184800006682053</c:v>
                </c:pt>
                <c:pt idx="3445">
                  <c:v>60.202080002054572</c:v>
                </c:pt>
                <c:pt idx="3446">
                  <c:v>60.21936000790447</c:v>
                </c:pt>
                <c:pt idx="3447">
                  <c:v>60.235200002789497</c:v>
                </c:pt>
                <c:pt idx="3448">
                  <c:v>60.252480008639395</c:v>
                </c:pt>
                <c:pt idx="3449">
                  <c:v>60.268320003524423</c:v>
                </c:pt>
                <c:pt idx="3450">
                  <c:v>60.285599998896942</c:v>
                </c:pt>
                <c:pt idx="3451">
                  <c:v>60.301440004259348</c:v>
                </c:pt>
                <c:pt idx="3452">
                  <c:v>60.318719999631867</c:v>
                </c:pt>
                <c:pt idx="3453">
                  <c:v>60.336000005481765</c:v>
                </c:pt>
                <c:pt idx="3454">
                  <c:v>60.351840000366792</c:v>
                </c:pt>
                <c:pt idx="3455">
                  <c:v>60.36912000621669</c:v>
                </c:pt>
                <c:pt idx="3456">
                  <c:v>60.384960001101717</c:v>
                </c:pt>
                <c:pt idx="3457">
                  <c:v>60.402240006951615</c:v>
                </c:pt>
                <c:pt idx="3458">
                  <c:v>60.418080001836643</c:v>
                </c:pt>
                <c:pt idx="3459">
                  <c:v>60.43536000768654</c:v>
                </c:pt>
                <c:pt idx="3460">
                  <c:v>60.452640003059059</c:v>
                </c:pt>
                <c:pt idx="3461">
                  <c:v>60.468480008421466</c:v>
                </c:pt>
                <c:pt idx="3462">
                  <c:v>60.485760003793985</c:v>
                </c:pt>
                <c:pt idx="3463">
                  <c:v>60.501600009156391</c:v>
                </c:pt>
                <c:pt idx="3464">
                  <c:v>60.51888000452891</c:v>
                </c:pt>
                <c:pt idx="3465">
                  <c:v>60.534719999413937</c:v>
                </c:pt>
                <c:pt idx="3466">
                  <c:v>60.552000005263835</c:v>
                </c:pt>
                <c:pt idx="3467">
                  <c:v>60.569280000636354</c:v>
                </c:pt>
                <c:pt idx="3468">
                  <c:v>60.58512000599876</c:v>
                </c:pt>
                <c:pt idx="3469">
                  <c:v>60.602400001371279</c:v>
                </c:pt>
                <c:pt idx="3470">
                  <c:v>60.618240006733686</c:v>
                </c:pt>
                <c:pt idx="3471">
                  <c:v>60.635520002106205</c:v>
                </c:pt>
                <c:pt idx="3472">
                  <c:v>60.652800007956102</c:v>
                </c:pt>
                <c:pt idx="3473">
                  <c:v>60.66864000284113</c:v>
                </c:pt>
                <c:pt idx="3474">
                  <c:v>60.685920008691028</c:v>
                </c:pt>
                <c:pt idx="3475">
                  <c:v>60.701760003576055</c:v>
                </c:pt>
                <c:pt idx="3476">
                  <c:v>60.719039998948574</c:v>
                </c:pt>
                <c:pt idx="3477">
                  <c:v>60.73488000431098</c:v>
                </c:pt>
                <c:pt idx="3478">
                  <c:v>60.752159999683499</c:v>
                </c:pt>
                <c:pt idx="3479">
                  <c:v>60.769440005533397</c:v>
                </c:pt>
                <c:pt idx="3480">
                  <c:v>60.785280000418425</c:v>
                </c:pt>
                <c:pt idx="3481">
                  <c:v>60.802560006268322</c:v>
                </c:pt>
                <c:pt idx="3482">
                  <c:v>60.81840000115335</c:v>
                </c:pt>
                <c:pt idx="3483">
                  <c:v>60.835680007003248</c:v>
                </c:pt>
                <c:pt idx="3484">
                  <c:v>60.851520001888275</c:v>
                </c:pt>
                <c:pt idx="3485">
                  <c:v>60.868800007738173</c:v>
                </c:pt>
                <c:pt idx="3486">
                  <c:v>60.886080003110692</c:v>
                </c:pt>
                <c:pt idx="3487">
                  <c:v>60.901920008473098</c:v>
                </c:pt>
                <c:pt idx="3488">
                  <c:v>60.919200003845617</c:v>
                </c:pt>
                <c:pt idx="3489">
                  <c:v>60.935040009208024</c:v>
                </c:pt>
                <c:pt idx="3490">
                  <c:v>60.952320004580542</c:v>
                </c:pt>
                <c:pt idx="3491">
                  <c:v>60.96815999946557</c:v>
                </c:pt>
                <c:pt idx="3492">
                  <c:v>60.985440005315468</c:v>
                </c:pt>
                <c:pt idx="3493">
                  <c:v>61.002720000687987</c:v>
                </c:pt>
                <c:pt idx="3494">
                  <c:v>61.018560006050393</c:v>
                </c:pt>
                <c:pt idx="3495">
                  <c:v>61.035840001422912</c:v>
                </c:pt>
                <c:pt idx="3496">
                  <c:v>61.051680006785318</c:v>
                </c:pt>
                <c:pt idx="3497">
                  <c:v>61.068960002157837</c:v>
                </c:pt>
                <c:pt idx="3498">
                  <c:v>61.084800007520244</c:v>
                </c:pt>
                <c:pt idx="3499">
                  <c:v>61.102080002892762</c:v>
                </c:pt>
                <c:pt idx="3500">
                  <c:v>61.11936000874266</c:v>
                </c:pt>
                <c:pt idx="3501">
                  <c:v>61.135200003627688</c:v>
                </c:pt>
                <c:pt idx="3502">
                  <c:v>61.152479999000207</c:v>
                </c:pt>
                <c:pt idx="3503">
                  <c:v>61.168320004362613</c:v>
                </c:pt>
                <c:pt idx="3504">
                  <c:v>61.185599999735132</c:v>
                </c:pt>
                <c:pt idx="3505">
                  <c:v>61.201440005097538</c:v>
                </c:pt>
                <c:pt idx="3506">
                  <c:v>61.218720000470057</c:v>
                </c:pt>
                <c:pt idx="3507">
                  <c:v>61.236000006319955</c:v>
                </c:pt>
                <c:pt idx="3508">
                  <c:v>61.251840001204982</c:v>
                </c:pt>
                <c:pt idx="3509">
                  <c:v>61.26912000705488</c:v>
                </c:pt>
                <c:pt idx="3510">
                  <c:v>61.284960001939908</c:v>
                </c:pt>
                <c:pt idx="3511">
                  <c:v>61.302240007789806</c:v>
                </c:pt>
                <c:pt idx="3512">
                  <c:v>61.318080002674833</c:v>
                </c:pt>
                <c:pt idx="3513">
                  <c:v>61.335360008524731</c:v>
                </c:pt>
                <c:pt idx="3514">
                  <c:v>61.35264000389725</c:v>
                </c:pt>
                <c:pt idx="3515">
                  <c:v>61.368480009259656</c:v>
                </c:pt>
                <c:pt idx="3516">
                  <c:v>61.385760004632175</c:v>
                </c:pt>
                <c:pt idx="3517">
                  <c:v>61.401599999517202</c:v>
                </c:pt>
                <c:pt idx="3518">
                  <c:v>61.4188800053671</c:v>
                </c:pt>
                <c:pt idx="3519">
                  <c:v>61.436160000739619</c:v>
                </c:pt>
                <c:pt idx="3520">
                  <c:v>61.452000006102026</c:v>
                </c:pt>
                <c:pt idx="3521">
                  <c:v>61.469280001474544</c:v>
                </c:pt>
                <c:pt idx="3522">
                  <c:v>61.485120006836951</c:v>
                </c:pt>
                <c:pt idx="3523">
                  <c:v>61.50240000220947</c:v>
                </c:pt>
                <c:pt idx="3524">
                  <c:v>61.518240007571876</c:v>
                </c:pt>
                <c:pt idx="3525">
                  <c:v>61.535520002944395</c:v>
                </c:pt>
                <c:pt idx="3526">
                  <c:v>61.552800008794293</c:v>
                </c:pt>
                <c:pt idx="3527">
                  <c:v>61.56864000367932</c:v>
                </c:pt>
                <c:pt idx="3528">
                  <c:v>61.585919999051839</c:v>
                </c:pt>
                <c:pt idx="3529">
                  <c:v>61.601760004414245</c:v>
                </c:pt>
                <c:pt idx="3530">
                  <c:v>61.619039999786764</c:v>
                </c:pt>
                <c:pt idx="3531">
                  <c:v>61.634880005149171</c:v>
                </c:pt>
                <c:pt idx="3532">
                  <c:v>61.65216000052169</c:v>
                </c:pt>
                <c:pt idx="3533">
                  <c:v>61.669440006371588</c:v>
                </c:pt>
                <c:pt idx="3534">
                  <c:v>61.685280001256615</c:v>
                </c:pt>
                <c:pt idx="3535">
                  <c:v>61.702560007106513</c:v>
                </c:pt>
                <c:pt idx="3536">
                  <c:v>61.71840000199154</c:v>
                </c:pt>
                <c:pt idx="3537">
                  <c:v>61.735680007841438</c:v>
                </c:pt>
                <c:pt idx="3538">
                  <c:v>61.751520002726465</c:v>
                </c:pt>
                <c:pt idx="3539">
                  <c:v>61.768800008576363</c:v>
                </c:pt>
                <c:pt idx="3540">
                  <c:v>61.786080003948882</c:v>
                </c:pt>
                <c:pt idx="3541">
                  <c:v>61.801920009311289</c:v>
                </c:pt>
                <c:pt idx="3542">
                  <c:v>61.819200004683807</c:v>
                </c:pt>
                <c:pt idx="3543">
                  <c:v>61.835039999568835</c:v>
                </c:pt>
                <c:pt idx="3544">
                  <c:v>61.852320005418733</c:v>
                </c:pt>
                <c:pt idx="3545">
                  <c:v>61.86816000030376</c:v>
                </c:pt>
                <c:pt idx="3546">
                  <c:v>61.885440006153658</c:v>
                </c:pt>
                <c:pt idx="3547">
                  <c:v>61.902720001526177</c:v>
                </c:pt>
                <c:pt idx="3548">
                  <c:v>61.918560006888583</c:v>
                </c:pt>
                <c:pt idx="3549">
                  <c:v>61.935840002261102</c:v>
                </c:pt>
                <c:pt idx="3550">
                  <c:v>61.951680007623509</c:v>
                </c:pt>
                <c:pt idx="3551">
                  <c:v>61.968960002996027</c:v>
                </c:pt>
                <c:pt idx="3552">
                  <c:v>61.984800008358434</c:v>
                </c:pt>
                <c:pt idx="3553">
                  <c:v>62.002080003730953</c:v>
                </c:pt>
                <c:pt idx="3554">
                  <c:v>62.019359999103472</c:v>
                </c:pt>
                <c:pt idx="3555">
                  <c:v>62.035200004465878</c:v>
                </c:pt>
                <c:pt idx="3556">
                  <c:v>62.052479999838397</c:v>
                </c:pt>
                <c:pt idx="3557">
                  <c:v>62.068320005200803</c:v>
                </c:pt>
                <c:pt idx="3558">
                  <c:v>62.085600000573322</c:v>
                </c:pt>
                <c:pt idx="3559">
                  <c:v>62.101440005935729</c:v>
                </c:pt>
                <c:pt idx="3560">
                  <c:v>62.118720001308247</c:v>
                </c:pt>
                <c:pt idx="3561">
                  <c:v>62.136000007158145</c:v>
                </c:pt>
                <c:pt idx="3562">
                  <c:v>62.151840002043173</c:v>
                </c:pt>
                <c:pt idx="3563">
                  <c:v>62.169120007893071</c:v>
                </c:pt>
                <c:pt idx="3564">
                  <c:v>62.184960002778098</c:v>
                </c:pt>
                <c:pt idx="3565">
                  <c:v>62.202240008627996</c:v>
                </c:pt>
                <c:pt idx="3566">
                  <c:v>62.219520004000515</c:v>
                </c:pt>
                <c:pt idx="3567">
                  <c:v>62.235359998885542</c:v>
                </c:pt>
                <c:pt idx="3568">
                  <c:v>62.25264000473544</c:v>
                </c:pt>
                <c:pt idx="3569">
                  <c:v>62.268479999620467</c:v>
                </c:pt>
                <c:pt idx="3570">
                  <c:v>62.285760005470365</c:v>
                </c:pt>
                <c:pt idx="3571">
                  <c:v>62.301600000355393</c:v>
                </c:pt>
                <c:pt idx="3572">
                  <c:v>62.318880006205291</c:v>
                </c:pt>
                <c:pt idx="3573">
                  <c:v>62.336160001577809</c:v>
                </c:pt>
                <c:pt idx="3574">
                  <c:v>62.352000006940216</c:v>
                </c:pt>
                <c:pt idx="3575">
                  <c:v>62.369280002312735</c:v>
                </c:pt>
                <c:pt idx="3576">
                  <c:v>62.385120007675141</c:v>
                </c:pt>
                <c:pt idx="3577">
                  <c:v>62.40240000304766</c:v>
                </c:pt>
                <c:pt idx="3578">
                  <c:v>62.418240008410066</c:v>
                </c:pt>
                <c:pt idx="3579">
                  <c:v>62.435520003782585</c:v>
                </c:pt>
                <c:pt idx="3580">
                  <c:v>62.452799999155104</c:v>
                </c:pt>
                <c:pt idx="3581">
                  <c:v>62.468640004517511</c:v>
                </c:pt>
                <c:pt idx="3582">
                  <c:v>62.485919999890029</c:v>
                </c:pt>
                <c:pt idx="3583">
                  <c:v>62.501760005252436</c:v>
                </c:pt>
                <c:pt idx="3584">
                  <c:v>62.519040000624955</c:v>
                </c:pt>
                <c:pt idx="3585">
                  <c:v>62.534880005987361</c:v>
                </c:pt>
                <c:pt idx="3586">
                  <c:v>62.55216000135988</c:v>
                </c:pt>
                <c:pt idx="3587">
                  <c:v>62.569440007209778</c:v>
                </c:pt>
                <c:pt idx="3588">
                  <c:v>62.585280002094805</c:v>
                </c:pt>
                <c:pt idx="3589">
                  <c:v>62.602560007944703</c:v>
                </c:pt>
                <c:pt idx="3590">
                  <c:v>62.618400002829731</c:v>
                </c:pt>
                <c:pt idx="3591">
                  <c:v>62.635680008679628</c:v>
                </c:pt>
                <c:pt idx="3592">
                  <c:v>62.651520003564656</c:v>
                </c:pt>
                <c:pt idx="3593">
                  <c:v>62.668799998937175</c:v>
                </c:pt>
                <c:pt idx="3594">
                  <c:v>62.686080004787073</c:v>
                </c:pt>
                <c:pt idx="3595">
                  <c:v>62.7019199996721</c:v>
                </c:pt>
                <c:pt idx="3596">
                  <c:v>62.719200005521998</c:v>
                </c:pt>
                <c:pt idx="3597">
                  <c:v>62.735040000407025</c:v>
                </c:pt>
                <c:pt idx="3598">
                  <c:v>62.752320006256923</c:v>
                </c:pt>
                <c:pt idx="3599">
                  <c:v>62.76816000114195</c:v>
                </c:pt>
                <c:pt idx="3600">
                  <c:v>62.785440006991848</c:v>
                </c:pt>
                <c:pt idx="3601">
                  <c:v>62.802720002364367</c:v>
                </c:pt>
                <c:pt idx="3602">
                  <c:v>62.818560007726774</c:v>
                </c:pt>
                <c:pt idx="3603">
                  <c:v>62.835840003099293</c:v>
                </c:pt>
                <c:pt idx="3604">
                  <c:v>62.851680008461699</c:v>
                </c:pt>
                <c:pt idx="3605">
                  <c:v>62.868960003834218</c:v>
                </c:pt>
                <c:pt idx="3606">
                  <c:v>62.884800009196624</c:v>
                </c:pt>
                <c:pt idx="3607">
                  <c:v>62.902080004569143</c:v>
                </c:pt>
                <c:pt idx="3608">
                  <c:v>62.919359999941662</c:v>
                </c:pt>
                <c:pt idx="3609">
                  <c:v>62.935200005304068</c:v>
                </c:pt>
                <c:pt idx="3610">
                  <c:v>62.952480000676587</c:v>
                </c:pt>
                <c:pt idx="3611">
                  <c:v>62.968320006038994</c:v>
                </c:pt>
                <c:pt idx="3612">
                  <c:v>62.985600001411512</c:v>
                </c:pt>
                <c:pt idx="3613">
                  <c:v>63.00288000726141</c:v>
                </c:pt>
                <c:pt idx="3614">
                  <c:v>63.018720002146438</c:v>
                </c:pt>
                <c:pt idx="3615">
                  <c:v>63.036000007996336</c:v>
                </c:pt>
                <c:pt idx="3616">
                  <c:v>63.051840002881363</c:v>
                </c:pt>
                <c:pt idx="3617">
                  <c:v>63.069120008731261</c:v>
                </c:pt>
                <c:pt idx="3618">
                  <c:v>63.084960003616288</c:v>
                </c:pt>
                <c:pt idx="3619">
                  <c:v>63.102239998988807</c:v>
                </c:pt>
                <c:pt idx="3620">
                  <c:v>63.119520004838705</c:v>
                </c:pt>
                <c:pt idx="3621">
                  <c:v>63.135359999723732</c:v>
                </c:pt>
                <c:pt idx="3622">
                  <c:v>63.15264000557363</c:v>
                </c:pt>
                <c:pt idx="3623">
                  <c:v>63.168480000458658</c:v>
                </c:pt>
                <c:pt idx="3624">
                  <c:v>63.185760006308556</c:v>
                </c:pt>
                <c:pt idx="3625">
                  <c:v>63.201600001193583</c:v>
                </c:pt>
                <c:pt idx="3626">
                  <c:v>63.218880007043481</c:v>
                </c:pt>
                <c:pt idx="3627">
                  <c:v>63.236160002416</c:v>
                </c:pt>
                <c:pt idx="3628">
                  <c:v>63.252000007778406</c:v>
                </c:pt>
                <c:pt idx="3629">
                  <c:v>63.269280003150925</c:v>
                </c:pt>
                <c:pt idx="3630">
                  <c:v>63.285120008513331</c:v>
                </c:pt>
                <c:pt idx="3631">
                  <c:v>63.30240000388585</c:v>
                </c:pt>
                <c:pt idx="3632">
                  <c:v>63.318240009248257</c:v>
                </c:pt>
                <c:pt idx="3633">
                  <c:v>63.335520004620776</c:v>
                </c:pt>
                <c:pt idx="3634">
                  <c:v>63.352799999993294</c:v>
                </c:pt>
                <c:pt idx="3635">
                  <c:v>63.368640005355701</c:v>
                </c:pt>
                <c:pt idx="3636">
                  <c:v>63.38592000072822</c:v>
                </c:pt>
                <c:pt idx="3637">
                  <c:v>63.401760006090626</c:v>
                </c:pt>
                <c:pt idx="3638">
                  <c:v>63.419040001463145</c:v>
                </c:pt>
                <c:pt idx="3639">
                  <c:v>63.434880006825551</c:v>
                </c:pt>
                <c:pt idx="3640">
                  <c:v>63.45216000219807</c:v>
                </c:pt>
                <c:pt idx="3641">
                  <c:v>63.469440008047968</c:v>
                </c:pt>
                <c:pt idx="3642">
                  <c:v>63.485280002932996</c:v>
                </c:pt>
                <c:pt idx="3643">
                  <c:v>63.502560008782893</c:v>
                </c:pt>
                <c:pt idx="3644">
                  <c:v>63.518400003667921</c:v>
                </c:pt>
                <c:pt idx="3645">
                  <c:v>63.53567999904044</c:v>
                </c:pt>
                <c:pt idx="3646">
                  <c:v>63.551520004402846</c:v>
                </c:pt>
                <c:pt idx="3647">
                  <c:v>63.568799999775365</c:v>
                </c:pt>
                <c:pt idx="3648">
                  <c:v>63.586080005625263</c:v>
                </c:pt>
                <c:pt idx="3649">
                  <c:v>63.60192000051029</c:v>
                </c:pt>
                <c:pt idx="3650">
                  <c:v>63.619200006360188</c:v>
                </c:pt>
                <c:pt idx="3651">
                  <c:v>63.635040001245216</c:v>
                </c:pt>
                <c:pt idx="3652">
                  <c:v>63.652320007095113</c:v>
                </c:pt>
                <c:pt idx="3653">
                  <c:v>63.668160001980141</c:v>
                </c:pt>
                <c:pt idx="3654">
                  <c:v>63.685440007830039</c:v>
                </c:pt>
                <c:pt idx="3655">
                  <c:v>63.702720003202558</c:v>
                </c:pt>
                <c:pt idx="3656">
                  <c:v>63.718560008564964</c:v>
                </c:pt>
                <c:pt idx="3657">
                  <c:v>63.735840003937483</c:v>
                </c:pt>
                <c:pt idx="3658">
                  <c:v>63.751680009299889</c:v>
                </c:pt>
                <c:pt idx="3659">
                  <c:v>63.768960004672408</c:v>
                </c:pt>
                <c:pt idx="3660">
                  <c:v>63.786240000044927</c:v>
                </c:pt>
                <c:pt idx="3661">
                  <c:v>63.802080005407333</c:v>
                </c:pt>
                <c:pt idx="3662">
                  <c:v>63.819360000779852</c:v>
                </c:pt>
                <c:pt idx="3663">
                  <c:v>63.835200006142259</c:v>
                </c:pt>
                <c:pt idx="3664">
                  <c:v>63.852480001514778</c:v>
                </c:pt>
                <c:pt idx="3665">
                  <c:v>63.868320006877184</c:v>
                </c:pt>
                <c:pt idx="3666">
                  <c:v>63.885600002249703</c:v>
                </c:pt>
                <c:pt idx="3667">
                  <c:v>63.902880008099601</c:v>
                </c:pt>
                <c:pt idx="3668">
                  <c:v>63.918720002984628</c:v>
                </c:pt>
                <c:pt idx="3669">
                  <c:v>63.936000008834526</c:v>
                </c:pt>
                <c:pt idx="3670">
                  <c:v>63.951840003719553</c:v>
                </c:pt>
                <c:pt idx="3671">
                  <c:v>63.969119999092072</c:v>
                </c:pt>
                <c:pt idx="3672">
                  <c:v>63.984960004454479</c:v>
                </c:pt>
                <c:pt idx="3673">
                  <c:v>64.002239999826998</c:v>
                </c:pt>
                <c:pt idx="3674">
                  <c:v>64.019520005676895</c:v>
                </c:pt>
                <c:pt idx="3675">
                  <c:v>64.035360000561923</c:v>
                </c:pt>
                <c:pt idx="3676">
                  <c:v>64.052640006411821</c:v>
                </c:pt>
                <c:pt idx="3677">
                  <c:v>64.068480001296848</c:v>
                </c:pt>
                <c:pt idx="3678">
                  <c:v>64.085760007146746</c:v>
                </c:pt>
                <c:pt idx="3679">
                  <c:v>64.101600002031773</c:v>
                </c:pt>
                <c:pt idx="3680">
                  <c:v>64.118880007881671</c:v>
                </c:pt>
                <c:pt idx="3681">
                  <c:v>64.13616000325419</c:v>
                </c:pt>
                <c:pt idx="3682">
                  <c:v>64.152000008616596</c:v>
                </c:pt>
                <c:pt idx="3683">
                  <c:v>64.169280003989115</c:v>
                </c:pt>
                <c:pt idx="3684">
                  <c:v>64.185119998874143</c:v>
                </c:pt>
                <c:pt idx="3685">
                  <c:v>64.202400004724041</c:v>
                </c:pt>
                <c:pt idx="3686">
                  <c:v>64.218239999609068</c:v>
                </c:pt>
                <c:pt idx="3687">
                  <c:v>64.235520005458966</c:v>
                </c:pt>
                <c:pt idx="3688">
                  <c:v>64.252800000831485</c:v>
                </c:pt>
                <c:pt idx="3689">
                  <c:v>64.268640006193891</c:v>
                </c:pt>
                <c:pt idx="3690">
                  <c:v>64.28592000156641</c:v>
                </c:pt>
                <c:pt idx="3691">
                  <c:v>64.301760006928816</c:v>
                </c:pt>
                <c:pt idx="3692">
                  <c:v>64.319040002301335</c:v>
                </c:pt>
                <c:pt idx="3693">
                  <c:v>64.334880007663742</c:v>
                </c:pt>
                <c:pt idx="3694">
                  <c:v>64.352160003036261</c:v>
                </c:pt>
                <c:pt idx="3695">
                  <c:v>64.369440008886158</c:v>
                </c:pt>
                <c:pt idx="3696">
                  <c:v>64.385280003771186</c:v>
                </c:pt>
                <c:pt idx="3697">
                  <c:v>64.402559999143705</c:v>
                </c:pt>
                <c:pt idx="3698">
                  <c:v>64.418400004506111</c:v>
                </c:pt>
                <c:pt idx="3699">
                  <c:v>64.43567999987863</c:v>
                </c:pt>
                <c:pt idx="3700">
                  <c:v>64.451520005241036</c:v>
                </c:pt>
                <c:pt idx="3701">
                  <c:v>64.468800000613555</c:v>
                </c:pt>
                <c:pt idx="3702">
                  <c:v>64.486080006463453</c:v>
                </c:pt>
                <c:pt idx="3703">
                  <c:v>64.501920001348481</c:v>
                </c:pt>
                <c:pt idx="3704">
                  <c:v>64.519200007198378</c:v>
                </c:pt>
                <c:pt idx="3705">
                  <c:v>64.535040002083406</c:v>
                </c:pt>
                <c:pt idx="3706">
                  <c:v>64.552320007933304</c:v>
                </c:pt>
                <c:pt idx="3707">
                  <c:v>64.569600003305823</c:v>
                </c:pt>
                <c:pt idx="3708">
                  <c:v>64.585440008668229</c:v>
                </c:pt>
                <c:pt idx="3709">
                  <c:v>64.602720004040748</c:v>
                </c:pt>
                <c:pt idx="3710">
                  <c:v>64.618559998925775</c:v>
                </c:pt>
                <c:pt idx="3711">
                  <c:v>64.635840004775673</c:v>
                </c:pt>
                <c:pt idx="3712">
                  <c:v>64.651679999660701</c:v>
                </c:pt>
                <c:pt idx="3713">
                  <c:v>64.668960005510598</c:v>
                </c:pt>
                <c:pt idx="3714">
                  <c:v>64.686240000883117</c:v>
                </c:pt>
                <c:pt idx="3715">
                  <c:v>64.702080006245524</c:v>
                </c:pt>
                <c:pt idx="3716">
                  <c:v>64.719360001618043</c:v>
                </c:pt>
                <c:pt idx="3717">
                  <c:v>64.735200006980449</c:v>
                </c:pt>
                <c:pt idx="3718">
                  <c:v>64.752480002352968</c:v>
                </c:pt>
                <c:pt idx="3719">
                  <c:v>64.768320007715374</c:v>
                </c:pt>
                <c:pt idx="3720">
                  <c:v>64.785600003087893</c:v>
                </c:pt>
                <c:pt idx="3721">
                  <c:v>64.802880008937791</c:v>
                </c:pt>
                <c:pt idx="3722">
                  <c:v>64.818720003822818</c:v>
                </c:pt>
                <c:pt idx="3723">
                  <c:v>64.835999999195337</c:v>
                </c:pt>
                <c:pt idx="3724">
                  <c:v>64.851840004557744</c:v>
                </c:pt>
                <c:pt idx="3725">
                  <c:v>64.869119999930263</c:v>
                </c:pt>
                <c:pt idx="3726">
                  <c:v>64.884960005292669</c:v>
                </c:pt>
                <c:pt idx="3727">
                  <c:v>64.902240000665188</c:v>
                </c:pt>
                <c:pt idx="3728">
                  <c:v>64.919520006515086</c:v>
                </c:pt>
                <c:pt idx="3729">
                  <c:v>64.935360001400113</c:v>
                </c:pt>
                <c:pt idx="3730">
                  <c:v>64.952640007250011</c:v>
                </c:pt>
                <c:pt idx="3731">
                  <c:v>64.968480002135038</c:v>
                </c:pt>
                <c:pt idx="3732">
                  <c:v>64.985760007984936</c:v>
                </c:pt>
                <c:pt idx="3733">
                  <c:v>65.001600002869964</c:v>
                </c:pt>
                <c:pt idx="3734">
                  <c:v>65.018880008719862</c:v>
                </c:pt>
                <c:pt idx="3735">
                  <c:v>65.03616000409238</c:v>
                </c:pt>
                <c:pt idx="3736">
                  <c:v>65.051999998977408</c:v>
                </c:pt>
                <c:pt idx="3737">
                  <c:v>65.069280004827306</c:v>
                </c:pt>
                <c:pt idx="3738">
                  <c:v>65.085119999712333</c:v>
                </c:pt>
                <c:pt idx="3739">
                  <c:v>65.102400005562231</c:v>
                </c:pt>
                <c:pt idx="3740">
                  <c:v>65.118240000447258</c:v>
                </c:pt>
                <c:pt idx="3741">
                  <c:v>65.135520006297156</c:v>
                </c:pt>
                <c:pt idx="3742">
                  <c:v>65.152800001669675</c:v>
                </c:pt>
                <c:pt idx="3743">
                  <c:v>65.168640007032081</c:v>
                </c:pt>
                <c:pt idx="3744">
                  <c:v>65.1859200024046</c:v>
                </c:pt>
                <c:pt idx="3745">
                  <c:v>65.201760007767007</c:v>
                </c:pt>
                <c:pt idx="3746">
                  <c:v>65.219040003139526</c:v>
                </c:pt>
                <c:pt idx="3747">
                  <c:v>65.236320008989424</c:v>
                </c:pt>
                <c:pt idx="3748">
                  <c:v>65.252160003874451</c:v>
                </c:pt>
                <c:pt idx="3749">
                  <c:v>65.26943999924697</c:v>
                </c:pt>
                <c:pt idx="3750">
                  <c:v>65.285280004609376</c:v>
                </c:pt>
                <c:pt idx="3751">
                  <c:v>65.302559999981895</c:v>
                </c:pt>
                <c:pt idx="3752">
                  <c:v>65.318400005344301</c:v>
                </c:pt>
                <c:pt idx="3753">
                  <c:v>65.33568000071682</c:v>
                </c:pt>
                <c:pt idx="3754">
                  <c:v>65.352960006566718</c:v>
                </c:pt>
                <c:pt idx="3755">
                  <c:v>65.368800001451746</c:v>
                </c:pt>
                <c:pt idx="3756">
                  <c:v>65.386080007301643</c:v>
                </c:pt>
                <c:pt idx="3757">
                  <c:v>65.401920002186671</c:v>
                </c:pt>
                <c:pt idx="3758">
                  <c:v>65.419200008036569</c:v>
                </c:pt>
                <c:pt idx="3759">
                  <c:v>65.435040002921596</c:v>
                </c:pt>
                <c:pt idx="3760">
                  <c:v>65.452320008771494</c:v>
                </c:pt>
                <c:pt idx="3761">
                  <c:v>65.469600004144013</c:v>
                </c:pt>
                <c:pt idx="3762">
                  <c:v>65.48543999902904</c:v>
                </c:pt>
                <c:pt idx="3763">
                  <c:v>65.502720004878938</c:v>
                </c:pt>
                <c:pt idx="3764">
                  <c:v>65.518559999763966</c:v>
                </c:pt>
                <c:pt idx="3765">
                  <c:v>65.535840005613863</c:v>
                </c:pt>
                <c:pt idx="3766">
                  <c:v>65.551680000498891</c:v>
                </c:pt>
                <c:pt idx="3767">
                  <c:v>65.568960006348789</c:v>
                </c:pt>
                <c:pt idx="3768">
                  <c:v>65.586240001721308</c:v>
                </c:pt>
                <c:pt idx="3769">
                  <c:v>65.602080007083714</c:v>
                </c:pt>
                <c:pt idx="3770">
                  <c:v>65.619360002456233</c:v>
                </c:pt>
                <c:pt idx="3771">
                  <c:v>65.635200007818639</c:v>
                </c:pt>
                <c:pt idx="3772">
                  <c:v>65.652480003191158</c:v>
                </c:pt>
                <c:pt idx="3773">
                  <c:v>65.668320008553565</c:v>
                </c:pt>
                <c:pt idx="3774">
                  <c:v>65.685600003926083</c:v>
                </c:pt>
                <c:pt idx="3775">
                  <c:v>65.702879999298602</c:v>
                </c:pt>
                <c:pt idx="3776">
                  <c:v>65.718720004661009</c:v>
                </c:pt>
                <c:pt idx="3777">
                  <c:v>65.736000000033528</c:v>
                </c:pt>
                <c:pt idx="3778">
                  <c:v>65.751840005395934</c:v>
                </c:pt>
                <c:pt idx="3779">
                  <c:v>65.769120000768453</c:v>
                </c:pt>
                <c:pt idx="3780">
                  <c:v>65.784960006130859</c:v>
                </c:pt>
                <c:pt idx="3781">
                  <c:v>65.802240001503378</c:v>
                </c:pt>
                <c:pt idx="3782">
                  <c:v>65.819520007353276</c:v>
                </c:pt>
                <c:pt idx="3783">
                  <c:v>65.835360002238303</c:v>
                </c:pt>
                <c:pt idx="3784">
                  <c:v>65.852640008088201</c:v>
                </c:pt>
                <c:pt idx="3785">
                  <c:v>65.868480002973229</c:v>
                </c:pt>
                <c:pt idx="3786">
                  <c:v>65.885760008823127</c:v>
                </c:pt>
                <c:pt idx="3787">
                  <c:v>65.901600003708154</c:v>
                </c:pt>
                <c:pt idx="3788">
                  <c:v>65.918879999080673</c:v>
                </c:pt>
                <c:pt idx="3789">
                  <c:v>65.936160004930571</c:v>
                </c:pt>
                <c:pt idx="3790">
                  <c:v>65.951999999815598</c:v>
                </c:pt>
                <c:pt idx="3791">
                  <c:v>65.969280005665496</c:v>
                </c:pt>
                <c:pt idx="3792">
                  <c:v>65.985120000550523</c:v>
                </c:pt>
                <c:pt idx="3793">
                  <c:v>66.002400006400421</c:v>
                </c:pt>
                <c:pt idx="3794">
                  <c:v>66.01968000177294</c:v>
                </c:pt>
                <c:pt idx="3795">
                  <c:v>66.035520007135347</c:v>
                </c:pt>
                <c:pt idx="3796">
                  <c:v>66.052800002507865</c:v>
                </c:pt>
                <c:pt idx="3797">
                  <c:v>66.068640007870272</c:v>
                </c:pt>
                <c:pt idx="3798">
                  <c:v>66.085920003242791</c:v>
                </c:pt>
                <c:pt idx="3799">
                  <c:v>66.101760008605197</c:v>
                </c:pt>
                <c:pt idx="3800">
                  <c:v>66.119040003977716</c:v>
                </c:pt>
                <c:pt idx="3801">
                  <c:v>66.136319999350235</c:v>
                </c:pt>
                <c:pt idx="3802">
                  <c:v>66.152160004712641</c:v>
                </c:pt>
                <c:pt idx="3803">
                  <c:v>66.16944000008516</c:v>
                </c:pt>
                <c:pt idx="3804">
                  <c:v>66.185280005447567</c:v>
                </c:pt>
                <c:pt idx="3805">
                  <c:v>66.202560000820085</c:v>
                </c:pt>
                <c:pt idx="3806">
                  <c:v>66.218400006182492</c:v>
                </c:pt>
                <c:pt idx="3807">
                  <c:v>66.235680001555011</c:v>
                </c:pt>
                <c:pt idx="3808">
                  <c:v>66.252960007404909</c:v>
                </c:pt>
                <c:pt idx="3809">
                  <c:v>66.268800002289936</c:v>
                </c:pt>
                <c:pt idx="3810">
                  <c:v>66.286080008139834</c:v>
                </c:pt>
                <c:pt idx="3811">
                  <c:v>66.301920003024861</c:v>
                </c:pt>
                <c:pt idx="3812">
                  <c:v>66.319200008874759</c:v>
                </c:pt>
                <c:pt idx="3813">
                  <c:v>66.335040003759786</c:v>
                </c:pt>
                <c:pt idx="3814">
                  <c:v>66.352319999132305</c:v>
                </c:pt>
                <c:pt idx="3815">
                  <c:v>66.369600004982203</c:v>
                </c:pt>
                <c:pt idx="3816">
                  <c:v>66.385439999867231</c:v>
                </c:pt>
                <c:pt idx="3817">
                  <c:v>66.402720005717129</c:v>
                </c:pt>
                <c:pt idx="3818">
                  <c:v>66.418560000602156</c:v>
                </c:pt>
                <c:pt idx="3819">
                  <c:v>66.435840006452054</c:v>
                </c:pt>
                <c:pt idx="3820">
                  <c:v>66.451680001337081</c:v>
                </c:pt>
                <c:pt idx="3821">
                  <c:v>66.468960007186979</c:v>
                </c:pt>
                <c:pt idx="3822">
                  <c:v>66.486240002559498</c:v>
                </c:pt>
                <c:pt idx="3823">
                  <c:v>66.502080007921904</c:v>
                </c:pt>
                <c:pt idx="3824">
                  <c:v>66.519360003294423</c:v>
                </c:pt>
                <c:pt idx="3825">
                  <c:v>66.53520000865683</c:v>
                </c:pt>
                <c:pt idx="3826">
                  <c:v>66.552480004029348</c:v>
                </c:pt>
                <c:pt idx="3827">
                  <c:v>66.568319998914376</c:v>
                </c:pt>
                <c:pt idx="3828">
                  <c:v>66.585600004764274</c:v>
                </c:pt>
                <c:pt idx="3829">
                  <c:v>66.602880000136793</c:v>
                </c:pt>
                <c:pt idx="3830">
                  <c:v>66.618720005499199</c:v>
                </c:pt>
                <c:pt idx="3831">
                  <c:v>66.636000000871718</c:v>
                </c:pt>
                <c:pt idx="3832">
                  <c:v>66.651840006234124</c:v>
                </c:pt>
                <c:pt idx="3833">
                  <c:v>66.669120001606643</c:v>
                </c:pt>
                <c:pt idx="3834">
                  <c:v>66.68496000696905</c:v>
                </c:pt>
                <c:pt idx="3835">
                  <c:v>66.702240002341568</c:v>
                </c:pt>
                <c:pt idx="3836">
                  <c:v>66.719520008191466</c:v>
                </c:pt>
                <c:pt idx="3837">
                  <c:v>66.735360003076494</c:v>
                </c:pt>
                <c:pt idx="3838">
                  <c:v>66.752640008926392</c:v>
                </c:pt>
                <c:pt idx="3839">
                  <c:v>66.768480003811419</c:v>
                </c:pt>
                <c:pt idx="3840">
                  <c:v>66.785759999183938</c:v>
                </c:pt>
                <c:pt idx="3841">
                  <c:v>66.803040005033836</c:v>
                </c:pt>
                <c:pt idx="3842">
                  <c:v>66.818879999918863</c:v>
                </c:pt>
                <c:pt idx="3843">
                  <c:v>66.836160005768761</c:v>
                </c:pt>
                <c:pt idx="3844">
                  <c:v>66.852000000653788</c:v>
                </c:pt>
                <c:pt idx="3845">
                  <c:v>66.869280006503686</c:v>
                </c:pt>
                <c:pt idx="3846">
                  <c:v>66.885120001388714</c:v>
                </c:pt>
                <c:pt idx="3847">
                  <c:v>66.902400007238612</c:v>
                </c:pt>
                <c:pt idx="3848">
                  <c:v>66.91968000261113</c:v>
                </c:pt>
                <c:pt idx="3849">
                  <c:v>66.935520007973537</c:v>
                </c:pt>
                <c:pt idx="3850">
                  <c:v>66.952800003346056</c:v>
                </c:pt>
                <c:pt idx="3851">
                  <c:v>66.968640008708462</c:v>
                </c:pt>
                <c:pt idx="3852">
                  <c:v>66.985920004080981</c:v>
                </c:pt>
                <c:pt idx="3853">
                  <c:v>67.001759998966008</c:v>
                </c:pt>
                <c:pt idx="3854">
                  <c:v>67.019040004815906</c:v>
                </c:pt>
                <c:pt idx="3855">
                  <c:v>67.036320000188425</c:v>
                </c:pt>
                <c:pt idx="3856">
                  <c:v>67.052160005550832</c:v>
                </c:pt>
                <c:pt idx="3857">
                  <c:v>67.06944000092335</c:v>
                </c:pt>
                <c:pt idx="3858">
                  <c:v>67.085280006285757</c:v>
                </c:pt>
                <c:pt idx="3859">
                  <c:v>67.102560001658276</c:v>
                </c:pt>
                <c:pt idx="3860">
                  <c:v>67.118400007020682</c:v>
                </c:pt>
                <c:pt idx="3861">
                  <c:v>67.135680002393201</c:v>
                </c:pt>
                <c:pt idx="3862">
                  <c:v>67.152960008243099</c:v>
                </c:pt>
                <c:pt idx="3863">
                  <c:v>67.168800003128126</c:v>
                </c:pt>
                <c:pt idx="3864">
                  <c:v>67.186080008978024</c:v>
                </c:pt>
                <c:pt idx="3865">
                  <c:v>67.201920003863052</c:v>
                </c:pt>
                <c:pt idx="3866">
                  <c:v>67.21919999923557</c:v>
                </c:pt>
                <c:pt idx="3867">
                  <c:v>67.235040004597977</c:v>
                </c:pt>
                <c:pt idx="3868">
                  <c:v>67.252319999970496</c:v>
                </c:pt>
                <c:pt idx="3869">
                  <c:v>67.269600005820394</c:v>
                </c:pt>
                <c:pt idx="3870">
                  <c:v>67.285440000705421</c:v>
                </c:pt>
                <c:pt idx="3871">
                  <c:v>67.302720006555319</c:v>
                </c:pt>
                <c:pt idx="3872">
                  <c:v>67.318560001440346</c:v>
                </c:pt>
                <c:pt idx="3873">
                  <c:v>67.335840007290244</c:v>
                </c:pt>
                <c:pt idx="3874">
                  <c:v>67.351680002175272</c:v>
                </c:pt>
                <c:pt idx="3875">
                  <c:v>67.368960008025169</c:v>
                </c:pt>
                <c:pt idx="3876">
                  <c:v>67.386240003397688</c:v>
                </c:pt>
                <c:pt idx="3877">
                  <c:v>67.402080008760095</c:v>
                </c:pt>
                <c:pt idx="3878">
                  <c:v>67.419360004132614</c:v>
                </c:pt>
                <c:pt idx="3879">
                  <c:v>67.435199999017641</c:v>
                </c:pt>
                <c:pt idx="3880">
                  <c:v>67.452480004867539</c:v>
                </c:pt>
                <c:pt idx="3881">
                  <c:v>67.468319999752566</c:v>
                </c:pt>
                <c:pt idx="3882">
                  <c:v>67.485600005602464</c:v>
                </c:pt>
                <c:pt idx="3883">
                  <c:v>67.502880000974983</c:v>
                </c:pt>
                <c:pt idx="3884">
                  <c:v>67.518720006337389</c:v>
                </c:pt>
                <c:pt idx="3885">
                  <c:v>67.536000001709908</c:v>
                </c:pt>
                <c:pt idx="3886">
                  <c:v>67.551840007072315</c:v>
                </c:pt>
                <c:pt idx="3887">
                  <c:v>67.569120002444834</c:v>
                </c:pt>
                <c:pt idx="3888">
                  <c:v>67.586400008294731</c:v>
                </c:pt>
                <c:pt idx="3889">
                  <c:v>67.602240003179759</c:v>
                </c:pt>
                <c:pt idx="3890">
                  <c:v>67.619520009029657</c:v>
                </c:pt>
                <c:pt idx="3891">
                  <c:v>67.635360003914684</c:v>
                </c:pt>
                <c:pt idx="3892">
                  <c:v>67.652639999287203</c:v>
                </c:pt>
                <c:pt idx="3893">
                  <c:v>67.668480004649609</c:v>
                </c:pt>
                <c:pt idx="3894">
                  <c:v>67.685760000022128</c:v>
                </c:pt>
                <c:pt idx="3895">
                  <c:v>67.703040005872026</c:v>
                </c:pt>
                <c:pt idx="3896">
                  <c:v>67.718880000757053</c:v>
                </c:pt>
                <c:pt idx="3897">
                  <c:v>67.736160006606951</c:v>
                </c:pt>
                <c:pt idx="3898">
                  <c:v>67.752000001491979</c:v>
                </c:pt>
                <c:pt idx="3899">
                  <c:v>67.769280007341877</c:v>
                </c:pt>
                <c:pt idx="3900">
                  <c:v>67.785120002226904</c:v>
                </c:pt>
                <c:pt idx="3901">
                  <c:v>67.802400008076802</c:v>
                </c:pt>
                <c:pt idx="3902">
                  <c:v>67.819680003449321</c:v>
                </c:pt>
                <c:pt idx="3903">
                  <c:v>67.835520008811727</c:v>
                </c:pt>
                <c:pt idx="3904">
                  <c:v>67.852800004184246</c:v>
                </c:pt>
                <c:pt idx="3905">
                  <c:v>67.868639999069273</c:v>
                </c:pt>
                <c:pt idx="3906">
                  <c:v>67.885920004919171</c:v>
                </c:pt>
                <c:pt idx="3907">
                  <c:v>67.901759999804199</c:v>
                </c:pt>
                <c:pt idx="3908">
                  <c:v>67.919040005654097</c:v>
                </c:pt>
                <c:pt idx="3909">
                  <c:v>67.936320001026616</c:v>
                </c:pt>
                <c:pt idx="3910">
                  <c:v>67.952160006389022</c:v>
                </c:pt>
                <c:pt idx="3911">
                  <c:v>67.969440001761541</c:v>
                </c:pt>
                <c:pt idx="3912">
                  <c:v>67.985280007123947</c:v>
                </c:pt>
                <c:pt idx="3913">
                  <c:v>68.002560002496466</c:v>
                </c:pt>
                <c:pt idx="3914">
                  <c:v>68.018400007858872</c:v>
                </c:pt>
                <c:pt idx="3915">
                  <c:v>68.035680003231391</c:v>
                </c:pt>
                <c:pt idx="3916">
                  <c:v>68.052960009081289</c:v>
                </c:pt>
                <c:pt idx="3917">
                  <c:v>68.068800003966317</c:v>
                </c:pt>
                <c:pt idx="3918">
                  <c:v>68.086079999338835</c:v>
                </c:pt>
                <c:pt idx="3919">
                  <c:v>68.101920004701242</c:v>
                </c:pt>
                <c:pt idx="3920">
                  <c:v>68.119200000073761</c:v>
                </c:pt>
                <c:pt idx="3921">
                  <c:v>68.135040005436167</c:v>
                </c:pt>
                <c:pt idx="3922">
                  <c:v>68.152320000808686</c:v>
                </c:pt>
                <c:pt idx="3923">
                  <c:v>68.169600006658584</c:v>
                </c:pt>
                <c:pt idx="3924">
                  <c:v>68.185440001543611</c:v>
                </c:pt>
                <c:pt idx="3925">
                  <c:v>68.202720007393509</c:v>
                </c:pt>
                <c:pt idx="3926">
                  <c:v>68.218560002278537</c:v>
                </c:pt>
                <c:pt idx="3927">
                  <c:v>68.235840008128434</c:v>
                </c:pt>
                <c:pt idx="3928">
                  <c:v>68.251680003013462</c:v>
                </c:pt>
                <c:pt idx="3929">
                  <c:v>68.26896000886336</c:v>
                </c:pt>
                <c:pt idx="3930">
                  <c:v>68.286240004235879</c:v>
                </c:pt>
                <c:pt idx="3931">
                  <c:v>68.302079999120906</c:v>
                </c:pt>
                <c:pt idx="3932">
                  <c:v>68.319360004970804</c:v>
                </c:pt>
                <c:pt idx="3933">
                  <c:v>68.335199999855831</c:v>
                </c:pt>
                <c:pt idx="3934">
                  <c:v>68.352480005705729</c:v>
                </c:pt>
                <c:pt idx="3935">
                  <c:v>68.369760001078248</c:v>
                </c:pt>
                <c:pt idx="3936">
                  <c:v>68.385600006440654</c:v>
                </c:pt>
                <c:pt idx="3937">
                  <c:v>68.402880001813173</c:v>
                </c:pt>
                <c:pt idx="3938">
                  <c:v>68.41872000717558</c:v>
                </c:pt>
                <c:pt idx="3939">
                  <c:v>68.436000002548099</c:v>
                </c:pt>
                <c:pt idx="3940">
                  <c:v>68.451840007910505</c:v>
                </c:pt>
                <c:pt idx="3941">
                  <c:v>68.469120003283024</c:v>
                </c:pt>
                <c:pt idx="3942">
                  <c:v>68.486400009132922</c:v>
                </c:pt>
                <c:pt idx="3943">
                  <c:v>68.502240004017949</c:v>
                </c:pt>
                <c:pt idx="3944">
                  <c:v>68.519519999390468</c:v>
                </c:pt>
                <c:pt idx="3945">
                  <c:v>68.535360004752874</c:v>
                </c:pt>
                <c:pt idx="3946">
                  <c:v>68.552640000125393</c:v>
                </c:pt>
                <c:pt idx="3947">
                  <c:v>68.5684800054878</c:v>
                </c:pt>
                <c:pt idx="3948">
                  <c:v>68.585760000860319</c:v>
                </c:pt>
                <c:pt idx="3949">
                  <c:v>68.603040006710216</c:v>
                </c:pt>
                <c:pt idx="3950">
                  <c:v>68.618880001595244</c:v>
                </c:pt>
                <c:pt idx="3951">
                  <c:v>68.636160007445142</c:v>
                </c:pt>
                <c:pt idx="3952">
                  <c:v>68.652000002330169</c:v>
                </c:pt>
                <c:pt idx="3953">
                  <c:v>68.669280008180067</c:v>
                </c:pt>
                <c:pt idx="3954">
                  <c:v>68.685120003065094</c:v>
                </c:pt>
                <c:pt idx="3955">
                  <c:v>68.702400008914992</c:v>
                </c:pt>
                <c:pt idx="3956">
                  <c:v>68.719680004287511</c:v>
                </c:pt>
                <c:pt idx="3957">
                  <c:v>68.735519999172539</c:v>
                </c:pt>
                <c:pt idx="3958">
                  <c:v>68.752800005022436</c:v>
                </c:pt>
                <c:pt idx="3959">
                  <c:v>68.768639999907464</c:v>
                </c:pt>
                <c:pt idx="3960">
                  <c:v>68.785920005757362</c:v>
                </c:pt>
                <c:pt idx="3961">
                  <c:v>68.801760000642389</c:v>
                </c:pt>
                <c:pt idx="3962">
                  <c:v>68.819040006492287</c:v>
                </c:pt>
                <c:pt idx="3963">
                  <c:v>68.836320001864806</c:v>
                </c:pt>
                <c:pt idx="3964">
                  <c:v>68.852160007227212</c:v>
                </c:pt>
                <c:pt idx="3965">
                  <c:v>68.869440002599731</c:v>
                </c:pt>
                <c:pt idx="3966">
                  <c:v>68.885280007962137</c:v>
                </c:pt>
                <c:pt idx="3967">
                  <c:v>68.902560003334656</c:v>
                </c:pt>
                <c:pt idx="3968">
                  <c:v>68.918400008697063</c:v>
                </c:pt>
                <c:pt idx="3969">
                  <c:v>68.935680004069582</c:v>
                </c:pt>
                <c:pt idx="3970">
                  <c:v>68.952959999442101</c:v>
                </c:pt>
                <c:pt idx="3971">
                  <c:v>68.968800004804507</c:v>
                </c:pt>
                <c:pt idx="3972">
                  <c:v>68.986080000177026</c:v>
                </c:pt>
                <c:pt idx="3973">
                  <c:v>69.001920005539432</c:v>
                </c:pt>
                <c:pt idx="3974">
                  <c:v>69.019200000911951</c:v>
                </c:pt>
                <c:pt idx="3975">
                  <c:v>69.036480006761849</c:v>
                </c:pt>
                <c:pt idx="3976">
                  <c:v>69.052320001646876</c:v>
                </c:pt>
                <c:pt idx="3977">
                  <c:v>69.069600007496774</c:v>
                </c:pt>
                <c:pt idx="3978">
                  <c:v>69.085440002381802</c:v>
                </c:pt>
                <c:pt idx="3979">
                  <c:v>69.102720008231699</c:v>
                </c:pt>
                <c:pt idx="3980">
                  <c:v>69.118560003116727</c:v>
                </c:pt>
                <c:pt idx="3981">
                  <c:v>69.135840008966625</c:v>
                </c:pt>
                <c:pt idx="3982">
                  <c:v>69.153120004339144</c:v>
                </c:pt>
                <c:pt idx="3983">
                  <c:v>69.168959999224171</c:v>
                </c:pt>
                <c:pt idx="3984">
                  <c:v>69.186240005074069</c:v>
                </c:pt>
                <c:pt idx="3985">
                  <c:v>69.202079999959096</c:v>
                </c:pt>
                <c:pt idx="3986">
                  <c:v>69.219360005808994</c:v>
                </c:pt>
                <c:pt idx="3987">
                  <c:v>69.235200000694022</c:v>
                </c:pt>
                <c:pt idx="3988">
                  <c:v>69.252480006543919</c:v>
                </c:pt>
                <c:pt idx="3989">
                  <c:v>69.269760001916438</c:v>
                </c:pt>
                <c:pt idx="3990">
                  <c:v>69.285600007278845</c:v>
                </c:pt>
                <c:pt idx="3991">
                  <c:v>69.302880002651364</c:v>
                </c:pt>
                <c:pt idx="3992">
                  <c:v>69.31872000801377</c:v>
                </c:pt>
                <c:pt idx="3993">
                  <c:v>69.336000003386289</c:v>
                </c:pt>
                <c:pt idx="3994">
                  <c:v>69.351840008748695</c:v>
                </c:pt>
                <c:pt idx="3995">
                  <c:v>69.369120004121214</c:v>
                </c:pt>
                <c:pt idx="3996">
                  <c:v>69.386399999493733</c:v>
                </c:pt>
                <c:pt idx="3997">
                  <c:v>69.402240004856139</c:v>
                </c:pt>
                <c:pt idx="3998">
                  <c:v>69.419520000228658</c:v>
                </c:pt>
                <c:pt idx="3999">
                  <c:v>69.435360005591065</c:v>
                </c:pt>
                <c:pt idx="4000">
                  <c:v>69.452640000963584</c:v>
                </c:pt>
                <c:pt idx="4001">
                  <c:v>69.46848000632599</c:v>
                </c:pt>
                <c:pt idx="4002">
                  <c:v>69.485760001698509</c:v>
                </c:pt>
                <c:pt idx="4003">
                  <c:v>69.503040007548407</c:v>
                </c:pt>
                <c:pt idx="4004">
                  <c:v>69.518880002433434</c:v>
                </c:pt>
                <c:pt idx="4005">
                  <c:v>69.536160008283332</c:v>
                </c:pt>
                <c:pt idx="4006">
                  <c:v>69.552000003168359</c:v>
                </c:pt>
                <c:pt idx="4007">
                  <c:v>69.569280009018257</c:v>
                </c:pt>
                <c:pt idx="4008">
                  <c:v>69.585120003903285</c:v>
                </c:pt>
                <c:pt idx="4009">
                  <c:v>69.602399999275804</c:v>
                </c:pt>
                <c:pt idx="4010">
                  <c:v>69.619680005125701</c:v>
                </c:pt>
                <c:pt idx="4011">
                  <c:v>69.635520000010729</c:v>
                </c:pt>
                <c:pt idx="4012">
                  <c:v>69.652800005860627</c:v>
                </c:pt>
                <c:pt idx="4013">
                  <c:v>69.668640000745654</c:v>
                </c:pt>
                <c:pt idx="4014">
                  <c:v>69.685920006595552</c:v>
                </c:pt>
                <c:pt idx="4015">
                  <c:v>69.701760001480579</c:v>
                </c:pt>
                <c:pt idx="4016">
                  <c:v>69.719040007330477</c:v>
                </c:pt>
                <c:pt idx="4017">
                  <c:v>69.736320002702996</c:v>
                </c:pt>
                <c:pt idx="4018">
                  <c:v>69.752160008065403</c:v>
                </c:pt>
                <c:pt idx="4019">
                  <c:v>69.769440003437921</c:v>
                </c:pt>
                <c:pt idx="4020">
                  <c:v>69.785280008800328</c:v>
                </c:pt>
                <c:pt idx="4021">
                  <c:v>69.802560004172847</c:v>
                </c:pt>
                <c:pt idx="4022">
                  <c:v>69.819839999545366</c:v>
                </c:pt>
                <c:pt idx="4023">
                  <c:v>69.835680004907772</c:v>
                </c:pt>
                <c:pt idx="4024">
                  <c:v>69.852960000280291</c:v>
                </c:pt>
                <c:pt idx="4025">
                  <c:v>69.868800005642697</c:v>
                </c:pt>
                <c:pt idx="4026">
                  <c:v>69.886080001015216</c:v>
                </c:pt>
                <c:pt idx="4027">
                  <c:v>69.901920006377622</c:v>
                </c:pt>
                <c:pt idx="4028">
                  <c:v>69.919200001750141</c:v>
                </c:pt>
                <c:pt idx="4029">
                  <c:v>69.936480007600039</c:v>
                </c:pt>
                <c:pt idx="4030">
                  <c:v>69.952320002485067</c:v>
                </c:pt>
                <c:pt idx="4031">
                  <c:v>69.969600008334965</c:v>
                </c:pt>
                <c:pt idx="4032">
                  <c:v>69.985440003219992</c:v>
                </c:pt>
                <c:pt idx="4033">
                  <c:v>70.00272000906989</c:v>
                </c:pt>
                <c:pt idx="4034">
                  <c:v>70.018560003954917</c:v>
                </c:pt>
                <c:pt idx="4035">
                  <c:v>70.035839999327436</c:v>
                </c:pt>
                <c:pt idx="4036">
                  <c:v>70.053120005177334</c:v>
                </c:pt>
                <c:pt idx="4037">
                  <c:v>70.068960000062361</c:v>
                </c:pt>
                <c:pt idx="4038">
                  <c:v>70.086240005912259</c:v>
                </c:pt>
                <c:pt idx="4039">
                  <c:v>70.102080000797287</c:v>
                </c:pt>
                <c:pt idx="4040">
                  <c:v>70.119360006647184</c:v>
                </c:pt>
                <c:pt idx="4041">
                  <c:v>70.135200001532212</c:v>
                </c:pt>
                <c:pt idx="4042">
                  <c:v>70.15248000738211</c:v>
                </c:pt>
                <c:pt idx="4043">
                  <c:v>70.169760002754629</c:v>
                </c:pt>
                <c:pt idx="4044">
                  <c:v>70.185600008117035</c:v>
                </c:pt>
                <c:pt idx="4045">
                  <c:v>70.202880003489554</c:v>
                </c:pt>
                <c:pt idx="4046">
                  <c:v>70.21872000885196</c:v>
                </c:pt>
                <c:pt idx="4047">
                  <c:v>70.236000004224479</c:v>
                </c:pt>
                <c:pt idx="4048">
                  <c:v>70.251839999109507</c:v>
                </c:pt>
                <c:pt idx="4049">
                  <c:v>70.269120004959404</c:v>
                </c:pt>
                <c:pt idx="4050">
                  <c:v>70.286400000331923</c:v>
                </c:pt>
                <c:pt idx="4051">
                  <c:v>70.30224000569433</c:v>
                </c:pt>
                <c:pt idx="4052">
                  <c:v>70.319520001066849</c:v>
                </c:pt>
                <c:pt idx="4053">
                  <c:v>70.335360006429255</c:v>
                </c:pt>
                <c:pt idx="4054">
                  <c:v>70.352640001801774</c:v>
                </c:pt>
                <c:pt idx="4055">
                  <c:v>70.36848000716418</c:v>
                </c:pt>
                <c:pt idx="4056">
                  <c:v>70.385760002536699</c:v>
                </c:pt>
                <c:pt idx="4057">
                  <c:v>70.403040008386597</c:v>
                </c:pt>
                <c:pt idx="4058">
                  <c:v>70.418880003271624</c:v>
                </c:pt>
                <c:pt idx="4059">
                  <c:v>70.436160009121522</c:v>
                </c:pt>
                <c:pt idx="4060">
                  <c:v>70.45200000400655</c:v>
                </c:pt>
                <c:pt idx="4061">
                  <c:v>70.469279999379069</c:v>
                </c:pt>
                <c:pt idx="4062">
                  <c:v>70.485120004741475</c:v>
                </c:pt>
                <c:pt idx="4063">
                  <c:v>70.502400000113994</c:v>
                </c:pt>
                <c:pt idx="4064">
                  <c:v>70.519680005963892</c:v>
                </c:pt>
                <c:pt idx="4065">
                  <c:v>70.535520000848919</c:v>
                </c:pt>
                <c:pt idx="4066">
                  <c:v>70.552800006698817</c:v>
                </c:pt>
                <c:pt idx="4067">
                  <c:v>70.568640001583844</c:v>
                </c:pt>
                <c:pt idx="4068">
                  <c:v>70.585920007433742</c:v>
                </c:pt>
                <c:pt idx="4069">
                  <c:v>70.603200002806261</c:v>
                </c:pt>
                <c:pt idx="4070">
                  <c:v>70.619040008168668</c:v>
                </c:pt>
                <c:pt idx="4071">
                  <c:v>70.636320003541186</c:v>
                </c:pt>
                <c:pt idx="4072">
                  <c:v>70.652160008903593</c:v>
                </c:pt>
                <c:pt idx="4073">
                  <c:v>70.669440004276112</c:v>
                </c:pt>
                <c:pt idx="4074">
                  <c:v>70.685279999161139</c:v>
                </c:pt>
                <c:pt idx="4075">
                  <c:v>70.702560005011037</c:v>
                </c:pt>
                <c:pt idx="4076">
                  <c:v>70.719840000383556</c:v>
                </c:pt>
                <c:pt idx="4077">
                  <c:v>70.735680005745962</c:v>
                </c:pt>
                <c:pt idx="4078">
                  <c:v>70.752960001118481</c:v>
                </c:pt>
                <c:pt idx="4079">
                  <c:v>70.768800006480888</c:v>
                </c:pt>
                <c:pt idx="4080">
                  <c:v>70.786080001853406</c:v>
                </c:pt>
                <c:pt idx="4081">
                  <c:v>70.801920007215813</c:v>
                </c:pt>
                <c:pt idx="4082">
                  <c:v>70.819200002588332</c:v>
                </c:pt>
                <c:pt idx="4083">
                  <c:v>70.83648000843823</c:v>
                </c:pt>
                <c:pt idx="4084">
                  <c:v>70.852320003323257</c:v>
                </c:pt>
                <c:pt idx="4085">
                  <c:v>70.869600009173155</c:v>
                </c:pt>
                <c:pt idx="4086">
                  <c:v>70.885440004058182</c:v>
                </c:pt>
                <c:pt idx="4087">
                  <c:v>70.902719999430701</c:v>
                </c:pt>
                <c:pt idx="4088">
                  <c:v>70.918560004793108</c:v>
                </c:pt>
                <c:pt idx="4089">
                  <c:v>70.935840000165626</c:v>
                </c:pt>
                <c:pt idx="4090">
                  <c:v>70.953120006015524</c:v>
                </c:pt>
                <c:pt idx="4091">
                  <c:v>70.968960000900552</c:v>
                </c:pt>
                <c:pt idx="4092">
                  <c:v>70.98624000675045</c:v>
                </c:pt>
                <c:pt idx="4093">
                  <c:v>71.002080001635477</c:v>
                </c:pt>
                <c:pt idx="4094">
                  <c:v>71.019360007485375</c:v>
                </c:pt>
                <c:pt idx="4095">
                  <c:v>71.035200002370402</c:v>
                </c:pt>
                <c:pt idx="4096">
                  <c:v>71.0524800082203</c:v>
                </c:pt>
                <c:pt idx="4097">
                  <c:v>71.069760003592819</c:v>
                </c:pt>
                <c:pt idx="4098">
                  <c:v>71.085600008955225</c:v>
                </c:pt>
                <c:pt idx="4099">
                  <c:v>71.102880004327744</c:v>
                </c:pt>
                <c:pt idx="4100">
                  <c:v>71.118719999212772</c:v>
                </c:pt>
                <c:pt idx="4101">
                  <c:v>71.13600000506267</c:v>
                </c:pt>
                <c:pt idx="4102">
                  <c:v>71.151839999947697</c:v>
                </c:pt>
                <c:pt idx="4103">
                  <c:v>71.169120005797595</c:v>
                </c:pt>
                <c:pt idx="4104">
                  <c:v>71.186400001170114</c:v>
                </c:pt>
                <c:pt idx="4105">
                  <c:v>71.20224000653252</c:v>
                </c:pt>
                <c:pt idx="4106">
                  <c:v>71.219520001905039</c:v>
                </c:pt>
                <c:pt idx="4107">
                  <c:v>71.235360007267445</c:v>
                </c:pt>
                <c:pt idx="4108">
                  <c:v>71.252640002639964</c:v>
                </c:pt>
                <c:pt idx="4109">
                  <c:v>71.268480008002371</c:v>
                </c:pt>
                <c:pt idx="4110">
                  <c:v>71.285760003374889</c:v>
                </c:pt>
                <c:pt idx="4111">
                  <c:v>71.303040009224787</c:v>
                </c:pt>
                <c:pt idx="4112">
                  <c:v>71.318880004109815</c:v>
                </c:pt>
                <c:pt idx="4113">
                  <c:v>71.336159999482334</c:v>
                </c:pt>
                <c:pt idx="4114">
                  <c:v>71.35200000484474</c:v>
                </c:pt>
                <c:pt idx="4115">
                  <c:v>71.369280000217259</c:v>
                </c:pt>
                <c:pt idx="4116">
                  <c:v>71.386560006067157</c:v>
                </c:pt>
                <c:pt idx="4117">
                  <c:v>71.402400000952184</c:v>
                </c:pt>
                <c:pt idx="4118">
                  <c:v>71.419680006802082</c:v>
                </c:pt>
                <c:pt idx="4119">
                  <c:v>71.435520001687109</c:v>
                </c:pt>
                <c:pt idx="4120">
                  <c:v>71.452800007537007</c:v>
                </c:pt>
                <c:pt idx="4121">
                  <c:v>71.468640002422035</c:v>
                </c:pt>
                <c:pt idx="4122">
                  <c:v>71.485920008271933</c:v>
                </c:pt>
                <c:pt idx="4123">
                  <c:v>71.503200003644451</c:v>
                </c:pt>
                <c:pt idx="4124">
                  <c:v>71.519040009006858</c:v>
                </c:pt>
                <c:pt idx="4125">
                  <c:v>71.536320004379377</c:v>
                </c:pt>
                <c:pt idx="4126">
                  <c:v>71.552159999264404</c:v>
                </c:pt>
                <c:pt idx="4127">
                  <c:v>71.569440005114302</c:v>
                </c:pt>
                <c:pt idx="4128">
                  <c:v>71.585279999999329</c:v>
                </c:pt>
                <c:pt idx="4129">
                  <c:v>71.602560005849227</c:v>
                </c:pt>
                <c:pt idx="4130">
                  <c:v>71.619840001221746</c:v>
                </c:pt>
                <c:pt idx="4131">
                  <c:v>71.635680006584153</c:v>
                </c:pt>
                <c:pt idx="4132">
                  <c:v>71.652960001956671</c:v>
                </c:pt>
                <c:pt idx="4133">
                  <c:v>71.668800007319078</c:v>
                </c:pt>
                <c:pt idx="4134">
                  <c:v>71.686080002691597</c:v>
                </c:pt>
                <c:pt idx="4135">
                  <c:v>71.701920008054003</c:v>
                </c:pt>
                <c:pt idx="4136">
                  <c:v>71.719200003426522</c:v>
                </c:pt>
                <c:pt idx="4137">
                  <c:v>71.73648000927642</c:v>
                </c:pt>
                <c:pt idx="4138">
                  <c:v>71.752320004161447</c:v>
                </c:pt>
                <c:pt idx="4139">
                  <c:v>71.769599999533966</c:v>
                </c:pt>
                <c:pt idx="4140">
                  <c:v>71.785440004896373</c:v>
                </c:pt>
                <c:pt idx="4141">
                  <c:v>71.802720000268891</c:v>
                </c:pt>
                <c:pt idx="4142">
                  <c:v>71.818560005631298</c:v>
                </c:pt>
                <c:pt idx="4143">
                  <c:v>71.835840001003817</c:v>
                </c:pt>
                <c:pt idx="4144">
                  <c:v>71.853120006853715</c:v>
                </c:pt>
                <c:pt idx="4145">
                  <c:v>71.868960001738742</c:v>
                </c:pt>
                <c:pt idx="4146">
                  <c:v>71.88624000758864</c:v>
                </c:pt>
                <c:pt idx="4147">
                  <c:v>71.902080002473667</c:v>
                </c:pt>
                <c:pt idx="4148">
                  <c:v>71.919360008323565</c:v>
                </c:pt>
                <c:pt idx="4149">
                  <c:v>71.935200003208593</c:v>
                </c:pt>
                <c:pt idx="4150">
                  <c:v>71.95248000905849</c:v>
                </c:pt>
                <c:pt idx="4151">
                  <c:v>71.969760004431009</c:v>
                </c:pt>
                <c:pt idx="4152">
                  <c:v>71.985599999316037</c:v>
                </c:pt>
                <c:pt idx="4153">
                  <c:v>72.002880005165935</c:v>
                </c:pt>
                <c:pt idx="4154">
                  <c:v>72.018720000050962</c:v>
                </c:pt>
                <c:pt idx="4155">
                  <c:v>72.03600000590086</c:v>
                </c:pt>
                <c:pt idx="4156">
                  <c:v>72.051840000785887</c:v>
                </c:pt>
                <c:pt idx="4157">
                  <c:v>72.069120006635785</c:v>
                </c:pt>
                <c:pt idx="4158">
                  <c:v>72.086400002008304</c:v>
                </c:pt>
                <c:pt idx="4159">
                  <c:v>74.419200005941093</c:v>
                </c:pt>
                <c:pt idx="4160">
                  <c:v>74.436480001313612</c:v>
                </c:pt>
                <c:pt idx="4161">
                  <c:v>74.452320006676018</c:v>
                </c:pt>
                <c:pt idx="4162">
                  <c:v>74.469600002048537</c:v>
                </c:pt>
                <c:pt idx="4163">
                  <c:v>74.485440007410944</c:v>
                </c:pt>
                <c:pt idx="4164">
                  <c:v>74.502720002783462</c:v>
                </c:pt>
                <c:pt idx="4165">
                  <c:v>74.52000000863336</c:v>
                </c:pt>
                <c:pt idx="4166">
                  <c:v>74.535840003518388</c:v>
                </c:pt>
                <c:pt idx="4167">
                  <c:v>74.553119998890907</c:v>
                </c:pt>
                <c:pt idx="4168">
                  <c:v>74.568960004253313</c:v>
                </c:pt>
                <c:pt idx="4169">
                  <c:v>74.586239999625832</c:v>
                </c:pt>
                <c:pt idx="4170">
                  <c:v>74.602080004988238</c:v>
                </c:pt>
                <c:pt idx="4171">
                  <c:v>74.619360000360757</c:v>
                </c:pt>
                <c:pt idx="4172">
                  <c:v>74.636640006210655</c:v>
                </c:pt>
                <c:pt idx="4173">
                  <c:v>74.652480001095682</c:v>
                </c:pt>
                <c:pt idx="4174">
                  <c:v>74.66976000694558</c:v>
                </c:pt>
                <c:pt idx="4175">
                  <c:v>74.685600001830608</c:v>
                </c:pt>
                <c:pt idx="4176">
                  <c:v>74.702880007680506</c:v>
                </c:pt>
                <c:pt idx="4177">
                  <c:v>74.718720002565533</c:v>
                </c:pt>
                <c:pt idx="4178">
                  <c:v>74.736000008415431</c:v>
                </c:pt>
                <c:pt idx="4179">
                  <c:v>74.75328000378795</c:v>
                </c:pt>
                <c:pt idx="4180">
                  <c:v>74.769120009150356</c:v>
                </c:pt>
                <c:pt idx="4181">
                  <c:v>74.786400004522875</c:v>
                </c:pt>
                <c:pt idx="4182">
                  <c:v>74.802239999407902</c:v>
                </c:pt>
                <c:pt idx="4183">
                  <c:v>74.8195200052578</c:v>
                </c:pt>
                <c:pt idx="4184">
                  <c:v>74.835360000142828</c:v>
                </c:pt>
                <c:pt idx="4185">
                  <c:v>74.852640005992725</c:v>
                </c:pt>
                <c:pt idx="4186">
                  <c:v>74.869920001365244</c:v>
                </c:pt>
                <c:pt idx="4187">
                  <c:v>74.885760006727651</c:v>
                </c:pt>
                <c:pt idx="4188">
                  <c:v>74.90304000210017</c:v>
                </c:pt>
                <c:pt idx="4189">
                  <c:v>74.918880007462576</c:v>
                </c:pt>
                <c:pt idx="4190">
                  <c:v>74.936160002835095</c:v>
                </c:pt>
                <c:pt idx="4191">
                  <c:v>74.952000008197501</c:v>
                </c:pt>
                <c:pt idx="4192">
                  <c:v>74.96928000357002</c:v>
                </c:pt>
                <c:pt idx="4193">
                  <c:v>74.986559998942539</c:v>
                </c:pt>
                <c:pt idx="4194">
                  <c:v>75.002400004304945</c:v>
                </c:pt>
                <c:pt idx="4195">
                  <c:v>75.019679999677464</c:v>
                </c:pt>
                <c:pt idx="4196">
                  <c:v>75.035520005039871</c:v>
                </c:pt>
                <c:pt idx="4197">
                  <c:v>75.05280000041239</c:v>
                </c:pt>
                <c:pt idx="4198">
                  <c:v>75.068640005774796</c:v>
                </c:pt>
                <c:pt idx="4199">
                  <c:v>75.085920001147315</c:v>
                </c:pt>
                <c:pt idx="4200">
                  <c:v>75.103200006997213</c:v>
                </c:pt>
                <c:pt idx="4201">
                  <c:v>75.11904000188224</c:v>
                </c:pt>
                <c:pt idx="4202">
                  <c:v>75.136320007732138</c:v>
                </c:pt>
                <c:pt idx="4203">
                  <c:v>75.152160002617165</c:v>
                </c:pt>
                <c:pt idx="4204">
                  <c:v>75.169440008467063</c:v>
                </c:pt>
                <c:pt idx="4205">
                  <c:v>75.185280003352091</c:v>
                </c:pt>
                <c:pt idx="4206">
                  <c:v>75.202560009201989</c:v>
                </c:pt>
                <c:pt idx="4207">
                  <c:v>75.219840004574507</c:v>
                </c:pt>
                <c:pt idx="4208">
                  <c:v>75.235679999459535</c:v>
                </c:pt>
                <c:pt idx="4209">
                  <c:v>75.252960005309433</c:v>
                </c:pt>
                <c:pt idx="4210">
                  <c:v>75.26880000019446</c:v>
                </c:pt>
                <c:pt idx="4211">
                  <c:v>75.286080006044358</c:v>
                </c:pt>
                <c:pt idx="4212">
                  <c:v>75.301920000929385</c:v>
                </c:pt>
                <c:pt idx="4213">
                  <c:v>75.319200006779283</c:v>
                </c:pt>
                <c:pt idx="4214">
                  <c:v>75.336480002151802</c:v>
                </c:pt>
                <c:pt idx="4215">
                  <c:v>75.352320007514209</c:v>
                </c:pt>
                <c:pt idx="4216">
                  <c:v>75.369600002886727</c:v>
                </c:pt>
                <c:pt idx="4217">
                  <c:v>75.385440008249134</c:v>
                </c:pt>
                <c:pt idx="4218">
                  <c:v>75.402720003621653</c:v>
                </c:pt>
                <c:pt idx="4219">
                  <c:v>75.418560008984059</c:v>
                </c:pt>
                <c:pt idx="4220">
                  <c:v>75.435840004356578</c:v>
                </c:pt>
                <c:pt idx="4221">
                  <c:v>75.453119999729097</c:v>
                </c:pt>
                <c:pt idx="4222">
                  <c:v>75.468960005091503</c:v>
                </c:pt>
                <c:pt idx="4223">
                  <c:v>75.486240000464022</c:v>
                </c:pt>
                <c:pt idx="4224">
                  <c:v>75.502080005826429</c:v>
                </c:pt>
                <c:pt idx="4225">
                  <c:v>75.519360001198947</c:v>
                </c:pt>
                <c:pt idx="4226">
                  <c:v>75.536640007048845</c:v>
                </c:pt>
                <c:pt idx="4227">
                  <c:v>75.552480001933873</c:v>
                </c:pt>
                <c:pt idx="4228">
                  <c:v>75.569760007783771</c:v>
                </c:pt>
                <c:pt idx="4229">
                  <c:v>75.585600002668798</c:v>
                </c:pt>
                <c:pt idx="4230">
                  <c:v>75.602880008518696</c:v>
                </c:pt>
                <c:pt idx="4231">
                  <c:v>75.618720003403723</c:v>
                </c:pt>
                <c:pt idx="4232">
                  <c:v>75.636000009253621</c:v>
                </c:pt>
                <c:pt idx="4233">
                  <c:v>75.65328000462614</c:v>
                </c:pt>
                <c:pt idx="4234">
                  <c:v>75.669119999511167</c:v>
                </c:pt>
                <c:pt idx="4235">
                  <c:v>75.686400005361065</c:v>
                </c:pt>
                <c:pt idx="4236">
                  <c:v>75.702240000246093</c:v>
                </c:pt>
                <c:pt idx="4237">
                  <c:v>75.719520006095991</c:v>
                </c:pt>
                <c:pt idx="4238">
                  <c:v>75.735360000981018</c:v>
                </c:pt>
                <c:pt idx="4239">
                  <c:v>75.752640006830916</c:v>
                </c:pt>
                <c:pt idx="4240">
                  <c:v>75.769920002203435</c:v>
                </c:pt>
                <c:pt idx="4241">
                  <c:v>75.785760007565841</c:v>
                </c:pt>
                <c:pt idx="4242">
                  <c:v>75.80304000293836</c:v>
                </c:pt>
                <c:pt idx="4243">
                  <c:v>75.818880008300766</c:v>
                </c:pt>
                <c:pt idx="4244">
                  <c:v>75.836160003673285</c:v>
                </c:pt>
                <c:pt idx="4245">
                  <c:v>75.852000009035692</c:v>
                </c:pt>
                <c:pt idx="4246">
                  <c:v>75.869280004408211</c:v>
                </c:pt>
                <c:pt idx="4247">
                  <c:v>75.886559999780729</c:v>
                </c:pt>
                <c:pt idx="4248">
                  <c:v>75.902400005143136</c:v>
                </c:pt>
                <c:pt idx="4249">
                  <c:v>75.919680000515655</c:v>
                </c:pt>
                <c:pt idx="4250">
                  <c:v>75.935520005878061</c:v>
                </c:pt>
                <c:pt idx="4251">
                  <c:v>75.95280000125058</c:v>
                </c:pt>
                <c:pt idx="4252">
                  <c:v>75.968640006612986</c:v>
                </c:pt>
                <c:pt idx="4253">
                  <c:v>75.985920001985505</c:v>
                </c:pt>
                <c:pt idx="4254">
                  <c:v>76.003200007835403</c:v>
                </c:pt>
                <c:pt idx="4255">
                  <c:v>76.01904000272043</c:v>
                </c:pt>
                <c:pt idx="4256">
                  <c:v>76.736160004511476</c:v>
                </c:pt>
                <c:pt idx="4257">
                  <c:v>76.751999999396503</c:v>
                </c:pt>
                <c:pt idx="4258">
                  <c:v>76.769280005246401</c:v>
                </c:pt>
                <c:pt idx="4259">
                  <c:v>76.78656000061892</c:v>
                </c:pt>
                <c:pt idx="4260">
                  <c:v>76.802400005981326</c:v>
                </c:pt>
                <c:pt idx="4261">
                  <c:v>76.819680001353845</c:v>
                </c:pt>
                <c:pt idx="4262">
                  <c:v>76.835520006716251</c:v>
                </c:pt>
                <c:pt idx="4263">
                  <c:v>76.85280000208877</c:v>
                </c:pt>
                <c:pt idx="4264">
                  <c:v>76.868640007451177</c:v>
                </c:pt>
                <c:pt idx="4265">
                  <c:v>76.885920002823696</c:v>
                </c:pt>
                <c:pt idx="4266">
                  <c:v>76.903200008673593</c:v>
                </c:pt>
                <c:pt idx="4267">
                  <c:v>76.919040003558621</c:v>
                </c:pt>
                <c:pt idx="4268">
                  <c:v>76.93631999893114</c:v>
                </c:pt>
                <c:pt idx="4269">
                  <c:v>76.952160004293546</c:v>
                </c:pt>
                <c:pt idx="4270">
                  <c:v>76.969439999666065</c:v>
                </c:pt>
                <c:pt idx="4271">
                  <c:v>76.985280005028471</c:v>
                </c:pt>
                <c:pt idx="4272">
                  <c:v>77.00256000040099</c:v>
                </c:pt>
                <c:pt idx="4273">
                  <c:v>77.019840006250888</c:v>
                </c:pt>
                <c:pt idx="4274">
                  <c:v>77.035680001135916</c:v>
                </c:pt>
                <c:pt idx="4275">
                  <c:v>77.052960006985813</c:v>
                </c:pt>
                <c:pt idx="4276">
                  <c:v>77.068800001870841</c:v>
                </c:pt>
                <c:pt idx="4277">
                  <c:v>77.086080007720739</c:v>
                </c:pt>
                <c:pt idx="4278">
                  <c:v>77.101920002605766</c:v>
                </c:pt>
                <c:pt idx="4279">
                  <c:v>77.119200008455664</c:v>
                </c:pt>
                <c:pt idx="4280">
                  <c:v>77.136480003828183</c:v>
                </c:pt>
                <c:pt idx="4281">
                  <c:v>77.152320009190589</c:v>
                </c:pt>
                <c:pt idx="4282">
                  <c:v>77.169600004563108</c:v>
                </c:pt>
                <c:pt idx="4283">
                  <c:v>77.185439999448135</c:v>
                </c:pt>
                <c:pt idx="4284">
                  <c:v>77.202720005298033</c:v>
                </c:pt>
                <c:pt idx="4285">
                  <c:v>77.218560000183061</c:v>
                </c:pt>
                <c:pt idx="4286">
                  <c:v>77.235840006032959</c:v>
                </c:pt>
                <c:pt idx="4287">
                  <c:v>77.253120001405478</c:v>
                </c:pt>
                <c:pt idx="4288">
                  <c:v>77.268960006767884</c:v>
                </c:pt>
                <c:pt idx="4289">
                  <c:v>77.286240002140403</c:v>
                </c:pt>
                <c:pt idx="4290">
                  <c:v>77.302080007502809</c:v>
                </c:pt>
                <c:pt idx="4291">
                  <c:v>77.319360002875328</c:v>
                </c:pt>
                <c:pt idx="4292">
                  <c:v>77.335200008237734</c:v>
                </c:pt>
                <c:pt idx="4293">
                  <c:v>77.352480003610253</c:v>
                </c:pt>
                <c:pt idx="4294">
                  <c:v>77.369759998982772</c:v>
                </c:pt>
                <c:pt idx="4295">
                  <c:v>77.385600004345179</c:v>
                </c:pt>
                <c:pt idx="4296">
                  <c:v>77.402879999717698</c:v>
                </c:pt>
                <c:pt idx="4297">
                  <c:v>77.418720005080104</c:v>
                </c:pt>
                <c:pt idx="4298">
                  <c:v>77.436000000452623</c:v>
                </c:pt>
                <c:pt idx="4299">
                  <c:v>77.451840005815029</c:v>
                </c:pt>
                <c:pt idx="4300">
                  <c:v>77.469120001187548</c:v>
                </c:pt>
                <c:pt idx="4301">
                  <c:v>77.486400007037446</c:v>
                </c:pt>
                <c:pt idx="4302">
                  <c:v>77.502240001922473</c:v>
                </c:pt>
                <c:pt idx="4303">
                  <c:v>77.519520007772371</c:v>
                </c:pt>
                <c:pt idx="4304">
                  <c:v>77.535360002657399</c:v>
                </c:pt>
                <c:pt idx="4305">
                  <c:v>77.552640008507296</c:v>
                </c:pt>
                <c:pt idx="4306">
                  <c:v>77.568480003392324</c:v>
                </c:pt>
                <c:pt idx="4307">
                  <c:v>77.585760009242222</c:v>
                </c:pt>
                <c:pt idx="4308">
                  <c:v>77.603040004614741</c:v>
                </c:pt>
                <c:pt idx="4309">
                  <c:v>77.618879999499768</c:v>
                </c:pt>
                <c:pt idx="4310">
                  <c:v>77.636160005349666</c:v>
                </c:pt>
                <c:pt idx="4311">
                  <c:v>77.652000000234693</c:v>
                </c:pt>
                <c:pt idx="4312">
                  <c:v>77.669280006084591</c:v>
                </c:pt>
                <c:pt idx="4313">
                  <c:v>77.685120000969619</c:v>
                </c:pt>
                <c:pt idx="4314">
                  <c:v>77.702400006819516</c:v>
                </c:pt>
                <c:pt idx="4315">
                  <c:v>77.719680002192035</c:v>
                </c:pt>
                <c:pt idx="4316">
                  <c:v>77.735520007554442</c:v>
                </c:pt>
                <c:pt idx="4317">
                  <c:v>77.752800002926961</c:v>
                </c:pt>
                <c:pt idx="4318">
                  <c:v>77.768640008289367</c:v>
                </c:pt>
                <c:pt idx="4319">
                  <c:v>77.785920003661886</c:v>
                </c:pt>
                <c:pt idx="4320">
                  <c:v>77.801760009024292</c:v>
                </c:pt>
                <c:pt idx="4321">
                  <c:v>77.819040004396811</c:v>
                </c:pt>
                <c:pt idx="4322">
                  <c:v>77.83631999976933</c:v>
                </c:pt>
                <c:pt idx="4323">
                  <c:v>77.852160005131736</c:v>
                </c:pt>
                <c:pt idx="4324">
                  <c:v>77.869440000504255</c:v>
                </c:pt>
                <c:pt idx="4325">
                  <c:v>77.885280005866662</c:v>
                </c:pt>
                <c:pt idx="4326">
                  <c:v>77.902560001239181</c:v>
                </c:pt>
                <c:pt idx="4327">
                  <c:v>77.919840007089078</c:v>
                </c:pt>
                <c:pt idx="4328">
                  <c:v>77.935680001974106</c:v>
                </c:pt>
                <c:pt idx="4329">
                  <c:v>77.952960007824004</c:v>
                </c:pt>
                <c:pt idx="4330">
                  <c:v>77.968800002709031</c:v>
                </c:pt>
                <c:pt idx="4331">
                  <c:v>77.986080008558929</c:v>
                </c:pt>
                <c:pt idx="4332">
                  <c:v>78.001920003443956</c:v>
                </c:pt>
                <c:pt idx="4333">
                  <c:v>78.019200009293854</c:v>
                </c:pt>
                <c:pt idx="4334">
                  <c:v>78.036480004666373</c:v>
                </c:pt>
                <c:pt idx="4335">
                  <c:v>78.052319999551401</c:v>
                </c:pt>
                <c:pt idx="4336">
                  <c:v>78.069600005401298</c:v>
                </c:pt>
                <c:pt idx="4337">
                  <c:v>78.085440000286326</c:v>
                </c:pt>
                <c:pt idx="4338">
                  <c:v>78.102720006136224</c:v>
                </c:pt>
                <c:pt idx="4339">
                  <c:v>78.118560001021251</c:v>
                </c:pt>
                <c:pt idx="4340">
                  <c:v>78.135840006871149</c:v>
                </c:pt>
                <c:pt idx="4341">
                  <c:v>78.153120002243668</c:v>
                </c:pt>
                <c:pt idx="4342">
                  <c:v>78.168960007606074</c:v>
                </c:pt>
                <c:pt idx="4343">
                  <c:v>78.186240002978593</c:v>
                </c:pt>
                <c:pt idx="4344">
                  <c:v>78.202080008340999</c:v>
                </c:pt>
                <c:pt idx="4345">
                  <c:v>78.219360003713518</c:v>
                </c:pt>
                <c:pt idx="4346">
                  <c:v>78.235200009075925</c:v>
                </c:pt>
                <c:pt idx="4347">
                  <c:v>78.252480004448444</c:v>
                </c:pt>
                <c:pt idx="4348">
                  <c:v>78.269759999820963</c:v>
                </c:pt>
                <c:pt idx="4349">
                  <c:v>78.285600005183369</c:v>
                </c:pt>
                <c:pt idx="4350">
                  <c:v>78.302880000555888</c:v>
                </c:pt>
                <c:pt idx="4351">
                  <c:v>78.318720005918294</c:v>
                </c:pt>
                <c:pt idx="4352">
                  <c:v>78.336000001290813</c:v>
                </c:pt>
                <c:pt idx="4353">
                  <c:v>78.351840006653219</c:v>
                </c:pt>
                <c:pt idx="4354">
                  <c:v>78.369120002025738</c:v>
                </c:pt>
                <c:pt idx="4355">
                  <c:v>78.386400007875636</c:v>
                </c:pt>
                <c:pt idx="4356">
                  <c:v>78.402240002760664</c:v>
                </c:pt>
                <c:pt idx="4357">
                  <c:v>78.419520008610561</c:v>
                </c:pt>
                <c:pt idx="4358">
                  <c:v>78.435360003495589</c:v>
                </c:pt>
                <c:pt idx="4359">
                  <c:v>78.452639998868108</c:v>
                </c:pt>
                <c:pt idx="4360">
                  <c:v>78.468480004230514</c:v>
                </c:pt>
                <c:pt idx="4361">
                  <c:v>78.485759999603033</c:v>
                </c:pt>
                <c:pt idx="4362">
                  <c:v>78.503040005452931</c:v>
                </c:pt>
                <c:pt idx="4363">
                  <c:v>78.518880000337958</c:v>
                </c:pt>
                <c:pt idx="4364">
                  <c:v>78.536160006187856</c:v>
                </c:pt>
                <c:pt idx="4365">
                  <c:v>78.552000001072884</c:v>
                </c:pt>
                <c:pt idx="4366">
                  <c:v>78.569280006922781</c:v>
                </c:pt>
                <c:pt idx="4367">
                  <c:v>78.585120001807809</c:v>
                </c:pt>
                <c:pt idx="4368">
                  <c:v>78.602400007657707</c:v>
                </c:pt>
                <c:pt idx="4369">
                  <c:v>78.619680003030226</c:v>
                </c:pt>
                <c:pt idx="4370">
                  <c:v>78.635520008392632</c:v>
                </c:pt>
                <c:pt idx="4371">
                  <c:v>78.652800003765151</c:v>
                </c:pt>
                <c:pt idx="4372">
                  <c:v>78.668640009127557</c:v>
                </c:pt>
                <c:pt idx="4373">
                  <c:v>78.685920004500076</c:v>
                </c:pt>
                <c:pt idx="4374">
                  <c:v>78.701759999385104</c:v>
                </c:pt>
                <c:pt idx="4375">
                  <c:v>78.719040005235001</c:v>
                </c:pt>
                <c:pt idx="4376">
                  <c:v>78.73632000060752</c:v>
                </c:pt>
                <c:pt idx="4377">
                  <c:v>78.752160005969927</c:v>
                </c:pt>
                <c:pt idx="4378">
                  <c:v>78.769440001342446</c:v>
                </c:pt>
                <c:pt idx="4379">
                  <c:v>78.785280006704852</c:v>
                </c:pt>
                <c:pt idx="4380">
                  <c:v>78.802560002077371</c:v>
                </c:pt>
                <c:pt idx="4381">
                  <c:v>78.818400007439777</c:v>
                </c:pt>
                <c:pt idx="4382">
                  <c:v>78.835680002812296</c:v>
                </c:pt>
                <c:pt idx="4383">
                  <c:v>78.852960008662194</c:v>
                </c:pt>
                <c:pt idx="4384">
                  <c:v>78.868800003547221</c:v>
                </c:pt>
                <c:pt idx="4385">
                  <c:v>78.88607999891974</c:v>
                </c:pt>
                <c:pt idx="4386">
                  <c:v>78.901920004282147</c:v>
                </c:pt>
                <c:pt idx="4387">
                  <c:v>78.952320000389591</c:v>
                </c:pt>
                <c:pt idx="4388">
                  <c:v>78.969600006239489</c:v>
                </c:pt>
                <c:pt idx="4389">
                  <c:v>78.985440001124516</c:v>
                </c:pt>
                <c:pt idx="4390">
                  <c:v>79.002720006974414</c:v>
                </c:pt>
                <c:pt idx="4391">
                  <c:v>79.018560001859441</c:v>
                </c:pt>
                <c:pt idx="4392">
                  <c:v>79.035840007709339</c:v>
                </c:pt>
                <c:pt idx="4393">
                  <c:v>79.051680002594367</c:v>
                </c:pt>
                <c:pt idx="4394">
                  <c:v>79.068960008444265</c:v>
                </c:pt>
                <c:pt idx="4395">
                  <c:v>79.086240003816783</c:v>
                </c:pt>
                <c:pt idx="4396">
                  <c:v>79.10208000917919</c:v>
                </c:pt>
                <c:pt idx="4397">
                  <c:v>79.119360004551709</c:v>
                </c:pt>
                <c:pt idx="4398">
                  <c:v>79.135199999436736</c:v>
                </c:pt>
                <c:pt idx="4399">
                  <c:v>79.152480005286634</c:v>
                </c:pt>
                <c:pt idx="4400">
                  <c:v>79.169760000659153</c:v>
                </c:pt>
                <c:pt idx="4401">
                  <c:v>79.185600006021559</c:v>
                </c:pt>
                <c:pt idx="4402">
                  <c:v>79.202880001394078</c:v>
                </c:pt>
                <c:pt idx="4403">
                  <c:v>79.218720006756485</c:v>
                </c:pt>
                <c:pt idx="4404">
                  <c:v>79.236000002129003</c:v>
                </c:pt>
                <c:pt idx="4405">
                  <c:v>79.25184000749141</c:v>
                </c:pt>
                <c:pt idx="4406">
                  <c:v>79.269120002863929</c:v>
                </c:pt>
                <c:pt idx="4407">
                  <c:v>79.286400008713827</c:v>
                </c:pt>
                <c:pt idx="4408">
                  <c:v>79.302240003598854</c:v>
                </c:pt>
                <c:pt idx="4409">
                  <c:v>79.319519998971373</c:v>
                </c:pt>
                <c:pt idx="4410">
                  <c:v>79.335360004333779</c:v>
                </c:pt>
                <c:pt idx="4411">
                  <c:v>79.352639999706298</c:v>
                </c:pt>
                <c:pt idx="4412">
                  <c:v>79.368480005068704</c:v>
                </c:pt>
                <c:pt idx="4413">
                  <c:v>79.385760000441223</c:v>
                </c:pt>
                <c:pt idx="4414">
                  <c:v>79.403040006291121</c:v>
                </c:pt>
                <c:pt idx="4415">
                  <c:v>79.418880001176149</c:v>
                </c:pt>
                <c:pt idx="4416">
                  <c:v>79.436160007026047</c:v>
                </c:pt>
                <c:pt idx="4417">
                  <c:v>79.452000001911074</c:v>
                </c:pt>
                <c:pt idx="4418">
                  <c:v>79.469280007760972</c:v>
                </c:pt>
                <c:pt idx="4419">
                  <c:v>79.485120002645999</c:v>
                </c:pt>
                <c:pt idx="4420">
                  <c:v>79.502400008495897</c:v>
                </c:pt>
                <c:pt idx="4421">
                  <c:v>79.519680003868416</c:v>
                </c:pt>
                <c:pt idx="4422">
                  <c:v>79.535520009230822</c:v>
                </c:pt>
                <c:pt idx="4423">
                  <c:v>79.552800004603341</c:v>
                </c:pt>
                <c:pt idx="4424">
                  <c:v>79.568639999488369</c:v>
                </c:pt>
                <c:pt idx="4425">
                  <c:v>79.585920005338266</c:v>
                </c:pt>
                <c:pt idx="4426">
                  <c:v>79.601760000223294</c:v>
                </c:pt>
                <c:pt idx="4427">
                  <c:v>79.619040006073192</c:v>
                </c:pt>
                <c:pt idx="4428">
                  <c:v>79.636320001445711</c:v>
                </c:pt>
                <c:pt idx="4429">
                  <c:v>79.652160006808117</c:v>
                </c:pt>
                <c:pt idx="4430">
                  <c:v>79.669440002180636</c:v>
                </c:pt>
                <c:pt idx="4431">
                  <c:v>79.685280007543042</c:v>
                </c:pt>
                <c:pt idx="4432">
                  <c:v>79.702560002915561</c:v>
                </c:pt>
                <c:pt idx="4433">
                  <c:v>79.718400008277968</c:v>
                </c:pt>
                <c:pt idx="4434">
                  <c:v>79.735680003650486</c:v>
                </c:pt>
                <c:pt idx="4435">
                  <c:v>79.752959999023005</c:v>
                </c:pt>
                <c:pt idx="4436">
                  <c:v>79.768800004385412</c:v>
                </c:pt>
                <c:pt idx="4437">
                  <c:v>79.786079999757931</c:v>
                </c:pt>
                <c:pt idx="4438">
                  <c:v>79.801920005120337</c:v>
                </c:pt>
                <c:pt idx="4439">
                  <c:v>79.819200000492856</c:v>
                </c:pt>
                <c:pt idx="4440">
                  <c:v>79.835040005855262</c:v>
                </c:pt>
                <c:pt idx="4441">
                  <c:v>79.852320001227781</c:v>
                </c:pt>
                <c:pt idx="4442">
                  <c:v>79.869600007077679</c:v>
                </c:pt>
                <c:pt idx="4443">
                  <c:v>79.885440001962706</c:v>
                </c:pt>
                <c:pt idx="4444">
                  <c:v>79.902720007812604</c:v>
                </c:pt>
                <c:pt idx="4445">
                  <c:v>79.918560002697632</c:v>
                </c:pt>
                <c:pt idx="4446">
                  <c:v>79.93584000854753</c:v>
                </c:pt>
                <c:pt idx="4447">
                  <c:v>79.951680003432557</c:v>
                </c:pt>
                <c:pt idx="4448">
                  <c:v>79.968960009282455</c:v>
                </c:pt>
                <c:pt idx="4449">
                  <c:v>79.986240004654974</c:v>
                </c:pt>
                <c:pt idx="4450">
                  <c:v>80.002079999540001</c:v>
                </c:pt>
                <c:pt idx="4451">
                  <c:v>80.019360005389899</c:v>
                </c:pt>
                <c:pt idx="4452">
                  <c:v>80.035200000274926</c:v>
                </c:pt>
                <c:pt idx="4453">
                  <c:v>80.052480006124824</c:v>
                </c:pt>
                <c:pt idx="4454">
                  <c:v>80.068320001009852</c:v>
                </c:pt>
                <c:pt idx="4455">
                  <c:v>80.08560000685975</c:v>
                </c:pt>
                <c:pt idx="4456">
                  <c:v>80.102880002232268</c:v>
                </c:pt>
                <c:pt idx="4457">
                  <c:v>80.118720007594675</c:v>
                </c:pt>
                <c:pt idx="4458">
                  <c:v>80.136000002967194</c:v>
                </c:pt>
                <c:pt idx="4459">
                  <c:v>80.1518400083296</c:v>
                </c:pt>
                <c:pt idx="4460">
                  <c:v>80.169120003702119</c:v>
                </c:pt>
                <c:pt idx="4461">
                  <c:v>80.184960009064525</c:v>
                </c:pt>
                <c:pt idx="4462">
                  <c:v>80.202240004437044</c:v>
                </c:pt>
                <c:pt idx="4463">
                  <c:v>80.219519999809563</c:v>
                </c:pt>
                <c:pt idx="4464">
                  <c:v>80.23536000517197</c:v>
                </c:pt>
                <c:pt idx="4465">
                  <c:v>80.252640000544488</c:v>
                </c:pt>
                <c:pt idx="4466">
                  <c:v>80.268480005906895</c:v>
                </c:pt>
                <c:pt idx="4467">
                  <c:v>80.285760001279414</c:v>
                </c:pt>
                <c:pt idx="4468">
                  <c:v>80.303040007129312</c:v>
                </c:pt>
                <c:pt idx="4469">
                  <c:v>80.318880002014339</c:v>
                </c:pt>
                <c:pt idx="4470">
                  <c:v>80.336160007864237</c:v>
                </c:pt>
                <c:pt idx="4471">
                  <c:v>80.352000002749264</c:v>
                </c:pt>
                <c:pt idx="4472">
                  <c:v>80.369280008599162</c:v>
                </c:pt>
                <c:pt idx="4473">
                  <c:v>80.38512000348419</c:v>
                </c:pt>
                <c:pt idx="4474">
                  <c:v>80.402400009334087</c:v>
                </c:pt>
                <c:pt idx="4475">
                  <c:v>80.419680004706606</c:v>
                </c:pt>
                <c:pt idx="4476">
                  <c:v>80.435519999591634</c:v>
                </c:pt>
                <c:pt idx="4477">
                  <c:v>80.452800005441532</c:v>
                </c:pt>
                <c:pt idx="4478">
                  <c:v>80.468640000326559</c:v>
                </c:pt>
                <c:pt idx="4479">
                  <c:v>80.485920006176457</c:v>
                </c:pt>
                <c:pt idx="4480">
                  <c:v>80.501760001061484</c:v>
                </c:pt>
                <c:pt idx="4481">
                  <c:v>80.519040006911382</c:v>
                </c:pt>
                <c:pt idx="4482">
                  <c:v>80.536320002283901</c:v>
                </c:pt>
                <c:pt idx="4483">
                  <c:v>80.552160007646307</c:v>
                </c:pt>
                <c:pt idx="4484">
                  <c:v>80.569440003018826</c:v>
                </c:pt>
                <c:pt idx="4485">
                  <c:v>80.585280008381233</c:v>
                </c:pt>
                <c:pt idx="4486">
                  <c:v>80.602560003753752</c:v>
                </c:pt>
                <c:pt idx="4487">
                  <c:v>80.618400009116158</c:v>
                </c:pt>
                <c:pt idx="4488">
                  <c:v>80.635680004488677</c:v>
                </c:pt>
                <c:pt idx="4489">
                  <c:v>80.652959999861196</c:v>
                </c:pt>
                <c:pt idx="4490">
                  <c:v>80.668800005223602</c:v>
                </c:pt>
                <c:pt idx="4491">
                  <c:v>80.686080000596121</c:v>
                </c:pt>
                <c:pt idx="4492">
                  <c:v>80.701920005958527</c:v>
                </c:pt>
                <c:pt idx="4493">
                  <c:v>80.719200001331046</c:v>
                </c:pt>
                <c:pt idx="4494">
                  <c:v>80.735040006693453</c:v>
                </c:pt>
                <c:pt idx="4495">
                  <c:v>80.752320002065971</c:v>
                </c:pt>
                <c:pt idx="4496">
                  <c:v>80.769600007915869</c:v>
                </c:pt>
                <c:pt idx="4497">
                  <c:v>80.785440002800897</c:v>
                </c:pt>
                <c:pt idx="4498">
                  <c:v>80.802720008650795</c:v>
                </c:pt>
                <c:pt idx="4499">
                  <c:v>80.818560003535822</c:v>
                </c:pt>
                <c:pt idx="4500">
                  <c:v>80.835839998908341</c:v>
                </c:pt>
                <c:pt idx="4501">
                  <c:v>80.851680004270747</c:v>
                </c:pt>
                <c:pt idx="4502">
                  <c:v>80.868959999643266</c:v>
                </c:pt>
                <c:pt idx="4503">
                  <c:v>80.886240005493164</c:v>
                </c:pt>
                <c:pt idx="4504">
                  <c:v>80.902080000378191</c:v>
                </c:pt>
                <c:pt idx="4505">
                  <c:v>80.919360006228089</c:v>
                </c:pt>
                <c:pt idx="4506">
                  <c:v>80.935200001113117</c:v>
                </c:pt>
                <c:pt idx="4507">
                  <c:v>80.952480006963015</c:v>
                </c:pt>
                <c:pt idx="4508">
                  <c:v>80.968320001848042</c:v>
                </c:pt>
                <c:pt idx="4509">
                  <c:v>80.98560000769794</c:v>
                </c:pt>
                <c:pt idx="4510">
                  <c:v>81.002880003070459</c:v>
                </c:pt>
                <c:pt idx="4511">
                  <c:v>81.018720008432865</c:v>
                </c:pt>
                <c:pt idx="4512">
                  <c:v>81.036000003805384</c:v>
                </c:pt>
                <c:pt idx="4513">
                  <c:v>81.05184000916779</c:v>
                </c:pt>
                <c:pt idx="4514">
                  <c:v>81.069120004540309</c:v>
                </c:pt>
                <c:pt idx="4515">
                  <c:v>81.084959999425337</c:v>
                </c:pt>
                <c:pt idx="4516">
                  <c:v>81.102240005275235</c:v>
                </c:pt>
                <c:pt idx="4517">
                  <c:v>81.119520000647753</c:v>
                </c:pt>
                <c:pt idx="4518">
                  <c:v>81.13536000601016</c:v>
                </c:pt>
                <c:pt idx="4519">
                  <c:v>81.152640001382679</c:v>
                </c:pt>
                <c:pt idx="4520">
                  <c:v>81.168480006745085</c:v>
                </c:pt>
                <c:pt idx="4521">
                  <c:v>81.185760002117604</c:v>
                </c:pt>
                <c:pt idx="4522">
                  <c:v>81.20160000748001</c:v>
                </c:pt>
                <c:pt idx="4523">
                  <c:v>81.218880002852529</c:v>
                </c:pt>
                <c:pt idx="4524">
                  <c:v>81.236160008702427</c:v>
                </c:pt>
                <c:pt idx="4525">
                  <c:v>81.252000003587455</c:v>
                </c:pt>
                <c:pt idx="4526">
                  <c:v>81.269279998959973</c:v>
                </c:pt>
                <c:pt idx="4527">
                  <c:v>81.28512000432238</c:v>
                </c:pt>
                <c:pt idx="4528">
                  <c:v>81.302399999694899</c:v>
                </c:pt>
                <c:pt idx="4529">
                  <c:v>81.318240005057305</c:v>
                </c:pt>
                <c:pt idx="4530">
                  <c:v>81.335520000429824</c:v>
                </c:pt>
                <c:pt idx="4531">
                  <c:v>81.352800006279722</c:v>
                </c:pt>
                <c:pt idx="4532">
                  <c:v>81.368640001164749</c:v>
                </c:pt>
                <c:pt idx="4533">
                  <c:v>81.385920007014647</c:v>
                </c:pt>
                <c:pt idx="4534">
                  <c:v>81.401760001899675</c:v>
                </c:pt>
                <c:pt idx="4535">
                  <c:v>81.419040007749572</c:v>
                </c:pt>
                <c:pt idx="4536">
                  <c:v>81.4348800026346</c:v>
                </c:pt>
                <c:pt idx="4537">
                  <c:v>81.452160008484498</c:v>
                </c:pt>
                <c:pt idx="4538">
                  <c:v>81.469440003857017</c:v>
                </c:pt>
                <c:pt idx="4539">
                  <c:v>81.485280009219423</c:v>
                </c:pt>
                <c:pt idx="4540">
                  <c:v>81.502560004591942</c:v>
                </c:pt>
                <c:pt idx="4541">
                  <c:v>81.518399999476969</c:v>
                </c:pt>
                <c:pt idx="4542">
                  <c:v>81.535680005326867</c:v>
                </c:pt>
                <c:pt idx="4543">
                  <c:v>81.552960000699386</c:v>
                </c:pt>
                <c:pt idx="4544">
                  <c:v>81.568800006061792</c:v>
                </c:pt>
                <c:pt idx="4545">
                  <c:v>81.586080001434311</c:v>
                </c:pt>
                <c:pt idx="4546">
                  <c:v>81.601920006796718</c:v>
                </c:pt>
                <c:pt idx="4547">
                  <c:v>81.619200002169237</c:v>
                </c:pt>
                <c:pt idx="4548">
                  <c:v>81.635040007531643</c:v>
                </c:pt>
                <c:pt idx="4549">
                  <c:v>81.652320002904162</c:v>
                </c:pt>
                <c:pt idx="4550">
                  <c:v>81.66960000875406</c:v>
                </c:pt>
                <c:pt idx="4551">
                  <c:v>81.685440003639087</c:v>
                </c:pt>
                <c:pt idx="4552">
                  <c:v>81.702719999011606</c:v>
                </c:pt>
                <c:pt idx="4553">
                  <c:v>81.718560004374012</c:v>
                </c:pt>
                <c:pt idx="4554">
                  <c:v>81.735839999746531</c:v>
                </c:pt>
                <c:pt idx="4555">
                  <c:v>81.751680005108938</c:v>
                </c:pt>
                <c:pt idx="4556">
                  <c:v>81.768960000481457</c:v>
                </c:pt>
                <c:pt idx="4557">
                  <c:v>81.786240006331354</c:v>
                </c:pt>
                <c:pt idx="4558">
                  <c:v>81.802080001216382</c:v>
                </c:pt>
                <c:pt idx="4559">
                  <c:v>81.81936000706628</c:v>
                </c:pt>
                <c:pt idx="4560">
                  <c:v>81.835200001951307</c:v>
                </c:pt>
                <c:pt idx="4561">
                  <c:v>81.852480007801205</c:v>
                </c:pt>
                <c:pt idx="4562">
                  <c:v>81.868320002686232</c:v>
                </c:pt>
                <c:pt idx="4563">
                  <c:v>81.88560000853613</c:v>
                </c:pt>
                <c:pt idx="4564">
                  <c:v>81.902880003908649</c:v>
                </c:pt>
                <c:pt idx="4565">
                  <c:v>81.918720009271055</c:v>
                </c:pt>
                <c:pt idx="4566">
                  <c:v>81.936000004643574</c:v>
                </c:pt>
                <c:pt idx="4567">
                  <c:v>81.951839999528602</c:v>
                </c:pt>
                <c:pt idx="4568">
                  <c:v>81.9691200053785</c:v>
                </c:pt>
                <c:pt idx="4569">
                  <c:v>81.984960000263527</c:v>
                </c:pt>
                <c:pt idx="4570">
                  <c:v>82.002240006113425</c:v>
                </c:pt>
                <c:pt idx="4571">
                  <c:v>82.019520001485944</c:v>
                </c:pt>
                <c:pt idx="4572">
                  <c:v>82.03536000684835</c:v>
                </c:pt>
                <c:pt idx="4573">
                  <c:v>82.052640002220869</c:v>
                </c:pt>
                <c:pt idx="4574">
                  <c:v>82.068480007583275</c:v>
                </c:pt>
                <c:pt idx="4575">
                  <c:v>82.085760002955794</c:v>
                </c:pt>
                <c:pt idx="4576">
                  <c:v>82.101600008318201</c:v>
                </c:pt>
                <c:pt idx="4577">
                  <c:v>82.11888000369072</c:v>
                </c:pt>
                <c:pt idx="4578">
                  <c:v>82.136159999063239</c:v>
                </c:pt>
                <c:pt idx="4579">
                  <c:v>82.152000004425645</c:v>
                </c:pt>
                <c:pt idx="4580">
                  <c:v>82.169279999798164</c:v>
                </c:pt>
                <c:pt idx="4581">
                  <c:v>82.18512000516057</c:v>
                </c:pt>
                <c:pt idx="4582">
                  <c:v>82.202400000533089</c:v>
                </c:pt>
                <c:pt idx="4583">
                  <c:v>82.218240005895495</c:v>
                </c:pt>
                <c:pt idx="4584">
                  <c:v>82.235520001268014</c:v>
                </c:pt>
                <c:pt idx="4585">
                  <c:v>82.252800007117912</c:v>
                </c:pt>
                <c:pt idx="4586">
                  <c:v>82.26864000200294</c:v>
                </c:pt>
                <c:pt idx="4587">
                  <c:v>82.285920007852837</c:v>
                </c:pt>
                <c:pt idx="4588">
                  <c:v>82.301760002737865</c:v>
                </c:pt>
                <c:pt idx="4589">
                  <c:v>82.319040008587763</c:v>
                </c:pt>
                <c:pt idx="4590">
                  <c:v>82.33488000347279</c:v>
                </c:pt>
                <c:pt idx="4591">
                  <c:v>82.352160009322688</c:v>
                </c:pt>
                <c:pt idx="4592">
                  <c:v>82.369440004695207</c:v>
                </c:pt>
                <c:pt idx="4593">
                  <c:v>82.385279999580234</c:v>
                </c:pt>
                <c:pt idx="4594">
                  <c:v>82.402560005430132</c:v>
                </c:pt>
                <c:pt idx="4595">
                  <c:v>82.41840000031516</c:v>
                </c:pt>
                <c:pt idx="4596">
                  <c:v>82.435680006165057</c:v>
                </c:pt>
                <c:pt idx="4597">
                  <c:v>82.451520001050085</c:v>
                </c:pt>
                <c:pt idx="4598">
                  <c:v>82.468800006899983</c:v>
                </c:pt>
                <c:pt idx="4599">
                  <c:v>82.486080002272502</c:v>
                </c:pt>
                <c:pt idx="4600">
                  <c:v>82.501920007634908</c:v>
                </c:pt>
                <c:pt idx="4601">
                  <c:v>82.519200003007427</c:v>
                </c:pt>
                <c:pt idx="4602">
                  <c:v>82.535040008369833</c:v>
                </c:pt>
                <c:pt idx="4603">
                  <c:v>82.552320003742352</c:v>
                </c:pt>
                <c:pt idx="4604">
                  <c:v>82.568160009104759</c:v>
                </c:pt>
                <c:pt idx="4605">
                  <c:v>82.585440004477277</c:v>
                </c:pt>
                <c:pt idx="4606">
                  <c:v>82.602719999849796</c:v>
                </c:pt>
                <c:pt idx="4607">
                  <c:v>82.618560005212203</c:v>
                </c:pt>
                <c:pt idx="4608">
                  <c:v>82.635840000584722</c:v>
                </c:pt>
                <c:pt idx="4609">
                  <c:v>82.651680005947128</c:v>
                </c:pt>
                <c:pt idx="4610">
                  <c:v>82.668960001319647</c:v>
                </c:pt>
                <c:pt idx="4611">
                  <c:v>82.686240007169545</c:v>
                </c:pt>
                <c:pt idx="4612">
                  <c:v>82.702080002054572</c:v>
                </c:pt>
                <c:pt idx="4613">
                  <c:v>82.71936000790447</c:v>
                </c:pt>
                <c:pt idx="4614">
                  <c:v>82.735200002789497</c:v>
                </c:pt>
                <c:pt idx="4615">
                  <c:v>82.752480008639395</c:v>
                </c:pt>
                <c:pt idx="4616">
                  <c:v>82.768320003524423</c:v>
                </c:pt>
                <c:pt idx="4617">
                  <c:v>82.785599998896942</c:v>
                </c:pt>
                <c:pt idx="4618">
                  <c:v>82.802880004746839</c:v>
                </c:pt>
                <c:pt idx="4619">
                  <c:v>82.818719999631867</c:v>
                </c:pt>
                <c:pt idx="4620">
                  <c:v>82.836000005481765</c:v>
                </c:pt>
                <c:pt idx="4621">
                  <c:v>82.851840000366792</c:v>
                </c:pt>
                <c:pt idx="4622">
                  <c:v>82.86912000621669</c:v>
                </c:pt>
                <c:pt idx="4623">
                  <c:v>82.884960001101717</c:v>
                </c:pt>
                <c:pt idx="4624">
                  <c:v>82.902240006951615</c:v>
                </c:pt>
                <c:pt idx="4625">
                  <c:v>82.919520002324134</c:v>
                </c:pt>
                <c:pt idx="4626">
                  <c:v>82.93536000768654</c:v>
                </c:pt>
                <c:pt idx="4627">
                  <c:v>82.952640003059059</c:v>
                </c:pt>
                <c:pt idx="4628">
                  <c:v>82.968480008421466</c:v>
                </c:pt>
                <c:pt idx="4629">
                  <c:v>82.985760003793985</c:v>
                </c:pt>
                <c:pt idx="4630">
                  <c:v>83.001600009156391</c:v>
                </c:pt>
                <c:pt idx="4631">
                  <c:v>83.01888000452891</c:v>
                </c:pt>
                <c:pt idx="4632">
                  <c:v>83.036159999901429</c:v>
                </c:pt>
                <c:pt idx="4633">
                  <c:v>83.052000005263835</c:v>
                </c:pt>
                <c:pt idx="4634">
                  <c:v>83.069280000636354</c:v>
                </c:pt>
                <c:pt idx="4635">
                  <c:v>83.08512000599876</c:v>
                </c:pt>
                <c:pt idx="4636">
                  <c:v>83.102400001371279</c:v>
                </c:pt>
                <c:pt idx="4637">
                  <c:v>83.118240006733686</c:v>
                </c:pt>
                <c:pt idx="4638">
                  <c:v>83.135520002106205</c:v>
                </c:pt>
                <c:pt idx="4639">
                  <c:v>83.152800007956102</c:v>
                </c:pt>
                <c:pt idx="4640">
                  <c:v>83.16864000284113</c:v>
                </c:pt>
                <c:pt idx="4641">
                  <c:v>83.185920008691028</c:v>
                </c:pt>
                <c:pt idx="4642">
                  <c:v>83.201760003576055</c:v>
                </c:pt>
                <c:pt idx="4643">
                  <c:v>83.219039998948574</c:v>
                </c:pt>
                <c:pt idx="4644">
                  <c:v>83.23488000431098</c:v>
                </c:pt>
                <c:pt idx="4645">
                  <c:v>83.252159999683499</c:v>
                </c:pt>
                <c:pt idx="4646">
                  <c:v>83.269440005533397</c:v>
                </c:pt>
                <c:pt idx="4647">
                  <c:v>83.285280000418425</c:v>
                </c:pt>
                <c:pt idx="4648">
                  <c:v>83.302560006268322</c:v>
                </c:pt>
                <c:pt idx="4649">
                  <c:v>83.31840000115335</c:v>
                </c:pt>
                <c:pt idx="4650">
                  <c:v>83.335680007003248</c:v>
                </c:pt>
                <c:pt idx="4651">
                  <c:v>83.351520001888275</c:v>
                </c:pt>
                <c:pt idx="4652">
                  <c:v>83.368800007738173</c:v>
                </c:pt>
                <c:pt idx="4653">
                  <c:v>83.386080003110692</c:v>
                </c:pt>
                <c:pt idx="4654">
                  <c:v>83.401920008473098</c:v>
                </c:pt>
                <c:pt idx="4655">
                  <c:v>83.419200003845617</c:v>
                </c:pt>
                <c:pt idx="4656">
                  <c:v>83.435040009208024</c:v>
                </c:pt>
                <c:pt idx="4657">
                  <c:v>83.452320004580542</c:v>
                </c:pt>
                <c:pt idx="4658">
                  <c:v>83.46815999946557</c:v>
                </c:pt>
                <c:pt idx="4659">
                  <c:v>83.485440005315468</c:v>
                </c:pt>
                <c:pt idx="4660">
                  <c:v>83.502720000687987</c:v>
                </c:pt>
                <c:pt idx="4661">
                  <c:v>83.518560006050393</c:v>
                </c:pt>
                <c:pt idx="4662">
                  <c:v>83.535840001422912</c:v>
                </c:pt>
                <c:pt idx="4663">
                  <c:v>83.551680006785318</c:v>
                </c:pt>
                <c:pt idx="4664">
                  <c:v>83.568960002157837</c:v>
                </c:pt>
                <c:pt idx="4665">
                  <c:v>83.584800007520244</c:v>
                </c:pt>
                <c:pt idx="4666">
                  <c:v>83.602080002892762</c:v>
                </c:pt>
                <c:pt idx="4667">
                  <c:v>83.61936000874266</c:v>
                </c:pt>
                <c:pt idx="4668">
                  <c:v>83.635200003627688</c:v>
                </c:pt>
                <c:pt idx="4669">
                  <c:v>83.652479999000207</c:v>
                </c:pt>
                <c:pt idx="4670">
                  <c:v>83.668320004362613</c:v>
                </c:pt>
                <c:pt idx="4671">
                  <c:v>83.685599999735132</c:v>
                </c:pt>
                <c:pt idx="4672">
                  <c:v>83.701440005097538</c:v>
                </c:pt>
                <c:pt idx="4673">
                  <c:v>83.718720000470057</c:v>
                </c:pt>
                <c:pt idx="4674">
                  <c:v>83.736000006319955</c:v>
                </c:pt>
                <c:pt idx="4675">
                  <c:v>83.751840001204982</c:v>
                </c:pt>
                <c:pt idx="4676">
                  <c:v>83.76912000705488</c:v>
                </c:pt>
                <c:pt idx="4677">
                  <c:v>83.784960001939908</c:v>
                </c:pt>
                <c:pt idx="4678">
                  <c:v>83.802240007789806</c:v>
                </c:pt>
                <c:pt idx="4679">
                  <c:v>83.818080002674833</c:v>
                </c:pt>
                <c:pt idx="4680">
                  <c:v>83.835360008524731</c:v>
                </c:pt>
                <c:pt idx="4681">
                  <c:v>83.85264000389725</c:v>
                </c:pt>
                <c:pt idx="4682">
                  <c:v>83.868480009259656</c:v>
                </c:pt>
                <c:pt idx="4683">
                  <c:v>83.885760004632175</c:v>
                </c:pt>
                <c:pt idx="4684">
                  <c:v>83.901599999517202</c:v>
                </c:pt>
                <c:pt idx="4685">
                  <c:v>83.9188800053671</c:v>
                </c:pt>
                <c:pt idx="4686">
                  <c:v>83.936160000739619</c:v>
                </c:pt>
                <c:pt idx="4687">
                  <c:v>83.952000006102026</c:v>
                </c:pt>
                <c:pt idx="4688">
                  <c:v>83.969280001474544</c:v>
                </c:pt>
                <c:pt idx="4689">
                  <c:v>83.985120006836951</c:v>
                </c:pt>
                <c:pt idx="4690">
                  <c:v>84.00240000220947</c:v>
                </c:pt>
                <c:pt idx="4691">
                  <c:v>84.018240007571876</c:v>
                </c:pt>
                <c:pt idx="4692">
                  <c:v>84.035520002944395</c:v>
                </c:pt>
                <c:pt idx="4693">
                  <c:v>84.052800008794293</c:v>
                </c:pt>
                <c:pt idx="4694">
                  <c:v>84.06864000367932</c:v>
                </c:pt>
                <c:pt idx="4695">
                  <c:v>84.085919999051839</c:v>
                </c:pt>
                <c:pt idx="4696">
                  <c:v>84.101760004414245</c:v>
                </c:pt>
                <c:pt idx="4697">
                  <c:v>84.119039999786764</c:v>
                </c:pt>
                <c:pt idx="4698">
                  <c:v>84.134880005149171</c:v>
                </c:pt>
                <c:pt idx="4699">
                  <c:v>84.15216000052169</c:v>
                </c:pt>
                <c:pt idx="4700">
                  <c:v>84.169440006371588</c:v>
                </c:pt>
                <c:pt idx="4701">
                  <c:v>84.185280001256615</c:v>
                </c:pt>
                <c:pt idx="4702">
                  <c:v>84.202560007106513</c:v>
                </c:pt>
                <c:pt idx="4703">
                  <c:v>84.21840000199154</c:v>
                </c:pt>
                <c:pt idx="4704">
                  <c:v>84.235680007841438</c:v>
                </c:pt>
                <c:pt idx="4705">
                  <c:v>84.251520002726465</c:v>
                </c:pt>
                <c:pt idx="4706">
                  <c:v>84.268800008576363</c:v>
                </c:pt>
                <c:pt idx="4707">
                  <c:v>84.286080003948882</c:v>
                </c:pt>
                <c:pt idx="4708">
                  <c:v>84.301920009311289</c:v>
                </c:pt>
                <c:pt idx="4709">
                  <c:v>84.319200004683807</c:v>
                </c:pt>
                <c:pt idx="4710">
                  <c:v>84.335039999568835</c:v>
                </c:pt>
                <c:pt idx="4711">
                  <c:v>84.352320005418733</c:v>
                </c:pt>
                <c:pt idx="4712">
                  <c:v>84.36816000030376</c:v>
                </c:pt>
                <c:pt idx="4713">
                  <c:v>84.385440006153658</c:v>
                </c:pt>
                <c:pt idx="4714">
                  <c:v>84.402720001526177</c:v>
                </c:pt>
                <c:pt idx="4715">
                  <c:v>84.418560006888583</c:v>
                </c:pt>
                <c:pt idx="4716">
                  <c:v>84.435840002261102</c:v>
                </c:pt>
                <c:pt idx="4717">
                  <c:v>84.451680007623509</c:v>
                </c:pt>
                <c:pt idx="4718">
                  <c:v>84.468960002996027</c:v>
                </c:pt>
                <c:pt idx="4719">
                  <c:v>84.484800008358434</c:v>
                </c:pt>
                <c:pt idx="4720">
                  <c:v>84.502080003730953</c:v>
                </c:pt>
                <c:pt idx="4721">
                  <c:v>84.519359999103472</c:v>
                </c:pt>
                <c:pt idx="4722">
                  <c:v>84.535200004465878</c:v>
                </c:pt>
                <c:pt idx="4723">
                  <c:v>84.552479999838397</c:v>
                </c:pt>
                <c:pt idx="4724">
                  <c:v>84.568320005200803</c:v>
                </c:pt>
                <c:pt idx="4725">
                  <c:v>84.585600000573322</c:v>
                </c:pt>
                <c:pt idx="4726">
                  <c:v>84.601440005935729</c:v>
                </c:pt>
                <c:pt idx="4727">
                  <c:v>84.618720001308247</c:v>
                </c:pt>
                <c:pt idx="4728">
                  <c:v>84.636000007158145</c:v>
                </c:pt>
                <c:pt idx="4729">
                  <c:v>84.651840002043173</c:v>
                </c:pt>
                <c:pt idx="4730">
                  <c:v>84.669120007893071</c:v>
                </c:pt>
                <c:pt idx="4731">
                  <c:v>84.684960002778098</c:v>
                </c:pt>
                <c:pt idx="4732">
                  <c:v>84.702240008627996</c:v>
                </c:pt>
                <c:pt idx="4733">
                  <c:v>84.718080003513023</c:v>
                </c:pt>
                <c:pt idx="4734">
                  <c:v>84.735359998885542</c:v>
                </c:pt>
                <c:pt idx="4735">
                  <c:v>84.75264000473544</c:v>
                </c:pt>
                <c:pt idx="4736">
                  <c:v>84.768479999620467</c:v>
                </c:pt>
                <c:pt idx="4737">
                  <c:v>84.785760005470365</c:v>
                </c:pt>
                <c:pt idx="4738">
                  <c:v>84.801600000355393</c:v>
                </c:pt>
                <c:pt idx="4739">
                  <c:v>84.818880006205291</c:v>
                </c:pt>
                <c:pt idx="4740">
                  <c:v>84.836160001577809</c:v>
                </c:pt>
                <c:pt idx="4741">
                  <c:v>84.852000006940216</c:v>
                </c:pt>
                <c:pt idx="4742">
                  <c:v>84.869280002312735</c:v>
                </c:pt>
                <c:pt idx="4743">
                  <c:v>84.885120007675141</c:v>
                </c:pt>
                <c:pt idx="4744">
                  <c:v>84.90240000304766</c:v>
                </c:pt>
                <c:pt idx="4745">
                  <c:v>84.918240008410066</c:v>
                </c:pt>
                <c:pt idx="4746">
                  <c:v>84.935520003782585</c:v>
                </c:pt>
                <c:pt idx="4747">
                  <c:v>84.952799999155104</c:v>
                </c:pt>
                <c:pt idx="4748">
                  <c:v>84.968640004517511</c:v>
                </c:pt>
                <c:pt idx="4749">
                  <c:v>84.985919999890029</c:v>
                </c:pt>
                <c:pt idx="4750">
                  <c:v>85.001760005252436</c:v>
                </c:pt>
                <c:pt idx="4751">
                  <c:v>85.019040000624955</c:v>
                </c:pt>
                <c:pt idx="4752">
                  <c:v>85.034880005987361</c:v>
                </c:pt>
                <c:pt idx="4753">
                  <c:v>85.05216000135988</c:v>
                </c:pt>
                <c:pt idx="4754">
                  <c:v>85.069440007209778</c:v>
                </c:pt>
                <c:pt idx="4755">
                  <c:v>85.085280002094805</c:v>
                </c:pt>
                <c:pt idx="4756">
                  <c:v>85.102560007944703</c:v>
                </c:pt>
                <c:pt idx="4757">
                  <c:v>85.118400002829731</c:v>
                </c:pt>
                <c:pt idx="4758">
                  <c:v>85.135680008679628</c:v>
                </c:pt>
                <c:pt idx="4759">
                  <c:v>85.151520003564656</c:v>
                </c:pt>
                <c:pt idx="4760">
                  <c:v>85.168799998937175</c:v>
                </c:pt>
                <c:pt idx="4761">
                  <c:v>85.186080004787073</c:v>
                </c:pt>
                <c:pt idx="4762">
                  <c:v>85.2019199996721</c:v>
                </c:pt>
                <c:pt idx="4763">
                  <c:v>85.219200005521998</c:v>
                </c:pt>
                <c:pt idx="4764">
                  <c:v>85.235040000407025</c:v>
                </c:pt>
                <c:pt idx="4765">
                  <c:v>85.252320006256923</c:v>
                </c:pt>
                <c:pt idx="4766">
                  <c:v>85.26816000114195</c:v>
                </c:pt>
                <c:pt idx="4767">
                  <c:v>85.285440006991848</c:v>
                </c:pt>
                <c:pt idx="4768">
                  <c:v>85.302720002364367</c:v>
                </c:pt>
                <c:pt idx="4769">
                  <c:v>85.318560007726774</c:v>
                </c:pt>
                <c:pt idx="4770">
                  <c:v>85.335840003099293</c:v>
                </c:pt>
                <c:pt idx="4771">
                  <c:v>85.351680008461699</c:v>
                </c:pt>
                <c:pt idx="4772">
                  <c:v>85.368960003834218</c:v>
                </c:pt>
                <c:pt idx="4773">
                  <c:v>85.435200005304068</c:v>
                </c:pt>
                <c:pt idx="4774">
                  <c:v>85.452480000676587</c:v>
                </c:pt>
                <c:pt idx="4775">
                  <c:v>85.468320006038994</c:v>
                </c:pt>
                <c:pt idx="4776">
                  <c:v>85.485600001411512</c:v>
                </c:pt>
                <c:pt idx="4777">
                  <c:v>85.501440006773919</c:v>
                </c:pt>
                <c:pt idx="4778">
                  <c:v>85.518720002146438</c:v>
                </c:pt>
                <c:pt idx="4779">
                  <c:v>85.536000007996336</c:v>
                </c:pt>
                <c:pt idx="4780">
                  <c:v>85.551840002881363</c:v>
                </c:pt>
                <c:pt idx="4781">
                  <c:v>85.569120008731261</c:v>
                </c:pt>
                <c:pt idx="4782">
                  <c:v>85.584960003616288</c:v>
                </c:pt>
                <c:pt idx="4783">
                  <c:v>85.602239998988807</c:v>
                </c:pt>
                <c:pt idx="4784">
                  <c:v>85.619520004838705</c:v>
                </c:pt>
                <c:pt idx="4785">
                  <c:v>85.635359999723732</c:v>
                </c:pt>
                <c:pt idx="4786">
                  <c:v>85.65264000557363</c:v>
                </c:pt>
                <c:pt idx="4787">
                  <c:v>85.668480000458658</c:v>
                </c:pt>
                <c:pt idx="4788">
                  <c:v>85.685760006308556</c:v>
                </c:pt>
                <c:pt idx="4789">
                  <c:v>85.701600001193583</c:v>
                </c:pt>
                <c:pt idx="4790">
                  <c:v>85.718880007043481</c:v>
                </c:pt>
                <c:pt idx="4791">
                  <c:v>85.736160002416</c:v>
                </c:pt>
                <c:pt idx="4792">
                  <c:v>85.752000007778406</c:v>
                </c:pt>
                <c:pt idx="4793">
                  <c:v>85.769280003150925</c:v>
                </c:pt>
                <c:pt idx="4794">
                  <c:v>85.785120008513331</c:v>
                </c:pt>
                <c:pt idx="4795">
                  <c:v>85.80240000388585</c:v>
                </c:pt>
                <c:pt idx="4796">
                  <c:v>85.818240009248257</c:v>
                </c:pt>
                <c:pt idx="4797">
                  <c:v>85.835520004620776</c:v>
                </c:pt>
                <c:pt idx="4798">
                  <c:v>85.852799999993294</c:v>
                </c:pt>
                <c:pt idx="4799">
                  <c:v>85.868640005355701</c:v>
                </c:pt>
                <c:pt idx="4800">
                  <c:v>85.88592000072822</c:v>
                </c:pt>
                <c:pt idx="4801">
                  <c:v>85.901760006090626</c:v>
                </c:pt>
                <c:pt idx="4802">
                  <c:v>85.919040001463145</c:v>
                </c:pt>
                <c:pt idx="4803">
                  <c:v>85.934880006825551</c:v>
                </c:pt>
                <c:pt idx="4804">
                  <c:v>85.95216000219807</c:v>
                </c:pt>
                <c:pt idx="4805">
                  <c:v>85.969440008047968</c:v>
                </c:pt>
                <c:pt idx="4806">
                  <c:v>85.985280002932996</c:v>
                </c:pt>
                <c:pt idx="4807">
                  <c:v>86.002560008782893</c:v>
                </c:pt>
                <c:pt idx="4808">
                  <c:v>86.018400003667921</c:v>
                </c:pt>
                <c:pt idx="4809">
                  <c:v>86.03567999904044</c:v>
                </c:pt>
                <c:pt idx="4810">
                  <c:v>86.051520004402846</c:v>
                </c:pt>
                <c:pt idx="4811">
                  <c:v>86.068799999775365</c:v>
                </c:pt>
                <c:pt idx="4812">
                  <c:v>86.086080005625263</c:v>
                </c:pt>
                <c:pt idx="4813">
                  <c:v>86.10192000051029</c:v>
                </c:pt>
                <c:pt idx="4814">
                  <c:v>86.119200006360188</c:v>
                </c:pt>
                <c:pt idx="4815">
                  <c:v>86.135040001245216</c:v>
                </c:pt>
                <c:pt idx="4816">
                  <c:v>86.152320007095113</c:v>
                </c:pt>
                <c:pt idx="4817">
                  <c:v>86.168160001980141</c:v>
                </c:pt>
                <c:pt idx="4818">
                  <c:v>86.185440007830039</c:v>
                </c:pt>
                <c:pt idx="4819">
                  <c:v>86.202720003202558</c:v>
                </c:pt>
                <c:pt idx="4820">
                  <c:v>86.218560008564964</c:v>
                </c:pt>
                <c:pt idx="4821">
                  <c:v>86.235840003937483</c:v>
                </c:pt>
                <c:pt idx="4822">
                  <c:v>86.251680009299889</c:v>
                </c:pt>
                <c:pt idx="4823">
                  <c:v>86.268960004672408</c:v>
                </c:pt>
                <c:pt idx="4824">
                  <c:v>86.284799999557436</c:v>
                </c:pt>
                <c:pt idx="4825">
                  <c:v>86.302080005407333</c:v>
                </c:pt>
                <c:pt idx="4826">
                  <c:v>86.319360000779852</c:v>
                </c:pt>
                <c:pt idx="4827">
                  <c:v>86.335200006142259</c:v>
                </c:pt>
                <c:pt idx="4828">
                  <c:v>86.352480001514778</c:v>
                </c:pt>
                <c:pt idx="4829">
                  <c:v>86.368320006877184</c:v>
                </c:pt>
                <c:pt idx="4830">
                  <c:v>86.385600002249703</c:v>
                </c:pt>
                <c:pt idx="4831">
                  <c:v>86.402880008099601</c:v>
                </c:pt>
                <c:pt idx="4832">
                  <c:v>86.418720002984628</c:v>
                </c:pt>
                <c:pt idx="4833">
                  <c:v>86.436000008834526</c:v>
                </c:pt>
                <c:pt idx="4834">
                  <c:v>86.451840003719553</c:v>
                </c:pt>
                <c:pt idx="4835">
                  <c:v>86.469119999092072</c:v>
                </c:pt>
                <c:pt idx="4836">
                  <c:v>86.484960004454479</c:v>
                </c:pt>
                <c:pt idx="4837">
                  <c:v>86.502239999826998</c:v>
                </c:pt>
                <c:pt idx="4838">
                  <c:v>86.519520005676895</c:v>
                </c:pt>
                <c:pt idx="4839">
                  <c:v>86.535360000561923</c:v>
                </c:pt>
                <c:pt idx="4840">
                  <c:v>86.552640006411821</c:v>
                </c:pt>
                <c:pt idx="4841">
                  <c:v>86.568480001296848</c:v>
                </c:pt>
                <c:pt idx="4842">
                  <c:v>86.585760007146746</c:v>
                </c:pt>
                <c:pt idx="4843">
                  <c:v>86.601600002031773</c:v>
                </c:pt>
                <c:pt idx="4844">
                  <c:v>86.618880007881671</c:v>
                </c:pt>
                <c:pt idx="4845">
                  <c:v>86.63616000325419</c:v>
                </c:pt>
                <c:pt idx="4846">
                  <c:v>86.652000008616596</c:v>
                </c:pt>
                <c:pt idx="4847">
                  <c:v>86.669280003989115</c:v>
                </c:pt>
                <c:pt idx="4848">
                  <c:v>86.685119998874143</c:v>
                </c:pt>
                <c:pt idx="4849">
                  <c:v>86.702400004724041</c:v>
                </c:pt>
                <c:pt idx="4850">
                  <c:v>86.718239999609068</c:v>
                </c:pt>
                <c:pt idx="4851">
                  <c:v>86.735520005458966</c:v>
                </c:pt>
                <c:pt idx="4852">
                  <c:v>86.752800000831485</c:v>
                </c:pt>
                <c:pt idx="4853">
                  <c:v>86.768640006193891</c:v>
                </c:pt>
                <c:pt idx="4854">
                  <c:v>86.78592000156641</c:v>
                </c:pt>
                <c:pt idx="4855">
                  <c:v>86.801760006928816</c:v>
                </c:pt>
                <c:pt idx="4856">
                  <c:v>86.819040002301335</c:v>
                </c:pt>
                <c:pt idx="4857">
                  <c:v>86.834880007663742</c:v>
                </c:pt>
                <c:pt idx="4858">
                  <c:v>86.852160003036261</c:v>
                </c:pt>
                <c:pt idx="4859">
                  <c:v>86.869440008886158</c:v>
                </c:pt>
                <c:pt idx="4860">
                  <c:v>86.885280003771186</c:v>
                </c:pt>
                <c:pt idx="4861">
                  <c:v>86.902559999143705</c:v>
                </c:pt>
                <c:pt idx="4862">
                  <c:v>86.918400004506111</c:v>
                </c:pt>
                <c:pt idx="4863">
                  <c:v>86.93567999987863</c:v>
                </c:pt>
                <c:pt idx="4864">
                  <c:v>86.951520005241036</c:v>
                </c:pt>
                <c:pt idx="4865">
                  <c:v>86.968800000613555</c:v>
                </c:pt>
                <c:pt idx="4866">
                  <c:v>86.986080006463453</c:v>
                </c:pt>
                <c:pt idx="4867">
                  <c:v>87.001920001348481</c:v>
                </c:pt>
                <c:pt idx="4868">
                  <c:v>87.019200007198378</c:v>
                </c:pt>
                <c:pt idx="4869">
                  <c:v>87.035040002083406</c:v>
                </c:pt>
                <c:pt idx="4870">
                  <c:v>87.052320007933304</c:v>
                </c:pt>
                <c:pt idx="4871">
                  <c:v>87.068160002818331</c:v>
                </c:pt>
                <c:pt idx="4872">
                  <c:v>87.085440008668229</c:v>
                </c:pt>
                <c:pt idx="4873">
                  <c:v>87.102720004040748</c:v>
                </c:pt>
                <c:pt idx="4874">
                  <c:v>87.118559998925775</c:v>
                </c:pt>
                <c:pt idx="4875">
                  <c:v>87.135840004775673</c:v>
                </c:pt>
                <c:pt idx="4876">
                  <c:v>87.151679999660701</c:v>
                </c:pt>
                <c:pt idx="4877">
                  <c:v>87.168960005510598</c:v>
                </c:pt>
                <c:pt idx="4878">
                  <c:v>87.186240000883117</c:v>
                </c:pt>
                <c:pt idx="4879">
                  <c:v>87.202080006245524</c:v>
                </c:pt>
                <c:pt idx="4880">
                  <c:v>87.219360001618043</c:v>
                </c:pt>
                <c:pt idx="4881">
                  <c:v>87.235200006980449</c:v>
                </c:pt>
                <c:pt idx="4882">
                  <c:v>87.252480002352968</c:v>
                </c:pt>
                <c:pt idx="4883">
                  <c:v>87.268320007715374</c:v>
                </c:pt>
                <c:pt idx="4884">
                  <c:v>87.285600003087893</c:v>
                </c:pt>
                <c:pt idx="4885">
                  <c:v>87.302880008937791</c:v>
                </c:pt>
                <c:pt idx="4886">
                  <c:v>87.318720003822818</c:v>
                </c:pt>
                <c:pt idx="4887">
                  <c:v>87.335999999195337</c:v>
                </c:pt>
                <c:pt idx="4888">
                  <c:v>87.351840004557744</c:v>
                </c:pt>
                <c:pt idx="4889">
                  <c:v>87.369119999930263</c:v>
                </c:pt>
                <c:pt idx="4890">
                  <c:v>87.384960005292669</c:v>
                </c:pt>
                <c:pt idx="4891">
                  <c:v>87.402240000665188</c:v>
                </c:pt>
                <c:pt idx="4892">
                  <c:v>87.419520006515086</c:v>
                </c:pt>
                <c:pt idx="4893">
                  <c:v>87.435360001400113</c:v>
                </c:pt>
                <c:pt idx="4894">
                  <c:v>87.452640007250011</c:v>
                </c:pt>
                <c:pt idx="4895">
                  <c:v>87.468480002135038</c:v>
                </c:pt>
                <c:pt idx="4896">
                  <c:v>87.485760007984936</c:v>
                </c:pt>
                <c:pt idx="4897">
                  <c:v>87.501600002869964</c:v>
                </c:pt>
                <c:pt idx="4898">
                  <c:v>87.518880008719862</c:v>
                </c:pt>
                <c:pt idx="4899">
                  <c:v>87.53616000409238</c:v>
                </c:pt>
                <c:pt idx="4900">
                  <c:v>87.551999998977408</c:v>
                </c:pt>
                <c:pt idx="4901">
                  <c:v>87.569280004827306</c:v>
                </c:pt>
                <c:pt idx="4902">
                  <c:v>87.585119999712333</c:v>
                </c:pt>
                <c:pt idx="4903">
                  <c:v>87.602400005562231</c:v>
                </c:pt>
                <c:pt idx="4904">
                  <c:v>87.618240000447258</c:v>
                </c:pt>
                <c:pt idx="4905">
                  <c:v>87.635520006297156</c:v>
                </c:pt>
                <c:pt idx="4906">
                  <c:v>87.652800001669675</c:v>
                </c:pt>
                <c:pt idx="4907">
                  <c:v>87.668640007032081</c:v>
                </c:pt>
                <c:pt idx="4908">
                  <c:v>87.6859200024046</c:v>
                </c:pt>
                <c:pt idx="4909">
                  <c:v>87.701760007767007</c:v>
                </c:pt>
                <c:pt idx="4910">
                  <c:v>87.719040003139526</c:v>
                </c:pt>
                <c:pt idx="4911">
                  <c:v>87.734880008501932</c:v>
                </c:pt>
                <c:pt idx="4912">
                  <c:v>87.752160003874451</c:v>
                </c:pt>
                <c:pt idx="4913">
                  <c:v>87.76943999924697</c:v>
                </c:pt>
                <c:pt idx="4914">
                  <c:v>87.785280004609376</c:v>
                </c:pt>
                <c:pt idx="4915">
                  <c:v>87.802559999981895</c:v>
                </c:pt>
                <c:pt idx="4916">
                  <c:v>87.818400005344301</c:v>
                </c:pt>
                <c:pt idx="4917">
                  <c:v>87.83568000071682</c:v>
                </c:pt>
                <c:pt idx="4918">
                  <c:v>87.851520006079227</c:v>
                </c:pt>
                <c:pt idx="4919">
                  <c:v>87.868800001451746</c:v>
                </c:pt>
                <c:pt idx="4920">
                  <c:v>87.886080007301643</c:v>
                </c:pt>
                <c:pt idx="4921">
                  <c:v>87.901920002186671</c:v>
                </c:pt>
                <c:pt idx="4922">
                  <c:v>87.919200008036569</c:v>
                </c:pt>
                <c:pt idx="4923">
                  <c:v>87.935040002921596</c:v>
                </c:pt>
                <c:pt idx="4924">
                  <c:v>87.952320008771494</c:v>
                </c:pt>
                <c:pt idx="4925">
                  <c:v>87.969600004144013</c:v>
                </c:pt>
                <c:pt idx="4926">
                  <c:v>87.98543999902904</c:v>
                </c:pt>
                <c:pt idx="4927">
                  <c:v>88.002720004878938</c:v>
                </c:pt>
                <c:pt idx="4928">
                  <c:v>88.018559999763966</c:v>
                </c:pt>
                <c:pt idx="4929">
                  <c:v>88.035840005613863</c:v>
                </c:pt>
                <c:pt idx="4930">
                  <c:v>88.051680000498891</c:v>
                </c:pt>
                <c:pt idx="4931">
                  <c:v>88.068960006348789</c:v>
                </c:pt>
                <c:pt idx="4932">
                  <c:v>88.086240001721308</c:v>
                </c:pt>
                <c:pt idx="4933">
                  <c:v>88.102080007083714</c:v>
                </c:pt>
                <c:pt idx="4934">
                  <c:v>88.119360002456233</c:v>
                </c:pt>
                <c:pt idx="4935">
                  <c:v>88.135200007818639</c:v>
                </c:pt>
                <c:pt idx="4936">
                  <c:v>88.152480003191158</c:v>
                </c:pt>
                <c:pt idx="4937">
                  <c:v>88.168320008553565</c:v>
                </c:pt>
                <c:pt idx="4938">
                  <c:v>88.185600003926083</c:v>
                </c:pt>
                <c:pt idx="4939">
                  <c:v>88.202879999298602</c:v>
                </c:pt>
                <c:pt idx="4940">
                  <c:v>88.218720004661009</c:v>
                </c:pt>
                <c:pt idx="4941">
                  <c:v>88.236000000033528</c:v>
                </c:pt>
                <c:pt idx="4942">
                  <c:v>88.251840005395934</c:v>
                </c:pt>
                <c:pt idx="4943">
                  <c:v>88.269120000768453</c:v>
                </c:pt>
                <c:pt idx="4944">
                  <c:v>88.284960006130859</c:v>
                </c:pt>
                <c:pt idx="4945">
                  <c:v>88.302240001503378</c:v>
                </c:pt>
                <c:pt idx="4946">
                  <c:v>88.319520007353276</c:v>
                </c:pt>
                <c:pt idx="4947">
                  <c:v>88.335360002238303</c:v>
                </c:pt>
                <c:pt idx="4948">
                  <c:v>88.352640008088201</c:v>
                </c:pt>
                <c:pt idx="4949">
                  <c:v>88.368480002973229</c:v>
                </c:pt>
                <c:pt idx="4950">
                  <c:v>88.385760008823127</c:v>
                </c:pt>
                <c:pt idx="4951">
                  <c:v>88.401600003708154</c:v>
                </c:pt>
                <c:pt idx="4952">
                  <c:v>88.418879999080673</c:v>
                </c:pt>
                <c:pt idx="4953">
                  <c:v>88.436160004930571</c:v>
                </c:pt>
                <c:pt idx="4954">
                  <c:v>88.451999999815598</c:v>
                </c:pt>
                <c:pt idx="4955">
                  <c:v>88.469280005665496</c:v>
                </c:pt>
                <c:pt idx="4956">
                  <c:v>88.485120000550523</c:v>
                </c:pt>
                <c:pt idx="4957">
                  <c:v>88.502400006400421</c:v>
                </c:pt>
                <c:pt idx="4958">
                  <c:v>88.518240001285449</c:v>
                </c:pt>
                <c:pt idx="4959">
                  <c:v>88.535520007135347</c:v>
                </c:pt>
                <c:pt idx="4960">
                  <c:v>88.552800002507865</c:v>
                </c:pt>
                <c:pt idx="4961">
                  <c:v>88.568640007870272</c:v>
                </c:pt>
                <c:pt idx="4962">
                  <c:v>88.585920003242791</c:v>
                </c:pt>
                <c:pt idx="4963">
                  <c:v>88.601760008605197</c:v>
                </c:pt>
                <c:pt idx="4964">
                  <c:v>88.619040003977716</c:v>
                </c:pt>
                <c:pt idx="4965">
                  <c:v>88.634880009340122</c:v>
                </c:pt>
                <c:pt idx="4966">
                  <c:v>88.652160004712641</c:v>
                </c:pt>
                <c:pt idx="4967">
                  <c:v>88.66944000008516</c:v>
                </c:pt>
                <c:pt idx="4968">
                  <c:v>88.685280005447567</c:v>
                </c:pt>
                <c:pt idx="4969">
                  <c:v>88.702560000820085</c:v>
                </c:pt>
                <c:pt idx="4970">
                  <c:v>88.718400006182492</c:v>
                </c:pt>
                <c:pt idx="4971">
                  <c:v>88.735680001555011</c:v>
                </c:pt>
                <c:pt idx="4972">
                  <c:v>88.752960007404909</c:v>
                </c:pt>
                <c:pt idx="4973">
                  <c:v>88.768800002289936</c:v>
                </c:pt>
                <c:pt idx="4974">
                  <c:v>88.786080008139834</c:v>
                </c:pt>
                <c:pt idx="4975">
                  <c:v>88.801920003024861</c:v>
                </c:pt>
                <c:pt idx="4976">
                  <c:v>88.819200008874759</c:v>
                </c:pt>
                <c:pt idx="4977">
                  <c:v>88.835040003759786</c:v>
                </c:pt>
                <c:pt idx="4978">
                  <c:v>88.852319999132305</c:v>
                </c:pt>
                <c:pt idx="4979">
                  <c:v>88.869600004982203</c:v>
                </c:pt>
                <c:pt idx="4980">
                  <c:v>88.885439999867231</c:v>
                </c:pt>
                <c:pt idx="4981">
                  <c:v>88.902720005717129</c:v>
                </c:pt>
                <c:pt idx="4982">
                  <c:v>88.918560000602156</c:v>
                </c:pt>
                <c:pt idx="4983">
                  <c:v>88.935840006452054</c:v>
                </c:pt>
                <c:pt idx="4984">
                  <c:v>88.951680001337081</c:v>
                </c:pt>
                <c:pt idx="4985">
                  <c:v>88.968960007186979</c:v>
                </c:pt>
                <c:pt idx="4986">
                  <c:v>88.986240002559498</c:v>
                </c:pt>
                <c:pt idx="4987">
                  <c:v>89.002080007921904</c:v>
                </c:pt>
                <c:pt idx="4988">
                  <c:v>89.019360003294423</c:v>
                </c:pt>
                <c:pt idx="4989">
                  <c:v>89.03520000865683</c:v>
                </c:pt>
                <c:pt idx="4990">
                  <c:v>89.052480004029348</c:v>
                </c:pt>
                <c:pt idx="4991">
                  <c:v>89.068319998914376</c:v>
                </c:pt>
                <c:pt idx="4992">
                  <c:v>89.085600004764274</c:v>
                </c:pt>
                <c:pt idx="4993">
                  <c:v>89.102880000136793</c:v>
                </c:pt>
                <c:pt idx="4994">
                  <c:v>89.118720005499199</c:v>
                </c:pt>
                <c:pt idx="4995">
                  <c:v>89.136000000871718</c:v>
                </c:pt>
                <c:pt idx="4996">
                  <c:v>89.151840006234124</c:v>
                </c:pt>
                <c:pt idx="4997">
                  <c:v>89.169120001606643</c:v>
                </c:pt>
                <c:pt idx="4998">
                  <c:v>89.18496000696905</c:v>
                </c:pt>
                <c:pt idx="4999">
                  <c:v>89.202240002341568</c:v>
                </c:pt>
                <c:pt idx="5000">
                  <c:v>89.219520008191466</c:v>
                </c:pt>
                <c:pt idx="5001">
                  <c:v>89.235360003076494</c:v>
                </c:pt>
                <c:pt idx="5002">
                  <c:v>89.252640008926392</c:v>
                </c:pt>
                <c:pt idx="5003">
                  <c:v>89.268480003811419</c:v>
                </c:pt>
                <c:pt idx="5004">
                  <c:v>89.285759999183938</c:v>
                </c:pt>
                <c:pt idx="5005">
                  <c:v>89.301600004546344</c:v>
                </c:pt>
                <c:pt idx="5006">
                  <c:v>89.318879999918863</c:v>
                </c:pt>
                <c:pt idx="5007">
                  <c:v>89.336160005768761</c:v>
                </c:pt>
                <c:pt idx="5008">
                  <c:v>89.352000000653788</c:v>
                </c:pt>
                <c:pt idx="5009">
                  <c:v>89.369280006503686</c:v>
                </c:pt>
                <c:pt idx="5010">
                  <c:v>89.385120001388714</c:v>
                </c:pt>
                <c:pt idx="5011">
                  <c:v>89.402400007238612</c:v>
                </c:pt>
                <c:pt idx="5012">
                  <c:v>89.41968000261113</c:v>
                </c:pt>
                <c:pt idx="5013">
                  <c:v>89.435520007973537</c:v>
                </c:pt>
                <c:pt idx="5014">
                  <c:v>89.452800003346056</c:v>
                </c:pt>
                <c:pt idx="5015">
                  <c:v>89.468640008708462</c:v>
                </c:pt>
                <c:pt idx="5016">
                  <c:v>89.485920004080981</c:v>
                </c:pt>
                <c:pt idx="5017">
                  <c:v>89.501759998966008</c:v>
                </c:pt>
                <c:pt idx="5018">
                  <c:v>89.519040004815906</c:v>
                </c:pt>
                <c:pt idx="5019">
                  <c:v>89.536320000188425</c:v>
                </c:pt>
                <c:pt idx="5020">
                  <c:v>89.552160005550832</c:v>
                </c:pt>
                <c:pt idx="5021">
                  <c:v>89.56944000092335</c:v>
                </c:pt>
                <c:pt idx="5022">
                  <c:v>89.585280006285757</c:v>
                </c:pt>
                <c:pt idx="5023">
                  <c:v>89.602560001658276</c:v>
                </c:pt>
                <c:pt idx="5024">
                  <c:v>89.618400007020682</c:v>
                </c:pt>
                <c:pt idx="5025">
                  <c:v>89.635680002393201</c:v>
                </c:pt>
                <c:pt idx="5026">
                  <c:v>89.652960008243099</c:v>
                </c:pt>
                <c:pt idx="5027">
                  <c:v>89.668800003128126</c:v>
                </c:pt>
                <c:pt idx="5028">
                  <c:v>89.686080008978024</c:v>
                </c:pt>
                <c:pt idx="5029">
                  <c:v>89.701920003863052</c:v>
                </c:pt>
                <c:pt idx="5030">
                  <c:v>89.71919999923557</c:v>
                </c:pt>
                <c:pt idx="5031">
                  <c:v>89.735040004597977</c:v>
                </c:pt>
                <c:pt idx="5032">
                  <c:v>89.752319999970496</c:v>
                </c:pt>
                <c:pt idx="5033">
                  <c:v>89.769600005820394</c:v>
                </c:pt>
                <c:pt idx="5034">
                  <c:v>89.785440000705421</c:v>
                </c:pt>
                <c:pt idx="5035">
                  <c:v>89.802720006555319</c:v>
                </c:pt>
                <c:pt idx="5036">
                  <c:v>89.818560001440346</c:v>
                </c:pt>
                <c:pt idx="5037">
                  <c:v>89.835840007290244</c:v>
                </c:pt>
                <c:pt idx="5038">
                  <c:v>89.851680002175272</c:v>
                </c:pt>
                <c:pt idx="5039">
                  <c:v>89.868960008025169</c:v>
                </c:pt>
                <c:pt idx="5040">
                  <c:v>89.886240003397688</c:v>
                </c:pt>
                <c:pt idx="5041">
                  <c:v>89.902080008760095</c:v>
                </c:pt>
                <c:pt idx="5042">
                  <c:v>89.919360004132614</c:v>
                </c:pt>
                <c:pt idx="5043">
                  <c:v>89.935199999017641</c:v>
                </c:pt>
                <c:pt idx="5044">
                  <c:v>89.952480004867539</c:v>
                </c:pt>
                <c:pt idx="5045">
                  <c:v>89.968319999752566</c:v>
                </c:pt>
                <c:pt idx="5046">
                  <c:v>89.985600005602464</c:v>
                </c:pt>
                <c:pt idx="5047">
                  <c:v>90.002880000974983</c:v>
                </c:pt>
                <c:pt idx="5048">
                  <c:v>90.018720006337389</c:v>
                </c:pt>
                <c:pt idx="5049">
                  <c:v>90.036000001709908</c:v>
                </c:pt>
                <c:pt idx="5050">
                  <c:v>90.051840007072315</c:v>
                </c:pt>
                <c:pt idx="5051">
                  <c:v>90.069120002444834</c:v>
                </c:pt>
                <c:pt idx="5052">
                  <c:v>90.08496000780724</c:v>
                </c:pt>
                <c:pt idx="5053">
                  <c:v>90.102240003179759</c:v>
                </c:pt>
                <c:pt idx="5054">
                  <c:v>90.119520009029657</c:v>
                </c:pt>
                <c:pt idx="5055">
                  <c:v>90.135360003914684</c:v>
                </c:pt>
                <c:pt idx="5056">
                  <c:v>90.152639999287203</c:v>
                </c:pt>
                <c:pt idx="5057">
                  <c:v>90.168480004649609</c:v>
                </c:pt>
                <c:pt idx="5058">
                  <c:v>90.185760000022128</c:v>
                </c:pt>
                <c:pt idx="5059">
                  <c:v>90.203040005872026</c:v>
                </c:pt>
                <c:pt idx="5060">
                  <c:v>90.218880000757053</c:v>
                </c:pt>
                <c:pt idx="5061">
                  <c:v>90.236160006606951</c:v>
                </c:pt>
                <c:pt idx="5062">
                  <c:v>90.252000001491979</c:v>
                </c:pt>
                <c:pt idx="5063">
                  <c:v>90.269280007341877</c:v>
                </c:pt>
                <c:pt idx="5064">
                  <c:v>90.285120002226904</c:v>
                </c:pt>
                <c:pt idx="5065">
                  <c:v>90.302400008076802</c:v>
                </c:pt>
                <c:pt idx="5066">
                  <c:v>90.319680003449321</c:v>
                </c:pt>
                <c:pt idx="5067">
                  <c:v>90.335520008811727</c:v>
                </c:pt>
                <c:pt idx="5068">
                  <c:v>90.352800004184246</c:v>
                </c:pt>
                <c:pt idx="5069">
                  <c:v>90.368639999069273</c:v>
                </c:pt>
                <c:pt idx="5070">
                  <c:v>90.385920004919171</c:v>
                </c:pt>
                <c:pt idx="5071">
                  <c:v>90.401759999804199</c:v>
                </c:pt>
                <c:pt idx="5072">
                  <c:v>90.419040005654097</c:v>
                </c:pt>
                <c:pt idx="5073">
                  <c:v>90.436320001026616</c:v>
                </c:pt>
                <c:pt idx="5074">
                  <c:v>90.452160006389022</c:v>
                </c:pt>
                <c:pt idx="5075">
                  <c:v>90.469440001761541</c:v>
                </c:pt>
                <c:pt idx="5076">
                  <c:v>90.485280007123947</c:v>
                </c:pt>
                <c:pt idx="5077">
                  <c:v>90.502560002496466</c:v>
                </c:pt>
                <c:pt idx="5078">
                  <c:v>90.518400007858872</c:v>
                </c:pt>
                <c:pt idx="5079">
                  <c:v>90.535680003231391</c:v>
                </c:pt>
                <c:pt idx="5080">
                  <c:v>90.552960009081289</c:v>
                </c:pt>
                <c:pt idx="5081">
                  <c:v>90.568800003966317</c:v>
                </c:pt>
                <c:pt idx="5082">
                  <c:v>90.586079999338835</c:v>
                </c:pt>
                <c:pt idx="5083">
                  <c:v>90.601920004701242</c:v>
                </c:pt>
                <c:pt idx="5084">
                  <c:v>90.619200000073761</c:v>
                </c:pt>
                <c:pt idx="5085">
                  <c:v>90.635040005436167</c:v>
                </c:pt>
                <c:pt idx="5086">
                  <c:v>90.652320000808686</c:v>
                </c:pt>
                <c:pt idx="5087">
                  <c:v>90.669600006658584</c:v>
                </c:pt>
                <c:pt idx="5088">
                  <c:v>90.685440001543611</c:v>
                </c:pt>
                <c:pt idx="5089">
                  <c:v>90.702720007393509</c:v>
                </c:pt>
                <c:pt idx="5090">
                  <c:v>90.718560002278537</c:v>
                </c:pt>
                <c:pt idx="5091">
                  <c:v>90.735840008128434</c:v>
                </c:pt>
                <c:pt idx="5092">
                  <c:v>90.751680003013462</c:v>
                </c:pt>
                <c:pt idx="5093">
                  <c:v>90.76896000886336</c:v>
                </c:pt>
                <c:pt idx="5094">
                  <c:v>90.786240004235879</c:v>
                </c:pt>
                <c:pt idx="5095">
                  <c:v>90.802079999120906</c:v>
                </c:pt>
                <c:pt idx="5096">
                  <c:v>90.819360004970804</c:v>
                </c:pt>
                <c:pt idx="5097">
                  <c:v>90.835199999855831</c:v>
                </c:pt>
                <c:pt idx="5098">
                  <c:v>90.852480005705729</c:v>
                </c:pt>
                <c:pt idx="5099">
                  <c:v>90.868320000590757</c:v>
                </c:pt>
                <c:pt idx="5100">
                  <c:v>90.885600006440654</c:v>
                </c:pt>
                <c:pt idx="5101">
                  <c:v>90.902880001813173</c:v>
                </c:pt>
                <c:pt idx="5102">
                  <c:v>90.91872000717558</c:v>
                </c:pt>
                <c:pt idx="5103">
                  <c:v>90.936000002548099</c:v>
                </c:pt>
                <c:pt idx="5104">
                  <c:v>90.951840007910505</c:v>
                </c:pt>
                <c:pt idx="5105">
                  <c:v>90.969120003283024</c:v>
                </c:pt>
                <c:pt idx="5106">
                  <c:v>90.986400009132922</c:v>
                </c:pt>
                <c:pt idx="5107">
                  <c:v>91.002240004017949</c:v>
                </c:pt>
                <c:pt idx="5108">
                  <c:v>91.019519999390468</c:v>
                </c:pt>
                <c:pt idx="5109">
                  <c:v>91.035360004752874</c:v>
                </c:pt>
                <c:pt idx="5110">
                  <c:v>91.052640000125393</c:v>
                </c:pt>
                <c:pt idx="5111">
                  <c:v>91.0684800054878</c:v>
                </c:pt>
                <c:pt idx="5112">
                  <c:v>91.085760000860319</c:v>
                </c:pt>
                <c:pt idx="5113">
                  <c:v>91.103040006710216</c:v>
                </c:pt>
                <c:pt idx="5114">
                  <c:v>91.118880001595244</c:v>
                </c:pt>
                <c:pt idx="5115">
                  <c:v>91.136160007445142</c:v>
                </c:pt>
                <c:pt idx="5116">
                  <c:v>91.152000002330169</c:v>
                </c:pt>
                <c:pt idx="5117">
                  <c:v>91.169280008180067</c:v>
                </c:pt>
                <c:pt idx="5118">
                  <c:v>91.185120003065094</c:v>
                </c:pt>
                <c:pt idx="5119">
                  <c:v>91.202400008914992</c:v>
                </c:pt>
                <c:pt idx="5120">
                  <c:v>91.219680004287511</c:v>
                </c:pt>
                <c:pt idx="5121">
                  <c:v>91.235519999172539</c:v>
                </c:pt>
                <c:pt idx="5122">
                  <c:v>91.252800005022436</c:v>
                </c:pt>
                <c:pt idx="5123">
                  <c:v>91.268639999907464</c:v>
                </c:pt>
                <c:pt idx="5124">
                  <c:v>91.285920005757362</c:v>
                </c:pt>
                <c:pt idx="5125">
                  <c:v>91.301760000642389</c:v>
                </c:pt>
                <c:pt idx="5126">
                  <c:v>91.319040006492287</c:v>
                </c:pt>
                <c:pt idx="5127">
                  <c:v>91.336320001864806</c:v>
                </c:pt>
                <c:pt idx="5128">
                  <c:v>91.352160007227212</c:v>
                </c:pt>
                <c:pt idx="5129">
                  <c:v>91.369440002599731</c:v>
                </c:pt>
                <c:pt idx="5130">
                  <c:v>91.385280007962137</c:v>
                </c:pt>
                <c:pt idx="5131">
                  <c:v>91.402560003334656</c:v>
                </c:pt>
                <c:pt idx="5132">
                  <c:v>91.418400008697063</c:v>
                </c:pt>
                <c:pt idx="5133">
                  <c:v>91.435680004069582</c:v>
                </c:pt>
                <c:pt idx="5134">
                  <c:v>91.452959999442101</c:v>
                </c:pt>
                <c:pt idx="5135">
                  <c:v>91.468800004804507</c:v>
                </c:pt>
                <c:pt idx="5136">
                  <c:v>91.486080000177026</c:v>
                </c:pt>
                <c:pt idx="5137">
                  <c:v>91.501920005539432</c:v>
                </c:pt>
                <c:pt idx="5138">
                  <c:v>91.519200000911951</c:v>
                </c:pt>
                <c:pt idx="5139">
                  <c:v>91.535040006274357</c:v>
                </c:pt>
                <c:pt idx="5140">
                  <c:v>91.552320001646876</c:v>
                </c:pt>
                <c:pt idx="5141">
                  <c:v>91.569600007496774</c:v>
                </c:pt>
                <c:pt idx="5142">
                  <c:v>91.585440002381802</c:v>
                </c:pt>
                <c:pt idx="5143">
                  <c:v>91.602720008231699</c:v>
                </c:pt>
                <c:pt idx="5144">
                  <c:v>91.618560003116727</c:v>
                </c:pt>
                <c:pt idx="5145">
                  <c:v>91.635840008966625</c:v>
                </c:pt>
                <c:pt idx="5146">
                  <c:v>91.651680003851652</c:v>
                </c:pt>
                <c:pt idx="5147">
                  <c:v>91.668959999224171</c:v>
                </c:pt>
                <c:pt idx="5148">
                  <c:v>91.686240005074069</c:v>
                </c:pt>
                <c:pt idx="5149">
                  <c:v>91.702079999959096</c:v>
                </c:pt>
                <c:pt idx="5150">
                  <c:v>91.719360005808994</c:v>
                </c:pt>
                <c:pt idx="5151">
                  <c:v>91.735200000694022</c:v>
                </c:pt>
                <c:pt idx="5152">
                  <c:v>91.752480006543919</c:v>
                </c:pt>
                <c:pt idx="5153">
                  <c:v>91.769760001916438</c:v>
                </c:pt>
                <c:pt idx="5154">
                  <c:v>91.785600007278845</c:v>
                </c:pt>
                <c:pt idx="5155">
                  <c:v>91.802880002651364</c:v>
                </c:pt>
                <c:pt idx="5156">
                  <c:v>91.81872000801377</c:v>
                </c:pt>
                <c:pt idx="5157">
                  <c:v>91.836000003386289</c:v>
                </c:pt>
                <c:pt idx="5158">
                  <c:v>91.851840008748695</c:v>
                </c:pt>
                <c:pt idx="5159">
                  <c:v>91.869120004121214</c:v>
                </c:pt>
                <c:pt idx="5160">
                  <c:v>91.886399999493733</c:v>
                </c:pt>
                <c:pt idx="5161">
                  <c:v>91.902240004856139</c:v>
                </c:pt>
                <c:pt idx="5162">
                  <c:v>91.919520000228658</c:v>
                </c:pt>
                <c:pt idx="5163">
                  <c:v>91.935360005591065</c:v>
                </c:pt>
                <c:pt idx="5164">
                  <c:v>91.952640000963584</c:v>
                </c:pt>
                <c:pt idx="5165">
                  <c:v>91.96848000632599</c:v>
                </c:pt>
                <c:pt idx="5166">
                  <c:v>91.985760001698509</c:v>
                </c:pt>
                <c:pt idx="5167">
                  <c:v>92.003040007548407</c:v>
                </c:pt>
                <c:pt idx="5168">
                  <c:v>92.018880002433434</c:v>
                </c:pt>
                <c:pt idx="5169">
                  <c:v>92.036160008283332</c:v>
                </c:pt>
                <c:pt idx="5170">
                  <c:v>92.052000003168359</c:v>
                </c:pt>
                <c:pt idx="5171">
                  <c:v>92.069280009018257</c:v>
                </c:pt>
                <c:pt idx="5172">
                  <c:v>92.085120003903285</c:v>
                </c:pt>
                <c:pt idx="5173">
                  <c:v>92.102399999275804</c:v>
                </c:pt>
                <c:pt idx="5174">
                  <c:v>92.119680005125701</c:v>
                </c:pt>
                <c:pt idx="5175">
                  <c:v>92.135520000010729</c:v>
                </c:pt>
                <c:pt idx="5176">
                  <c:v>92.152800005860627</c:v>
                </c:pt>
                <c:pt idx="5177">
                  <c:v>92.168640000745654</c:v>
                </c:pt>
                <c:pt idx="5178">
                  <c:v>92.185920006595552</c:v>
                </c:pt>
                <c:pt idx="5179">
                  <c:v>92.201760001480579</c:v>
                </c:pt>
                <c:pt idx="5180">
                  <c:v>92.219040007330477</c:v>
                </c:pt>
                <c:pt idx="5181">
                  <c:v>92.236320002702996</c:v>
                </c:pt>
                <c:pt idx="5182">
                  <c:v>92.252160008065403</c:v>
                </c:pt>
                <c:pt idx="5183">
                  <c:v>92.269440003437921</c:v>
                </c:pt>
                <c:pt idx="5184">
                  <c:v>92.285280008800328</c:v>
                </c:pt>
                <c:pt idx="5185">
                  <c:v>92.302560004172847</c:v>
                </c:pt>
                <c:pt idx="5186">
                  <c:v>92.318399999057874</c:v>
                </c:pt>
                <c:pt idx="5187">
                  <c:v>92.335680004907772</c:v>
                </c:pt>
                <c:pt idx="5188">
                  <c:v>92.352960000280291</c:v>
                </c:pt>
                <c:pt idx="5189">
                  <c:v>92.368800005642697</c:v>
                </c:pt>
                <c:pt idx="5190">
                  <c:v>92.386080001015216</c:v>
                </c:pt>
                <c:pt idx="5191">
                  <c:v>92.401920006377622</c:v>
                </c:pt>
                <c:pt idx="5192">
                  <c:v>92.419200001750141</c:v>
                </c:pt>
                <c:pt idx="5193">
                  <c:v>92.436480007600039</c:v>
                </c:pt>
                <c:pt idx="5194">
                  <c:v>92.452320002485067</c:v>
                </c:pt>
                <c:pt idx="5195">
                  <c:v>92.469600008334965</c:v>
                </c:pt>
                <c:pt idx="5196">
                  <c:v>92.485440003219992</c:v>
                </c:pt>
                <c:pt idx="5197">
                  <c:v>92.50272000906989</c:v>
                </c:pt>
                <c:pt idx="5198">
                  <c:v>92.518560003954917</c:v>
                </c:pt>
                <c:pt idx="5199">
                  <c:v>92.535839999327436</c:v>
                </c:pt>
                <c:pt idx="5200">
                  <c:v>92.553120005177334</c:v>
                </c:pt>
                <c:pt idx="5201">
                  <c:v>92.568960000062361</c:v>
                </c:pt>
                <c:pt idx="5202">
                  <c:v>92.586240005912259</c:v>
                </c:pt>
                <c:pt idx="5203">
                  <c:v>92.602080000797287</c:v>
                </c:pt>
                <c:pt idx="5204">
                  <c:v>92.619360006647184</c:v>
                </c:pt>
                <c:pt idx="5205">
                  <c:v>92.635200001532212</c:v>
                </c:pt>
                <c:pt idx="5206">
                  <c:v>92.65248000738211</c:v>
                </c:pt>
                <c:pt idx="5207">
                  <c:v>92.669760002754629</c:v>
                </c:pt>
                <c:pt idx="5208">
                  <c:v>92.685600008117035</c:v>
                </c:pt>
                <c:pt idx="5209">
                  <c:v>92.702880003489554</c:v>
                </c:pt>
                <c:pt idx="5210">
                  <c:v>92.71872000885196</c:v>
                </c:pt>
                <c:pt idx="5211">
                  <c:v>92.736000004224479</c:v>
                </c:pt>
                <c:pt idx="5212">
                  <c:v>92.751839999109507</c:v>
                </c:pt>
                <c:pt idx="5213">
                  <c:v>92.769120004959404</c:v>
                </c:pt>
                <c:pt idx="5214">
                  <c:v>92.786400000331923</c:v>
                </c:pt>
                <c:pt idx="5215">
                  <c:v>92.80224000569433</c:v>
                </c:pt>
                <c:pt idx="5216">
                  <c:v>92.819520001066849</c:v>
                </c:pt>
                <c:pt idx="5217">
                  <c:v>92.835360006429255</c:v>
                </c:pt>
                <c:pt idx="5218">
                  <c:v>92.852640001801774</c:v>
                </c:pt>
                <c:pt idx="5219">
                  <c:v>92.86848000716418</c:v>
                </c:pt>
                <c:pt idx="5220">
                  <c:v>92.885760002536699</c:v>
                </c:pt>
                <c:pt idx="5221">
                  <c:v>92.903040008386597</c:v>
                </c:pt>
                <c:pt idx="5222">
                  <c:v>92.918880003271624</c:v>
                </c:pt>
                <c:pt idx="5223">
                  <c:v>92.936160009121522</c:v>
                </c:pt>
                <c:pt idx="5224">
                  <c:v>92.95200000400655</c:v>
                </c:pt>
                <c:pt idx="5225">
                  <c:v>92.969279999379069</c:v>
                </c:pt>
                <c:pt idx="5226">
                  <c:v>92.985120004741475</c:v>
                </c:pt>
                <c:pt idx="5227">
                  <c:v>93.002400000113994</c:v>
                </c:pt>
                <c:pt idx="5228">
                  <c:v>93.019680005963892</c:v>
                </c:pt>
                <c:pt idx="5229">
                  <c:v>93.035520000848919</c:v>
                </c:pt>
                <c:pt idx="5230">
                  <c:v>93.052800006698817</c:v>
                </c:pt>
                <c:pt idx="5231">
                  <c:v>93.068640001583844</c:v>
                </c:pt>
                <c:pt idx="5232">
                  <c:v>93.085920007433742</c:v>
                </c:pt>
                <c:pt idx="5233">
                  <c:v>93.10176000231877</c:v>
                </c:pt>
                <c:pt idx="5234">
                  <c:v>93.119040008168668</c:v>
                </c:pt>
                <c:pt idx="5235">
                  <c:v>93.136320003541186</c:v>
                </c:pt>
                <c:pt idx="5236">
                  <c:v>93.152160008903593</c:v>
                </c:pt>
                <c:pt idx="5237">
                  <c:v>93.169440004276112</c:v>
                </c:pt>
                <c:pt idx="5238">
                  <c:v>93.185279999161139</c:v>
                </c:pt>
                <c:pt idx="5239">
                  <c:v>93.202560005011037</c:v>
                </c:pt>
                <c:pt idx="5240">
                  <c:v>93.219840000383556</c:v>
                </c:pt>
                <c:pt idx="5241">
                  <c:v>93.235680005745962</c:v>
                </c:pt>
                <c:pt idx="5242">
                  <c:v>93.252960001118481</c:v>
                </c:pt>
                <c:pt idx="5243">
                  <c:v>93.268800006480888</c:v>
                </c:pt>
                <c:pt idx="5244">
                  <c:v>93.286080001853406</c:v>
                </c:pt>
                <c:pt idx="5245">
                  <c:v>93.301920007215813</c:v>
                </c:pt>
                <c:pt idx="5246">
                  <c:v>93.319200002588332</c:v>
                </c:pt>
                <c:pt idx="5247">
                  <c:v>93.33648000843823</c:v>
                </c:pt>
                <c:pt idx="5248">
                  <c:v>93.352320003323257</c:v>
                </c:pt>
                <c:pt idx="5249">
                  <c:v>93.369600009173155</c:v>
                </c:pt>
                <c:pt idx="5250">
                  <c:v>93.385440004058182</c:v>
                </c:pt>
                <c:pt idx="5251">
                  <c:v>93.402719999430701</c:v>
                </c:pt>
                <c:pt idx="5252">
                  <c:v>93.418560004793108</c:v>
                </c:pt>
                <c:pt idx="5253">
                  <c:v>93.435840000165626</c:v>
                </c:pt>
                <c:pt idx="5254">
                  <c:v>93.453120006015524</c:v>
                </c:pt>
                <c:pt idx="5255">
                  <c:v>93.468960000900552</c:v>
                </c:pt>
                <c:pt idx="5256">
                  <c:v>93.48624000675045</c:v>
                </c:pt>
                <c:pt idx="5257">
                  <c:v>93.502080001635477</c:v>
                </c:pt>
                <c:pt idx="5258">
                  <c:v>93.519360007485375</c:v>
                </c:pt>
                <c:pt idx="5259">
                  <c:v>93.535200002370402</c:v>
                </c:pt>
                <c:pt idx="5260">
                  <c:v>93.5524800082203</c:v>
                </c:pt>
                <c:pt idx="5261">
                  <c:v>93.569760003592819</c:v>
                </c:pt>
                <c:pt idx="5262">
                  <c:v>93.585600008955225</c:v>
                </c:pt>
                <c:pt idx="5263">
                  <c:v>93.602880004327744</c:v>
                </c:pt>
                <c:pt idx="5264">
                  <c:v>93.618719999212772</c:v>
                </c:pt>
                <c:pt idx="5265">
                  <c:v>93.63600000506267</c:v>
                </c:pt>
                <c:pt idx="5266">
                  <c:v>93.651839999947697</c:v>
                </c:pt>
                <c:pt idx="5267">
                  <c:v>93.669120005797595</c:v>
                </c:pt>
                <c:pt idx="5268">
                  <c:v>93.686400001170114</c:v>
                </c:pt>
                <c:pt idx="5269">
                  <c:v>93.70224000653252</c:v>
                </c:pt>
                <c:pt idx="5270">
                  <c:v>93.719520001905039</c:v>
                </c:pt>
                <c:pt idx="5271">
                  <c:v>93.735360007267445</c:v>
                </c:pt>
                <c:pt idx="5272">
                  <c:v>93.752640002639964</c:v>
                </c:pt>
                <c:pt idx="5273">
                  <c:v>93.768480008002371</c:v>
                </c:pt>
                <c:pt idx="5274">
                  <c:v>93.785760003374889</c:v>
                </c:pt>
                <c:pt idx="5275">
                  <c:v>93.803040009224787</c:v>
                </c:pt>
                <c:pt idx="5276">
                  <c:v>93.818880004109815</c:v>
                </c:pt>
                <c:pt idx="5277">
                  <c:v>93.836159999482334</c:v>
                </c:pt>
                <c:pt idx="5278">
                  <c:v>93.85200000484474</c:v>
                </c:pt>
                <c:pt idx="5279">
                  <c:v>93.869280000217259</c:v>
                </c:pt>
                <c:pt idx="5280">
                  <c:v>93.885120005579665</c:v>
                </c:pt>
                <c:pt idx="5281">
                  <c:v>93.902400000952184</c:v>
                </c:pt>
                <c:pt idx="5282">
                  <c:v>93.919680006802082</c:v>
                </c:pt>
                <c:pt idx="5283">
                  <c:v>93.935520001687109</c:v>
                </c:pt>
                <c:pt idx="5284">
                  <c:v>93.952800007537007</c:v>
                </c:pt>
                <c:pt idx="5285">
                  <c:v>93.968640002422035</c:v>
                </c:pt>
                <c:pt idx="5286">
                  <c:v>93.985920008271933</c:v>
                </c:pt>
                <c:pt idx="5287">
                  <c:v>94.003200003644451</c:v>
                </c:pt>
                <c:pt idx="5288">
                  <c:v>94.019040009006858</c:v>
                </c:pt>
                <c:pt idx="5289">
                  <c:v>94.036320004379377</c:v>
                </c:pt>
                <c:pt idx="5290">
                  <c:v>94.052159999264404</c:v>
                </c:pt>
                <c:pt idx="5291">
                  <c:v>94.069440005114302</c:v>
                </c:pt>
                <c:pt idx="5292">
                  <c:v>94.085279999999329</c:v>
                </c:pt>
                <c:pt idx="5293">
                  <c:v>94.102560005849227</c:v>
                </c:pt>
                <c:pt idx="5294">
                  <c:v>94.119840001221746</c:v>
                </c:pt>
                <c:pt idx="5295">
                  <c:v>94.135680006584153</c:v>
                </c:pt>
                <c:pt idx="5296">
                  <c:v>94.152960001956671</c:v>
                </c:pt>
                <c:pt idx="5297">
                  <c:v>94.168800007319078</c:v>
                </c:pt>
                <c:pt idx="5298">
                  <c:v>94.186080002691597</c:v>
                </c:pt>
                <c:pt idx="5299">
                  <c:v>94.201920008054003</c:v>
                </c:pt>
                <c:pt idx="5300">
                  <c:v>94.219200003426522</c:v>
                </c:pt>
                <c:pt idx="5301">
                  <c:v>94.23648000927642</c:v>
                </c:pt>
                <c:pt idx="5302">
                  <c:v>94.252320004161447</c:v>
                </c:pt>
                <c:pt idx="5303">
                  <c:v>94.269599999533966</c:v>
                </c:pt>
                <c:pt idx="5304">
                  <c:v>94.285440004896373</c:v>
                </c:pt>
                <c:pt idx="5305">
                  <c:v>94.302720000268891</c:v>
                </c:pt>
                <c:pt idx="5306">
                  <c:v>94.318560005631298</c:v>
                </c:pt>
                <c:pt idx="5307">
                  <c:v>94.335840001003817</c:v>
                </c:pt>
                <c:pt idx="5308">
                  <c:v>94.353120006853715</c:v>
                </c:pt>
                <c:pt idx="5309">
                  <c:v>94.368960001738742</c:v>
                </c:pt>
                <c:pt idx="5310">
                  <c:v>94.38624000758864</c:v>
                </c:pt>
                <c:pt idx="5311">
                  <c:v>94.402080002473667</c:v>
                </c:pt>
                <c:pt idx="5312">
                  <c:v>94.419360008323565</c:v>
                </c:pt>
                <c:pt idx="5313">
                  <c:v>94.435200003208593</c:v>
                </c:pt>
                <c:pt idx="5314">
                  <c:v>94.45248000905849</c:v>
                </c:pt>
                <c:pt idx="5315">
                  <c:v>94.469760004431009</c:v>
                </c:pt>
                <c:pt idx="5316">
                  <c:v>94.485599999316037</c:v>
                </c:pt>
                <c:pt idx="5317">
                  <c:v>94.502880005165935</c:v>
                </c:pt>
                <c:pt idx="5318">
                  <c:v>94.518720000050962</c:v>
                </c:pt>
                <c:pt idx="5319">
                  <c:v>94.53600000590086</c:v>
                </c:pt>
                <c:pt idx="5320">
                  <c:v>94.551840000785887</c:v>
                </c:pt>
                <c:pt idx="5321">
                  <c:v>94.569120006635785</c:v>
                </c:pt>
                <c:pt idx="5322">
                  <c:v>94.586400002008304</c:v>
                </c:pt>
                <c:pt idx="5323">
                  <c:v>94.60224000737071</c:v>
                </c:pt>
                <c:pt idx="5324">
                  <c:v>94.619520002743229</c:v>
                </c:pt>
                <c:pt idx="5325">
                  <c:v>94.635360008105636</c:v>
                </c:pt>
                <c:pt idx="5326">
                  <c:v>94.652640003478155</c:v>
                </c:pt>
                <c:pt idx="5327">
                  <c:v>94.669920009328052</c:v>
                </c:pt>
                <c:pt idx="5328">
                  <c:v>94.68576000421308</c:v>
                </c:pt>
                <c:pt idx="5329">
                  <c:v>94.703039999585599</c:v>
                </c:pt>
                <c:pt idx="5330">
                  <c:v>94.718880004948005</c:v>
                </c:pt>
                <c:pt idx="5331">
                  <c:v>94.736160000320524</c:v>
                </c:pt>
                <c:pt idx="5332">
                  <c:v>94.75200000568293</c:v>
                </c:pt>
                <c:pt idx="5333">
                  <c:v>94.769280001055449</c:v>
                </c:pt>
                <c:pt idx="5334">
                  <c:v>94.786560006905347</c:v>
                </c:pt>
                <c:pt idx="5335">
                  <c:v>94.802400001790375</c:v>
                </c:pt>
                <c:pt idx="5336">
                  <c:v>94.819680007640272</c:v>
                </c:pt>
                <c:pt idx="5337">
                  <c:v>94.8355200025253</c:v>
                </c:pt>
                <c:pt idx="5338">
                  <c:v>94.852800008375198</c:v>
                </c:pt>
                <c:pt idx="5339">
                  <c:v>94.868640003260225</c:v>
                </c:pt>
                <c:pt idx="5340">
                  <c:v>94.885920009110123</c:v>
                </c:pt>
                <c:pt idx="5341">
                  <c:v>94.903200004482642</c:v>
                </c:pt>
                <c:pt idx="5342">
                  <c:v>94.919039999367669</c:v>
                </c:pt>
                <c:pt idx="5343">
                  <c:v>94.936320005217567</c:v>
                </c:pt>
                <c:pt idx="5344">
                  <c:v>94.952160000102594</c:v>
                </c:pt>
                <c:pt idx="5345">
                  <c:v>94.969440005952492</c:v>
                </c:pt>
                <c:pt idx="5346">
                  <c:v>94.98528000083752</c:v>
                </c:pt>
                <c:pt idx="5347">
                  <c:v>95.002560006687418</c:v>
                </c:pt>
                <c:pt idx="5348">
                  <c:v>95.019840002059937</c:v>
                </c:pt>
                <c:pt idx="5349">
                  <c:v>95.035680007422343</c:v>
                </c:pt>
                <c:pt idx="5350">
                  <c:v>95.052960002794862</c:v>
                </c:pt>
                <c:pt idx="5351">
                  <c:v>95.068800008157268</c:v>
                </c:pt>
                <c:pt idx="5352">
                  <c:v>95.086080003529787</c:v>
                </c:pt>
                <c:pt idx="5353">
                  <c:v>95.101920008892193</c:v>
                </c:pt>
                <c:pt idx="5354">
                  <c:v>95.119200004264712</c:v>
                </c:pt>
                <c:pt idx="5355">
                  <c:v>95.136479999637231</c:v>
                </c:pt>
                <c:pt idx="5356">
                  <c:v>95.152320004999638</c:v>
                </c:pt>
                <c:pt idx="5357">
                  <c:v>95.169600000372157</c:v>
                </c:pt>
                <c:pt idx="5358">
                  <c:v>95.185440005734563</c:v>
                </c:pt>
                <c:pt idx="5359">
                  <c:v>95.202720001107082</c:v>
                </c:pt>
                <c:pt idx="5360">
                  <c:v>95.218560006469488</c:v>
                </c:pt>
                <c:pt idx="5361">
                  <c:v>95.235840001842007</c:v>
                </c:pt>
                <c:pt idx="5362">
                  <c:v>95.253120007691905</c:v>
                </c:pt>
                <c:pt idx="5363">
                  <c:v>95.268960002576932</c:v>
                </c:pt>
                <c:pt idx="5364">
                  <c:v>95.28624000842683</c:v>
                </c:pt>
                <c:pt idx="5365">
                  <c:v>95.302080003311858</c:v>
                </c:pt>
                <c:pt idx="5366">
                  <c:v>95.319360009161755</c:v>
                </c:pt>
                <c:pt idx="5367">
                  <c:v>95.335200004046783</c:v>
                </c:pt>
                <c:pt idx="5368">
                  <c:v>95.352479999419302</c:v>
                </c:pt>
                <c:pt idx="5369">
                  <c:v>95.3697600052692</c:v>
                </c:pt>
                <c:pt idx="5370">
                  <c:v>95.385600000154227</c:v>
                </c:pt>
                <c:pt idx="5371">
                  <c:v>95.402880006004125</c:v>
                </c:pt>
                <c:pt idx="5372">
                  <c:v>95.418720000889152</c:v>
                </c:pt>
                <c:pt idx="5373">
                  <c:v>95.43600000673905</c:v>
                </c:pt>
                <c:pt idx="5374">
                  <c:v>95.453280002111569</c:v>
                </c:pt>
                <c:pt idx="5375">
                  <c:v>95.469120007473975</c:v>
                </c:pt>
                <c:pt idx="5376">
                  <c:v>95.486400002846494</c:v>
                </c:pt>
                <c:pt idx="5377">
                  <c:v>95.502240008208901</c:v>
                </c:pt>
                <c:pt idx="5378">
                  <c:v>95.51952000358142</c:v>
                </c:pt>
                <c:pt idx="5379">
                  <c:v>95.535360008943826</c:v>
                </c:pt>
                <c:pt idx="5380">
                  <c:v>95.552640004316345</c:v>
                </c:pt>
                <c:pt idx="5381">
                  <c:v>95.569919999688864</c:v>
                </c:pt>
                <c:pt idx="5382">
                  <c:v>95.58576000505127</c:v>
                </c:pt>
                <c:pt idx="5383">
                  <c:v>95.603040000423789</c:v>
                </c:pt>
                <c:pt idx="5384">
                  <c:v>95.618880005786195</c:v>
                </c:pt>
                <c:pt idx="5385">
                  <c:v>95.636160001158714</c:v>
                </c:pt>
                <c:pt idx="5386">
                  <c:v>95.652000006521121</c:v>
                </c:pt>
                <c:pt idx="5387">
                  <c:v>95.66928000189364</c:v>
                </c:pt>
                <c:pt idx="5388">
                  <c:v>95.686560007743537</c:v>
                </c:pt>
                <c:pt idx="5389">
                  <c:v>95.702400002628565</c:v>
                </c:pt>
                <c:pt idx="5390">
                  <c:v>95.719680008478463</c:v>
                </c:pt>
                <c:pt idx="5391">
                  <c:v>95.73552000336349</c:v>
                </c:pt>
                <c:pt idx="5392">
                  <c:v>95.752800009213388</c:v>
                </c:pt>
                <c:pt idx="5393">
                  <c:v>95.768640004098415</c:v>
                </c:pt>
                <c:pt idx="5394">
                  <c:v>95.785919999470934</c:v>
                </c:pt>
                <c:pt idx="5395">
                  <c:v>95.803200005320832</c:v>
                </c:pt>
                <c:pt idx="5396">
                  <c:v>95.81904000020586</c:v>
                </c:pt>
                <c:pt idx="5397">
                  <c:v>95.836320006055757</c:v>
                </c:pt>
                <c:pt idx="5398">
                  <c:v>95.852160000940785</c:v>
                </c:pt>
                <c:pt idx="5399">
                  <c:v>95.869440006790683</c:v>
                </c:pt>
                <c:pt idx="5400">
                  <c:v>95.88528000167571</c:v>
                </c:pt>
                <c:pt idx="5401">
                  <c:v>95.902560007525608</c:v>
                </c:pt>
                <c:pt idx="5402">
                  <c:v>95.919840002898127</c:v>
                </c:pt>
                <c:pt idx="5403">
                  <c:v>95.935680008260533</c:v>
                </c:pt>
                <c:pt idx="5404">
                  <c:v>95.952960003633052</c:v>
                </c:pt>
                <c:pt idx="5405">
                  <c:v>95.968800008995458</c:v>
                </c:pt>
                <c:pt idx="5406">
                  <c:v>95.986080004367977</c:v>
                </c:pt>
                <c:pt idx="5407">
                  <c:v>96.001919999253005</c:v>
                </c:pt>
                <c:pt idx="5408">
                  <c:v>96.019200005102903</c:v>
                </c:pt>
                <c:pt idx="5409">
                  <c:v>96.036480000475422</c:v>
                </c:pt>
                <c:pt idx="5410">
                  <c:v>96.052320005837828</c:v>
                </c:pt>
                <c:pt idx="5411">
                  <c:v>96.069600001210347</c:v>
                </c:pt>
                <c:pt idx="5412">
                  <c:v>96.085440006572753</c:v>
                </c:pt>
                <c:pt idx="5413">
                  <c:v>96.102720001945272</c:v>
                </c:pt>
                <c:pt idx="5414">
                  <c:v>96.118560007307678</c:v>
                </c:pt>
                <c:pt idx="5415">
                  <c:v>96.135840002680197</c:v>
                </c:pt>
                <c:pt idx="5416">
                  <c:v>96.153120008530095</c:v>
                </c:pt>
                <c:pt idx="5417">
                  <c:v>96.168960003415123</c:v>
                </c:pt>
                <c:pt idx="5418">
                  <c:v>96.18624000926502</c:v>
                </c:pt>
                <c:pt idx="5419">
                  <c:v>96.202080004150048</c:v>
                </c:pt>
                <c:pt idx="5420">
                  <c:v>96.219359999522567</c:v>
                </c:pt>
                <c:pt idx="5421">
                  <c:v>96.236640005372465</c:v>
                </c:pt>
                <c:pt idx="5422">
                  <c:v>96.252480000257492</c:v>
                </c:pt>
                <c:pt idx="5423">
                  <c:v>96.26976000610739</c:v>
                </c:pt>
                <c:pt idx="5424">
                  <c:v>96.285600000992417</c:v>
                </c:pt>
                <c:pt idx="5425">
                  <c:v>96.302880006842315</c:v>
                </c:pt>
                <c:pt idx="5426">
                  <c:v>96.318720001727343</c:v>
                </c:pt>
                <c:pt idx="5427">
                  <c:v>96.33600000757724</c:v>
                </c:pt>
                <c:pt idx="5428">
                  <c:v>96.353280002949759</c:v>
                </c:pt>
                <c:pt idx="5429">
                  <c:v>96.369120008312166</c:v>
                </c:pt>
                <c:pt idx="5430">
                  <c:v>96.386400003684685</c:v>
                </c:pt>
                <c:pt idx="5431">
                  <c:v>96.402240009047091</c:v>
                </c:pt>
                <c:pt idx="5432">
                  <c:v>96.41952000441961</c:v>
                </c:pt>
                <c:pt idx="5433">
                  <c:v>96.435359999304637</c:v>
                </c:pt>
                <c:pt idx="5434">
                  <c:v>96.452640005154535</c:v>
                </c:pt>
                <c:pt idx="5435">
                  <c:v>96.469920000527054</c:v>
                </c:pt>
                <c:pt idx="5436">
                  <c:v>96.48576000588946</c:v>
                </c:pt>
                <c:pt idx="5437">
                  <c:v>96.503040001261979</c:v>
                </c:pt>
                <c:pt idx="5438">
                  <c:v>96.518880006624386</c:v>
                </c:pt>
                <c:pt idx="5439">
                  <c:v>96.536160001996905</c:v>
                </c:pt>
                <c:pt idx="5440">
                  <c:v>96.552000007359311</c:v>
                </c:pt>
                <c:pt idx="5441">
                  <c:v>96.56928000273183</c:v>
                </c:pt>
                <c:pt idx="5442">
                  <c:v>96.586560008581728</c:v>
                </c:pt>
                <c:pt idx="5443">
                  <c:v>96.602400003466755</c:v>
                </c:pt>
                <c:pt idx="5444">
                  <c:v>96.619680009316653</c:v>
                </c:pt>
                <c:pt idx="5445">
                  <c:v>96.63552000420168</c:v>
                </c:pt>
                <c:pt idx="5446">
                  <c:v>96.652799999574199</c:v>
                </c:pt>
                <c:pt idx="5447">
                  <c:v>96.668640004936606</c:v>
                </c:pt>
                <c:pt idx="5448">
                  <c:v>96.685920000309125</c:v>
                </c:pt>
                <c:pt idx="5449">
                  <c:v>96.703200006159022</c:v>
                </c:pt>
                <c:pt idx="5450">
                  <c:v>96.71904000104405</c:v>
                </c:pt>
                <c:pt idx="5451">
                  <c:v>96.736320006893948</c:v>
                </c:pt>
                <c:pt idx="5452">
                  <c:v>96.752160001778975</c:v>
                </c:pt>
                <c:pt idx="5453">
                  <c:v>96.769440007628873</c:v>
                </c:pt>
                <c:pt idx="5454">
                  <c:v>96.7852800025139</c:v>
                </c:pt>
                <c:pt idx="5455">
                  <c:v>96.802560008363798</c:v>
                </c:pt>
                <c:pt idx="5456">
                  <c:v>96.819840003736317</c:v>
                </c:pt>
                <c:pt idx="5457">
                  <c:v>96.835680009098724</c:v>
                </c:pt>
                <c:pt idx="5458">
                  <c:v>96.852960004471242</c:v>
                </c:pt>
                <c:pt idx="5459">
                  <c:v>96.86879999935627</c:v>
                </c:pt>
                <c:pt idx="5460">
                  <c:v>96.886080005206168</c:v>
                </c:pt>
                <c:pt idx="5461">
                  <c:v>96.901920000091195</c:v>
                </c:pt>
                <c:pt idx="5462">
                  <c:v>96.919200005941093</c:v>
                </c:pt>
                <c:pt idx="5463">
                  <c:v>96.936480001313612</c:v>
                </c:pt>
                <c:pt idx="5464">
                  <c:v>96.952320006676018</c:v>
                </c:pt>
                <c:pt idx="5465">
                  <c:v>96.969600002048537</c:v>
                </c:pt>
                <c:pt idx="5466">
                  <c:v>96.985440007410944</c:v>
                </c:pt>
                <c:pt idx="5467">
                  <c:v>97.002720002783462</c:v>
                </c:pt>
                <c:pt idx="5468">
                  <c:v>97.02000000863336</c:v>
                </c:pt>
                <c:pt idx="5469">
                  <c:v>97.035840003518388</c:v>
                </c:pt>
                <c:pt idx="5470">
                  <c:v>97.053119998890907</c:v>
                </c:pt>
                <c:pt idx="5471">
                  <c:v>97.068960004253313</c:v>
                </c:pt>
                <c:pt idx="5472">
                  <c:v>97.086239999625832</c:v>
                </c:pt>
                <c:pt idx="5473">
                  <c:v>97.102080004988238</c:v>
                </c:pt>
                <c:pt idx="5474">
                  <c:v>97.119360000360757</c:v>
                </c:pt>
                <c:pt idx="5475">
                  <c:v>97.136640006210655</c:v>
                </c:pt>
                <c:pt idx="5476">
                  <c:v>97.152480001095682</c:v>
                </c:pt>
                <c:pt idx="5477">
                  <c:v>97.16976000694558</c:v>
                </c:pt>
                <c:pt idx="5478">
                  <c:v>97.185600001830608</c:v>
                </c:pt>
                <c:pt idx="5479">
                  <c:v>97.202880007680506</c:v>
                </c:pt>
                <c:pt idx="5480">
                  <c:v>97.218720002565533</c:v>
                </c:pt>
                <c:pt idx="5481">
                  <c:v>97.236000008415431</c:v>
                </c:pt>
                <c:pt idx="5482">
                  <c:v>97.25328000378795</c:v>
                </c:pt>
                <c:pt idx="5483">
                  <c:v>97.269120009150356</c:v>
                </c:pt>
                <c:pt idx="5484">
                  <c:v>97.286400004522875</c:v>
                </c:pt>
                <c:pt idx="5485">
                  <c:v>97.302239999407902</c:v>
                </c:pt>
                <c:pt idx="5486">
                  <c:v>97.3195200052578</c:v>
                </c:pt>
                <c:pt idx="5487">
                  <c:v>97.335360000142828</c:v>
                </c:pt>
                <c:pt idx="5488">
                  <c:v>97.352640005992725</c:v>
                </c:pt>
                <c:pt idx="5489">
                  <c:v>97.369920001365244</c:v>
                </c:pt>
                <c:pt idx="5490">
                  <c:v>97.385760006727651</c:v>
                </c:pt>
                <c:pt idx="5491">
                  <c:v>97.40304000210017</c:v>
                </c:pt>
                <c:pt idx="5492">
                  <c:v>97.418880007462576</c:v>
                </c:pt>
                <c:pt idx="5493">
                  <c:v>97.436160002835095</c:v>
                </c:pt>
                <c:pt idx="5494">
                  <c:v>97.452000008197501</c:v>
                </c:pt>
                <c:pt idx="5495">
                  <c:v>97.46928000357002</c:v>
                </c:pt>
                <c:pt idx="5496">
                  <c:v>97.486559998942539</c:v>
                </c:pt>
                <c:pt idx="5497">
                  <c:v>97.502400004304945</c:v>
                </c:pt>
                <c:pt idx="5498">
                  <c:v>97.519679999677464</c:v>
                </c:pt>
                <c:pt idx="5499">
                  <c:v>97.535520005039871</c:v>
                </c:pt>
                <c:pt idx="5500">
                  <c:v>97.55280000041239</c:v>
                </c:pt>
                <c:pt idx="5501">
                  <c:v>97.568640005774796</c:v>
                </c:pt>
                <c:pt idx="5502">
                  <c:v>97.585920001147315</c:v>
                </c:pt>
                <c:pt idx="5503">
                  <c:v>97.603200006997213</c:v>
                </c:pt>
                <c:pt idx="5504">
                  <c:v>97.61904000188224</c:v>
                </c:pt>
                <c:pt idx="5505">
                  <c:v>97.636320007732138</c:v>
                </c:pt>
                <c:pt idx="5506">
                  <c:v>97.652160002617165</c:v>
                </c:pt>
                <c:pt idx="5507">
                  <c:v>97.669440008467063</c:v>
                </c:pt>
                <c:pt idx="5508">
                  <c:v>97.685280003352091</c:v>
                </c:pt>
                <c:pt idx="5509">
                  <c:v>97.702560009201989</c:v>
                </c:pt>
                <c:pt idx="5510">
                  <c:v>97.719840004574507</c:v>
                </c:pt>
                <c:pt idx="5511">
                  <c:v>97.735679999459535</c:v>
                </c:pt>
                <c:pt idx="5512">
                  <c:v>97.752960005309433</c:v>
                </c:pt>
                <c:pt idx="5513">
                  <c:v>97.76880000019446</c:v>
                </c:pt>
                <c:pt idx="5514">
                  <c:v>97.786080006044358</c:v>
                </c:pt>
                <c:pt idx="5515">
                  <c:v>97.803360001416877</c:v>
                </c:pt>
                <c:pt idx="5516">
                  <c:v>97.819200006779283</c:v>
                </c:pt>
                <c:pt idx="5517">
                  <c:v>97.836480002151802</c:v>
                </c:pt>
                <c:pt idx="5518">
                  <c:v>97.852320007514209</c:v>
                </c:pt>
                <c:pt idx="5519">
                  <c:v>97.869600002886727</c:v>
                </c:pt>
                <c:pt idx="5520">
                  <c:v>97.885440008249134</c:v>
                </c:pt>
                <c:pt idx="5521">
                  <c:v>97.902720003621653</c:v>
                </c:pt>
                <c:pt idx="5522">
                  <c:v>97.919999998994172</c:v>
                </c:pt>
                <c:pt idx="5523">
                  <c:v>97.935840004356578</c:v>
                </c:pt>
                <c:pt idx="5524">
                  <c:v>97.953119999729097</c:v>
                </c:pt>
                <c:pt idx="5525">
                  <c:v>97.968960005091503</c:v>
                </c:pt>
                <c:pt idx="5526">
                  <c:v>97.986240000464022</c:v>
                </c:pt>
                <c:pt idx="5527">
                  <c:v>98.002080005826429</c:v>
                </c:pt>
                <c:pt idx="5528">
                  <c:v>98.019360001198947</c:v>
                </c:pt>
                <c:pt idx="5529">
                  <c:v>98.036640007048845</c:v>
                </c:pt>
                <c:pt idx="5530">
                  <c:v>98.052480001933873</c:v>
                </c:pt>
                <c:pt idx="5531">
                  <c:v>98.069760007783771</c:v>
                </c:pt>
                <c:pt idx="5532">
                  <c:v>98.085600002668798</c:v>
                </c:pt>
                <c:pt idx="5533">
                  <c:v>98.102880008518696</c:v>
                </c:pt>
                <c:pt idx="5534">
                  <c:v>98.118720003403723</c:v>
                </c:pt>
                <c:pt idx="5535">
                  <c:v>98.136000009253621</c:v>
                </c:pt>
                <c:pt idx="5536">
                  <c:v>98.15328000462614</c:v>
                </c:pt>
                <c:pt idx="5537">
                  <c:v>98.169119999511167</c:v>
                </c:pt>
                <c:pt idx="5538">
                  <c:v>98.186400005361065</c:v>
                </c:pt>
                <c:pt idx="5539">
                  <c:v>98.202240000246093</c:v>
                </c:pt>
                <c:pt idx="5540">
                  <c:v>98.219520006095991</c:v>
                </c:pt>
                <c:pt idx="5541">
                  <c:v>98.235360000981018</c:v>
                </c:pt>
                <c:pt idx="5542">
                  <c:v>98.252640006830916</c:v>
                </c:pt>
                <c:pt idx="5543">
                  <c:v>98.269920002203435</c:v>
                </c:pt>
                <c:pt idx="5544">
                  <c:v>98.285760007565841</c:v>
                </c:pt>
                <c:pt idx="5545">
                  <c:v>98.30304000293836</c:v>
                </c:pt>
                <c:pt idx="5546">
                  <c:v>98.318880008300766</c:v>
                </c:pt>
                <c:pt idx="5547">
                  <c:v>98.336160003673285</c:v>
                </c:pt>
                <c:pt idx="5548">
                  <c:v>98.352000009035692</c:v>
                </c:pt>
                <c:pt idx="5549">
                  <c:v>98.369280004408211</c:v>
                </c:pt>
                <c:pt idx="5550">
                  <c:v>98.386559999780729</c:v>
                </c:pt>
                <c:pt idx="5551">
                  <c:v>98.402400005143136</c:v>
                </c:pt>
                <c:pt idx="5552">
                  <c:v>98.419680000515655</c:v>
                </c:pt>
                <c:pt idx="5553">
                  <c:v>98.435520005878061</c:v>
                </c:pt>
                <c:pt idx="5554">
                  <c:v>98.45280000125058</c:v>
                </c:pt>
                <c:pt idx="5555">
                  <c:v>98.470080007100478</c:v>
                </c:pt>
                <c:pt idx="5556">
                  <c:v>98.485920001985505</c:v>
                </c:pt>
                <c:pt idx="5557">
                  <c:v>98.503200007835403</c:v>
                </c:pt>
                <c:pt idx="5558">
                  <c:v>98.51904000272043</c:v>
                </c:pt>
                <c:pt idx="5559">
                  <c:v>98.536320008570328</c:v>
                </c:pt>
                <c:pt idx="5560">
                  <c:v>98.552160003455356</c:v>
                </c:pt>
                <c:pt idx="5561">
                  <c:v>98.569440009305254</c:v>
                </c:pt>
                <c:pt idx="5562">
                  <c:v>98.586720004677773</c:v>
                </c:pt>
                <c:pt idx="5563">
                  <c:v>98.6025599995628</c:v>
                </c:pt>
                <c:pt idx="5564">
                  <c:v>98.619840005412698</c:v>
                </c:pt>
                <c:pt idx="5565">
                  <c:v>98.635680000297725</c:v>
                </c:pt>
                <c:pt idx="5566">
                  <c:v>98.652960006147623</c:v>
                </c:pt>
                <c:pt idx="5567">
                  <c:v>98.66880000103265</c:v>
                </c:pt>
                <c:pt idx="5568">
                  <c:v>98.686080006882548</c:v>
                </c:pt>
                <c:pt idx="5569">
                  <c:v>98.703360002255067</c:v>
                </c:pt>
                <c:pt idx="5570">
                  <c:v>98.719200007617474</c:v>
                </c:pt>
                <c:pt idx="5571">
                  <c:v>98.736480002989992</c:v>
                </c:pt>
                <c:pt idx="5572">
                  <c:v>98.752320008352399</c:v>
                </c:pt>
                <c:pt idx="5573">
                  <c:v>98.769600003724918</c:v>
                </c:pt>
                <c:pt idx="5574">
                  <c:v>98.785440009087324</c:v>
                </c:pt>
                <c:pt idx="5575">
                  <c:v>98.802720004459843</c:v>
                </c:pt>
                <c:pt idx="5576">
                  <c:v>98.819999999832362</c:v>
                </c:pt>
                <c:pt idx="5577">
                  <c:v>98.835840005194768</c:v>
                </c:pt>
                <c:pt idx="5578">
                  <c:v>98.853120000567287</c:v>
                </c:pt>
                <c:pt idx="5579">
                  <c:v>98.868960005929694</c:v>
                </c:pt>
                <c:pt idx="5580">
                  <c:v>98.886240001302212</c:v>
                </c:pt>
                <c:pt idx="5581">
                  <c:v>98.902080006664619</c:v>
                </c:pt>
                <c:pt idx="5582">
                  <c:v>98.919360002037138</c:v>
                </c:pt>
                <c:pt idx="5583">
                  <c:v>98.936640007887036</c:v>
                </c:pt>
                <c:pt idx="5584">
                  <c:v>98.952480002772063</c:v>
                </c:pt>
                <c:pt idx="5585">
                  <c:v>98.969760008621961</c:v>
                </c:pt>
                <c:pt idx="5586">
                  <c:v>98.985600003506988</c:v>
                </c:pt>
                <c:pt idx="5587">
                  <c:v>99.002879998879507</c:v>
                </c:pt>
                <c:pt idx="5588">
                  <c:v>99.018720004241914</c:v>
                </c:pt>
                <c:pt idx="5589">
                  <c:v>99.035999999614432</c:v>
                </c:pt>
                <c:pt idx="5590">
                  <c:v>99.05328000546433</c:v>
                </c:pt>
                <c:pt idx="5591">
                  <c:v>99.069120000349358</c:v>
                </c:pt>
                <c:pt idx="5592">
                  <c:v>99.086400006199256</c:v>
                </c:pt>
                <c:pt idx="5593">
                  <c:v>99.102240001084283</c:v>
                </c:pt>
                <c:pt idx="5594">
                  <c:v>99.119520006934181</c:v>
                </c:pt>
                <c:pt idx="5595">
                  <c:v>99.135360001819208</c:v>
                </c:pt>
                <c:pt idx="5596">
                  <c:v>99.152640007669106</c:v>
                </c:pt>
                <c:pt idx="5597">
                  <c:v>99.169920003041625</c:v>
                </c:pt>
                <c:pt idx="5598">
                  <c:v>99.185760008404031</c:v>
                </c:pt>
                <c:pt idx="5599">
                  <c:v>99.20304000377655</c:v>
                </c:pt>
                <c:pt idx="5600">
                  <c:v>99.218880009138957</c:v>
                </c:pt>
                <c:pt idx="5601">
                  <c:v>99.236160004511476</c:v>
                </c:pt>
                <c:pt idx="5602">
                  <c:v>99.253439999883994</c:v>
                </c:pt>
                <c:pt idx="5603">
                  <c:v>99.269280005246401</c:v>
                </c:pt>
                <c:pt idx="5604">
                  <c:v>99.28656000061892</c:v>
                </c:pt>
                <c:pt idx="5605">
                  <c:v>99.302400005981326</c:v>
                </c:pt>
                <c:pt idx="5606">
                  <c:v>99.319680001353845</c:v>
                </c:pt>
                <c:pt idx="5607">
                  <c:v>99.335520006716251</c:v>
                </c:pt>
                <c:pt idx="5608">
                  <c:v>99.35280000208877</c:v>
                </c:pt>
                <c:pt idx="5609">
                  <c:v>99.370080007938668</c:v>
                </c:pt>
                <c:pt idx="5610">
                  <c:v>99.385920002823696</c:v>
                </c:pt>
                <c:pt idx="5611">
                  <c:v>99.403200008673593</c:v>
                </c:pt>
                <c:pt idx="5612">
                  <c:v>99.419040003558621</c:v>
                </c:pt>
                <c:pt idx="5613">
                  <c:v>99.43631999893114</c:v>
                </c:pt>
                <c:pt idx="5614">
                  <c:v>99.452160004293546</c:v>
                </c:pt>
                <c:pt idx="5615">
                  <c:v>99.469439999666065</c:v>
                </c:pt>
                <c:pt idx="5616">
                  <c:v>99.486720005515963</c:v>
                </c:pt>
                <c:pt idx="5617">
                  <c:v>99.50256000040099</c:v>
                </c:pt>
                <c:pt idx="5618">
                  <c:v>99.519840006250888</c:v>
                </c:pt>
                <c:pt idx="5619">
                  <c:v>99.535680001135916</c:v>
                </c:pt>
                <c:pt idx="5620">
                  <c:v>99.552960006985813</c:v>
                </c:pt>
                <c:pt idx="5621">
                  <c:v>99.568800001870841</c:v>
                </c:pt>
                <c:pt idx="5622">
                  <c:v>99.586080007720739</c:v>
                </c:pt>
                <c:pt idx="5623">
                  <c:v>99.603360003093258</c:v>
                </c:pt>
                <c:pt idx="5624">
                  <c:v>99.619200008455664</c:v>
                </c:pt>
                <c:pt idx="5625">
                  <c:v>99.636480003828183</c:v>
                </c:pt>
                <c:pt idx="5626">
                  <c:v>99.652320009190589</c:v>
                </c:pt>
                <c:pt idx="5627">
                  <c:v>99.669600004563108</c:v>
                </c:pt>
                <c:pt idx="5628">
                  <c:v>99.685439999448135</c:v>
                </c:pt>
                <c:pt idx="5629">
                  <c:v>99.702720005298033</c:v>
                </c:pt>
                <c:pt idx="5630">
                  <c:v>99.720000000670552</c:v>
                </c:pt>
                <c:pt idx="5631">
                  <c:v>99.735840006032959</c:v>
                </c:pt>
                <c:pt idx="5632">
                  <c:v>99.753120001405478</c:v>
                </c:pt>
                <c:pt idx="5633">
                  <c:v>99.768960006767884</c:v>
                </c:pt>
                <c:pt idx="5634">
                  <c:v>99.786240002140403</c:v>
                </c:pt>
                <c:pt idx="5635">
                  <c:v>99.802080007502809</c:v>
                </c:pt>
                <c:pt idx="5636">
                  <c:v>99.819360002875328</c:v>
                </c:pt>
                <c:pt idx="5637">
                  <c:v>99.836640008725226</c:v>
                </c:pt>
                <c:pt idx="5638">
                  <c:v>99.852480003610253</c:v>
                </c:pt>
                <c:pt idx="5639">
                  <c:v>99.869759998982772</c:v>
                </c:pt>
                <c:pt idx="5640">
                  <c:v>99.885600004345179</c:v>
                </c:pt>
                <c:pt idx="5641">
                  <c:v>99.902879999717698</c:v>
                </c:pt>
                <c:pt idx="5642">
                  <c:v>99.918720005080104</c:v>
                </c:pt>
                <c:pt idx="5643">
                  <c:v>99.936000000452623</c:v>
                </c:pt>
                <c:pt idx="5644">
                  <c:v>99.953280006302521</c:v>
                </c:pt>
                <c:pt idx="5645">
                  <c:v>99.969120001187548</c:v>
                </c:pt>
                <c:pt idx="5646">
                  <c:v>99.986400007037446</c:v>
                </c:pt>
                <c:pt idx="5647">
                  <c:v>100.00224000192247</c:v>
                </c:pt>
                <c:pt idx="5648">
                  <c:v>100.01952000777237</c:v>
                </c:pt>
                <c:pt idx="5649">
                  <c:v>100.03680000314489</c:v>
                </c:pt>
                <c:pt idx="5650">
                  <c:v>100.0526400085073</c:v>
                </c:pt>
                <c:pt idx="5651">
                  <c:v>100.06992000387982</c:v>
                </c:pt>
                <c:pt idx="5652">
                  <c:v>100.08576000924222</c:v>
                </c:pt>
                <c:pt idx="5653">
                  <c:v>100.10304000461474</c:v>
                </c:pt>
                <c:pt idx="5654">
                  <c:v>100.11887999949977</c:v>
                </c:pt>
                <c:pt idx="5655">
                  <c:v>100.13616000534967</c:v>
                </c:pt>
                <c:pt idx="5656">
                  <c:v>100.15344000072218</c:v>
                </c:pt>
                <c:pt idx="5657">
                  <c:v>100.16928000608459</c:v>
                </c:pt>
                <c:pt idx="5658">
                  <c:v>100.18656000145711</c:v>
                </c:pt>
                <c:pt idx="5659">
                  <c:v>100.20240000681952</c:v>
                </c:pt>
                <c:pt idx="5660">
                  <c:v>100.21968000219204</c:v>
                </c:pt>
                <c:pt idx="5661">
                  <c:v>100.23552000755444</c:v>
                </c:pt>
                <c:pt idx="5662">
                  <c:v>100.25280000292696</c:v>
                </c:pt>
                <c:pt idx="5663">
                  <c:v>100.27008000877686</c:v>
                </c:pt>
                <c:pt idx="5664">
                  <c:v>100.28592000366189</c:v>
                </c:pt>
                <c:pt idx="5665">
                  <c:v>100.3031999990344</c:v>
                </c:pt>
                <c:pt idx="5666">
                  <c:v>100.31904000439681</c:v>
                </c:pt>
                <c:pt idx="5667">
                  <c:v>100.33631999976933</c:v>
                </c:pt>
                <c:pt idx="5668">
                  <c:v>100.35216000513174</c:v>
                </c:pt>
                <c:pt idx="5669">
                  <c:v>100.36944000050426</c:v>
                </c:pt>
                <c:pt idx="5670">
                  <c:v>100.38672000635415</c:v>
                </c:pt>
                <c:pt idx="5671">
                  <c:v>100.40256000123918</c:v>
                </c:pt>
                <c:pt idx="5672">
                  <c:v>100.41984000708908</c:v>
                </c:pt>
                <c:pt idx="5673">
                  <c:v>100.43568000197411</c:v>
                </c:pt>
                <c:pt idx="5674">
                  <c:v>100.452960007824</c:v>
                </c:pt>
                <c:pt idx="5675">
                  <c:v>100.46880000270903</c:v>
                </c:pt>
                <c:pt idx="5676">
                  <c:v>100.48608000855893</c:v>
                </c:pt>
                <c:pt idx="5677">
                  <c:v>100.50336000393145</c:v>
                </c:pt>
                <c:pt idx="5678">
                  <c:v>100.51920000929385</c:v>
                </c:pt>
                <c:pt idx="5679">
                  <c:v>100.53648000466637</c:v>
                </c:pt>
                <c:pt idx="5680">
                  <c:v>100.5523199995514</c:v>
                </c:pt>
                <c:pt idx="5681">
                  <c:v>100.5696000054013</c:v>
                </c:pt>
                <c:pt idx="5682">
                  <c:v>100.58544000028633</c:v>
                </c:pt>
                <c:pt idx="5683">
                  <c:v>100.60272000613622</c:v>
                </c:pt>
                <c:pt idx="5684">
                  <c:v>100.62000000150874</c:v>
                </c:pt>
                <c:pt idx="5685">
                  <c:v>100.63584000687115</c:v>
                </c:pt>
                <c:pt idx="5686">
                  <c:v>100.65312000224367</c:v>
                </c:pt>
                <c:pt idx="5687">
                  <c:v>100.66896000760607</c:v>
                </c:pt>
                <c:pt idx="5688">
                  <c:v>100.68624000297859</c:v>
                </c:pt>
                <c:pt idx="5689">
                  <c:v>100.702080008341</c:v>
                </c:pt>
                <c:pt idx="5690">
                  <c:v>100.71936000371352</c:v>
                </c:pt>
                <c:pt idx="5691">
                  <c:v>100.73663999908604</c:v>
                </c:pt>
                <c:pt idx="5692">
                  <c:v>100.75248000444844</c:v>
                </c:pt>
                <c:pt idx="5693">
                  <c:v>100.76975999982096</c:v>
                </c:pt>
                <c:pt idx="5694">
                  <c:v>100.78560000518337</c:v>
                </c:pt>
                <c:pt idx="5695">
                  <c:v>100.80288000055589</c:v>
                </c:pt>
                <c:pt idx="5696">
                  <c:v>100.82016000640579</c:v>
                </c:pt>
                <c:pt idx="5697">
                  <c:v>100.83600000129081</c:v>
                </c:pt>
                <c:pt idx="5698">
                  <c:v>100.85328000714071</c:v>
                </c:pt>
                <c:pt idx="5699">
                  <c:v>100.86912000202574</c:v>
                </c:pt>
                <c:pt idx="5700">
                  <c:v>100.88640000787564</c:v>
                </c:pt>
                <c:pt idx="5701">
                  <c:v>100.90224000276066</c:v>
                </c:pt>
                <c:pt idx="5702">
                  <c:v>100.91952000861056</c:v>
                </c:pt>
                <c:pt idx="5703">
                  <c:v>100.93680000398308</c:v>
                </c:pt>
                <c:pt idx="5704">
                  <c:v>100.95263999886811</c:v>
                </c:pt>
                <c:pt idx="5705">
                  <c:v>100.96992000471801</c:v>
                </c:pt>
                <c:pt idx="5706">
                  <c:v>100.98575999960303</c:v>
                </c:pt>
                <c:pt idx="5707">
                  <c:v>101.00304000545293</c:v>
                </c:pt>
                <c:pt idx="5708">
                  <c:v>101.01888000033796</c:v>
                </c:pt>
                <c:pt idx="5709">
                  <c:v>101.03616000618786</c:v>
                </c:pt>
                <c:pt idx="5710">
                  <c:v>101.05344000156038</c:v>
                </c:pt>
                <c:pt idx="5711">
                  <c:v>101.06928000692278</c:v>
                </c:pt>
                <c:pt idx="5712">
                  <c:v>101.0865600022953</c:v>
                </c:pt>
                <c:pt idx="5713">
                  <c:v>101.10240000765771</c:v>
                </c:pt>
                <c:pt idx="5714">
                  <c:v>101.11968000303023</c:v>
                </c:pt>
                <c:pt idx="5715">
                  <c:v>101.13552000839263</c:v>
                </c:pt>
                <c:pt idx="5716">
                  <c:v>101.15280000376515</c:v>
                </c:pt>
                <c:pt idx="5717">
                  <c:v>101.17007999913767</c:v>
                </c:pt>
                <c:pt idx="5718">
                  <c:v>101.18592000450008</c:v>
                </c:pt>
                <c:pt idx="5719">
                  <c:v>101.2031999998726</c:v>
                </c:pt>
                <c:pt idx="5720">
                  <c:v>101.219040005235</c:v>
                </c:pt>
                <c:pt idx="5721">
                  <c:v>101.23632000060752</c:v>
                </c:pt>
                <c:pt idx="5722">
                  <c:v>101.25216000596993</c:v>
                </c:pt>
                <c:pt idx="5723">
                  <c:v>101.26944000134245</c:v>
                </c:pt>
                <c:pt idx="5724">
                  <c:v>101.28672000719234</c:v>
                </c:pt>
                <c:pt idx="5725">
                  <c:v>101.30256000207737</c:v>
                </c:pt>
                <c:pt idx="5726">
                  <c:v>101.31984000792727</c:v>
                </c:pt>
                <c:pt idx="5727">
                  <c:v>101.3356800028123</c:v>
                </c:pt>
                <c:pt idx="5728">
                  <c:v>101.35296000866219</c:v>
                </c:pt>
                <c:pt idx="5729">
                  <c:v>101.36880000354722</c:v>
                </c:pt>
                <c:pt idx="5730">
                  <c:v>101.38607999891974</c:v>
                </c:pt>
                <c:pt idx="5731">
                  <c:v>101.40336000476964</c:v>
                </c:pt>
                <c:pt idx="5732">
                  <c:v>101.41919999965467</c:v>
                </c:pt>
                <c:pt idx="5733">
                  <c:v>101.43648000550456</c:v>
                </c:pt>
                <c:pt idx="5734">
                  <c:v>101.45232000038959</c:v>
                </c:pt>
                <c:pt idx="5735">
                  <c:v>101.46960000623949</c:v>
                </c:pt>
                <c:pt idx="5736">
                  <c:v>101.48544000112452</c:v>
                </c:pt>
                <c:pt idx="5737">
                  <c:v>101.50272000697441</c:v>
                </c:pt>
                <c:pt idx="5738">
                  <c:v>101.52000000234693</c:v>
                </c:pt>
                <c:pt idx="5739">
                  <c:v>101.53584000770934</c:v>
                </c:pt>
                <c:pt idx="5740">
                  <c:v>101.55312000308186</c:v>
                </c:pt>
                <c:pt idx="5741">
                  <c:v>101.56896000844426</c:v>
                </c:pt>
                <c:pt idx="5742">
                  <c:v>101.58624000381678</c:v>
                </c:pt>
                <c:pt idx="5743">
                  <c:v>101.6035199991893</c:v>
                </c:pt>
                <c:pt idx="5744">
                  <c:v>101.61936000455171</c:v>
                </c:pt>
                <c:pt idx="5745">
                  <c:v>101.63663999992423</c:v>
                </c:pt>
                <c:pt idx="5746">
                  <c:v>101.65248000528663</c:v>
                </c:pt>
                <c:pt idx="5747">
                  <c:v>101.66976000065915</c:v>
                </c:pt>
                <c:pt idx="5748">
                  <c:v>101.68560000602156</c:v>
                </c:pt>
                <c:pt idx="5749">
                  <c:v>101.70288000139408</c:v>
                </c:pt>
                <c:pt idx="5750">
                  <c:v>101.72016000724398</c:v>
                </c:pt>
                <c:pt idx="5751">
                  <c:v>101.736000002129</c:v>
                </c:pt>
                <c:pt idx="5752">
                  <c:v>101.7532800079789</c:v>
                </c:pt>
                <c:pt idx="5753">
                  <c:v>101.76912000286393</c:v>
                </c:pt>
                <c:pt idx="5754">
                  <c:v>101.78640000871383</c:v>
                </c:pt>
                <c:pt idx="5755">
                  <c:v>101.80224000359885</c:v>
                </c:pt>
                <c:pt idx="5756">
                  <c:v>101.81951999897137</c:v>
                </c:pt>
                <c:pt idx="5757">
                  <c:v>101.83680000482127</c:v>
                </c:pt>
                <c:pt idx="5758">
                  <c:v>101.8526399997063</c:v>
                </c:pt>
                <c:pt idx="5759">
                  <c:v>101.8699200055562</c:v>
                </c:pt>
                <c:pt idx="5760">
                  <c:v>101.88576000044122</c:v>
                </c:pt>
                <c:pt idx="5761">
                  <c:v>101.90304000629112</c:v>
                </c:pt>
                <c:pt idx="5762">
                  <c:v>101.91888000117615</c:v>
                </c:pt>
                <c:pt idx="5763">
                  <c:v>101.93616000702605</c:v>
                </c:pt>
                <c:pt idx="5764">
                  <c:v>101.95344000239857</c:v>
                </c:pt>
                <c:pt idx="5765">
                  <c:v>101.96928000776097</c:v>
                </c:pt>
                <c:pt idx="5766">
                  <c:v>101.98656000313349</c:v>
                </c:pt>
                <c:pt idx="5767">
                  <c:v>102.0024000084959</c:v>
                </c:pt>
                <c:pt idx="5768">
                  <c:v>102.01968000386842</c:v>
                </c:pt>
                <c:pt idx="5769">
                  <c:v>102.03552000923082</c:v>
                </c:pt>
                <c:pt idx="5770">
                  <c:v>102.05280000460334</c:v>
                </c:pt>
                <c:pt idx="5771">
                  <c:v>102.07007999997586</c:v>
                </c:pt>
                <c:pt idx="5772">
                  <c:v>102.08592000533827</c:v>
                </c:pt>
                <c:pt idx="5773">
                  <c:v>102.10320000071079</c:v>
                </c:pt>
                <c:pt idx="5774">
                  <c:v>102.11904000607319</c:v>
                </c:pt>
                <c:pt idx="5775">
                  <c:v>102.13632000144571</c:v>
                </c:pt>
                <c:pt idx="5776">
                  <c:v>102.15216000680812</c:v>
                </c:pt>
                <c:pt idx="5777">
                  <c:v>102.16944000218064</c:v>
                </c:pt>
                <c:pt idx="5778">
                  <c:v>102.18672000803053</c:v>
                </c:pt>
                <c:pt idx="5779">
                  <c:v>102.20256000291556</c:v>
                </c:pt>
                <c:pt idx="5780">
                  <c:v>102.21984000876546</c:v>
                </c:pt>
                <c:pt idx="5781">
                  <c:v>102.23568000365049</c:v>
                </c:pt>
                <c:pt idx="5782">
                  <c:v>102.25295999902301</c:v>
                </c:pt>
                <c:pt idx="5783">
                  <c:v>102.2702400048729</c:v>
                </c:pt>
                <c:pt idx="5784">
                  <c:v>102.28607999975793</c:v>
                </c:pt>
                <c:pt idx="5785">
                  <c:v>102.30336000560783</c:v>
                </c:pt>
                <c:pt idx="5786">
                  <c:v>102.31920000049286</c:v>
                </c:pt>
                <c:pt idx="5787">
                  <c:v>102.33648000634275</c:v>
                </c:pt>
                <c:pt idx="5788">
                  <c:v>102.35232000122778</c:v>
                </c:pt>
                <c:pt idx="5789">
                  <c:v>102.36960000707768</c:v>
                </c:pt>
                <c:pt idx="5790">
                  <c:v>102.3868800024502</c:v>
                </c:pt>
                <c:pt idx="5791">
                  <c:v>102.4027200078126</c:v>
                </c:pt>
                <c:pt idx="5792">
                  <c:v>102.42000000318512</c:v>
                </c:pt>
                <c:pt idx="5793">
                  <c:v>102.43584000854753</c:v>
                </c:pt>
                <c:pt idx="5794">
                  <c:v>102.45312000392005</c:v>
                </c:pt>
                <c:pt idx="5795">
                  <c:v>102.46896000928245</c:v>
                </c:pt>
                <c:pt idx="5796">
                  <c:v>102.48624000465497</c:v>
                </c:pt>
                <c:pt idx="5797">
                  <c:v>102.50352000002749</c:v>
                </c:pt>
                <c:pt idx="5798">
                  <c:v>102.5193600053899</c:v>
                </c:pt>
                <c:pt idx="5799">
                  <c:v>102.53664000076242</c:v>
                </c:pt>
                <c:pt idx="5800">
                  <c:v>102.55248000612482</c:v>
                </c:pt>
                <c:pt idx="5801">
                  <c:v>102.56976000149734</c:v>
                </c:pt>
                <c:pt idx="5802">
                  <c:v>102.58560000685975</c:v>
                </c:pt>
                <c:pt idx="5803">
                  <c:v>102.60288000223227</c:v>
                </c:pt>
                <c:pt idx="5804">
                  <c:v>102.62016000808217</c:v>
                </c:pt>
                <c:pt idx="5805">
                  <c:v>102.63600000296719</c:v>
                </c:pt>
                <c:pt idx="5806">
                  <c:v>102.65328000881709</c:v>
                </c:pt>
                <c:pt idx="5807">
                  <c:v>102.66912000370212</c:v>
                </c:pt>
                <c:pt idx="5808">
                  <c:v>102.68639999907464</c:v>
                </c:pt>
                <c:pt idx="5809">
                  <c:v>102.70224000443704</c:v>
                </c:pt>
                <c:pt idx="5810">
                  <c:v>102.71951999980956</c:v>
                </c:pt>
                <c:pt idx="5811">
                  <c:v>102.73680000565946</c:v>
                </c:pt>
                <c:pt idx="5812">
                  <c:v>102.75264000054449</c:v>
                </c:pt>
                <c:pt idx="5813">
                  <c:v>102.76992000639439</c:v>
                </c:pt>
                <c:pt idx="5814">
                  <c:v>102.78576000127941</c:v>
                </c:pt>
                <c:pt idx="5815">
                  <c:v>102.80304000712931</c:v>
                </c:pt>
                <c:pt idx="5816">
                  <c:v>102.81888000201434</c:v>
                </c:pt>
                <c:pt idx="5817">
                  <c:v>102.83616000786424</c:v>
                </c:pt>
                <c:pt idx="5818">
                  <c:v>102.85344000323676</c:v>
                </c:pt>
                <c:pt idx="5819">
                  <c:v>102.86928000859916</c:v>
                </c:pt>
                <c:pt idx="5820">
                  <c:v>102.88656000397168</c:v>
                </c:pt>
                <c:pt idx="5821">
                  <c:v>102.90240000933409</c:v>
                </c:pt>
                <c:pt idx="5822">
                  <c:v>102.91968000470661</c:v>
                </c:pt>
                <c:pt idx="5823">
                  <c:v>102.93551999959163</c:v>
                </c:pt>
                <c:pt idx="5824">
                  <c:v>102.95280000544153</c:v>
                </c:pt>
                <c:pt idx="5825">
                  <c:v>102.97008000081405</c:v>
                </c:pt>
                <c:pt idx="5826">
                  <c:v>102.98592000617646</c:v>
                </c:pt>
                <c:pt idx="5827">
                  <c:v>103.00320000154898</c:v>
                </c:pt>
                <c:pt idx="5828">
                  <c:v>103.01904000691138</c:v>
                </c:pt>
                <c:pt idx="5829">
                  <c:v>103.0363200022839</c:v>
                </c:pt>
                <c:pt idx="5830">
                  <c:v>103.0536000081338</c:v>
                </c:pt>
                <c:pt idx="5831">
                  <c:v>103.06944000301883</c:v>
                </c:pt>
                <c:pt idx="5832">
                  <c:v>103.08672000886872</c:v>
                </c:pt>
                <c:pt idx="5833">
                  <c:v>103.10256000375375</c:v>
                </c:pt>
                <c:pt idx="5834">
                  <c:v>103.11983999912627</c:v>
                </c:pt>
                <c:pt idx="5835">
                  <c:v>103.13568000448868</c:v>
                </c:pt>
                <c:pt idx="5836">
                  <c:v>103.1529599998612</c:v>
                </c:pt>
                <c:pt idx="5837">
                  <c:v>103.17024000571109</c:v>
                </c:pt>
                <c:pt idx="5838">
                  <c:v>103.18608000059612</c:v>
                </c:pt>
                <c:pt idx="5839">
                  <c:v>103.20336000644602</c:v>
                </c:pt>
                <c:pt idx="5840">
                  <c:v>103.21920000133105</c:v>
                </c:pt>
                <c:pt idx="5841">
                  <c:v>103.23648000718094</c:v>
                </c:pt>
                <c:pt idx="5842">
                  <c:v>103.25232000206597</c:v>
                </c:pt>
                <c:pt idx="5843">
                  <c:v>103.26960000791587</c:v>
                </c:pt>
                <c:pt idx="5844">
                  <c:v>103.28688000328839</c:v>
                </c:pt>
                <c:pt idx="5845">
                  <c:v>103.30272000865079</c:v>
                </c:pt>
                <c:pt idx="5846">
                  <c:v>103.32000000402331</c:v>
                </c:pt>
                <c:pt idx="5847">
                  <c:v>103.33583999890834</c:v>
                </c:pt>
                <c:pt idx="5848">
                  <c:v>103.35312000475824</c:v>
                </c:pt>
                <c:pt idx="5849">
                  <c:v>103.36895999964327</c:v>
                </c:pt>
                <c:pt idx="5850">
                  <c:v>103.38624000549316</c:v>
                </c:pt>
                <c:pt idx="5851">
                  <c:v>103.40352000086568</c:v>
                </c:pt>
                <c:pt idx="5852">
                  <c:v>103.41936000622809</c:v>
                </c:pt>
                <c:pt idx="5853">
                  <c:v>103.43664000160061</c:v>
                </c:pt>
                <c:pt idx="5854">
                  <c:v>103.45248000696301</c:v>
                </c:pt>
                <c:pt idx="5855">
                  <c:v>103.46976000233553</c:v>
                </c:pt>
                <c:pt idx="5856">
                  <c:v>103.48560000769794</c:v>
                </c:pt>
                <c:pt idx="5857">
                  <c:v>103.50288000307046</c:v>
                </c:pt>
                <c:pt idx="5858">
                  <c:v>103.52016000892036</c:v>
                </c:pt>
                <c:pt idx="5859">
                  <c:v>103.53600000380538</c:v>
                </c:pt>
                <c:pt idx="5860">
                  <c:v>103.5532799991779</c:v>
                </c:pt>
                <c:pt idx="5861">
                  <c:v>103.56912000454031</c:v>
                </c:pt>
                <c:pt idx="5862">
                  <c:v>103.58639999991283</c:v>
                </c:pt>
                <c:pt idx="5863">
                  <c:v>103.60224000527523</c:v>
                </c:pt>
                <c:pt idx="5864">
                  <c:v>103.61952000064775</c:v>
                </c:pt>
                <c:pt idx="5865">
                  <c:v>103.63680000649765</c:v>
                </c:pt>
                <c:pt idx="5866">
                  <c:v>103.65264000138268</c:v>
                </c:pt>
                <c:pt idx="5867">
                  <c:v>103.66992000723258</c:v>
                </c:pt>
                <c:pt idx="5868">
                  <c:v>103.6857600021176</c:v>
                </c:pt>
                <c:pt idx="5869">
                  <c:v>103.7030400079675</c:v>
                </c:pt>
                <c:pt idx="5870">
                  <c:v>103.71888000285253</c:v>
                </c:pt>
                <c:pt idx="5871">
                  <c:v>103.73616000870243</c:v>
                </c:pt>
                <c:pt idx="5872">
                  <c:v>103.75344000407495</c:v>
                </c:pt>
                <c:pt idx="5873">
                  <c:v>103.76927999895997</c:v>
                </c:pt>
                <c:pt idx="5874">
                  <c:v>103.78656000480987</c:v>
                </c:pt>
                <c:pt idx="5875">
                  <c:v>103.8023999996949</c:v>
                </c:pt>
                <c:pt idx="5876">
                  <c:v>103.8196800055448</c:v>
                </c:pt>
                <c:pt idx="5877">
                  <c:v>103.83696000091732</c:v>
                </c:pt>
                <c:pt idx="5878">
                  <c:v>103.85280000627972</c:v>
                </c:pt>
                <c:pt idx="5879">
                  <c:v>103.87008000165224</c:v>
                </c:pt>
                <c:pt idx="5880">
                  <c:v>103.88592000701465</c:v>
                </c:pt>
                <c:pt idx="5881">
                  <c:v>103.90320000238717</c:v>
                </c:pt>
                <c:pt idx="5882">
                  <c:v>103.91904000774957</c:v>
                </c:pt>
                <c:pt idx="5883">
                  <c:v>103.93632000312209</c:v>
                </c:pt>
                <c:pt idx="5884">
                  <c:v>103.95360000897199</c:v>
                </c:pt>
                <c:pt idx="5885">
                  <c:v>103.96944000385702</c:v>
                </c:pt>
                <c:pt idx="5886">
                  <c:v>103.98671999922954</c:v>
                </c:pt>
                <c:pt idx="5887">
                  <c:v>104.00256000459194</c:v>
                </c:pt>
                <c:pt idx="5888">
                  <c:v>104.01983999996446</c:v>
                </c:pt>
                <c:pt idx="5889">
                  <c:v>104.03568000532687</c:v>
                </c:pt>
                <c:pt idx="5890">
                  <c:v>104.05296000069939</c:v>
                </c:pt>
                <c:pt idx="5891">
                  <c:v>104.07024000654928</c:v>
                </c:pt>
                <c:pt idx="5892">
                  <c:v>104.08608000143431</c:v>
                </c:pt>
                <c:pt idx="5893">
                  <c:v>104.10336000728421</c:v>
                </c:pt>
                <c:pt idx="5894">
                  <c:v>104.11920000216924</c:v>
                </c:pt>
                <c:pt idx="5895">
                  <c:v>104.13648000801913</c:v>
                </c:pt>
                <c:pt idx="5896">
                  <c:v>104.15232000290416</c:v>
                </c:pt>
                <c:pt idx="5897">
                  <c:v>104.16960000875406</c:v>
                </c:pt>
                <c:pt idx="5898">
                  <c:v>104.18688000412658</c:v>
                </c:pt>
                <c:pt idx="5899">
                  <c:v>104.20271999901161</c:v>
                </c:pt>
                <c:pt idx="5900">
                  <c:v>104.2200000048615</c:v>
                </c:pt>
                <c:pt idx="5901">
                  <c:v>104.23583999974653</c:v>
                </c:pt>
                <c:pt idx="5902">
                  <c:v>104.25312000559643</c:v>
                </c:pt>
                <c:pt idx="5903">
                  <c:v>104.26896000048146</c:v>
                </c:pt>
                <c:pt idx="5904">
                  <c:v>104.28624000633135</c:v>
                </c:pt>
                <c:pt idx="5905">
                  <c:v>104.30352000170387</c:v>
                </c:pt>
                <c:pt idx="5906">
                  <c:v>104.31936000706628</c:v>
                </c:pt>
                <c:pt idx="5907">
                  <c:v>104.3366400024388</c:v>
                </c:pt>
                <c:pt idx="5908">
                  <c:v>104.3524800078012</c:v>
                </c:pt>
                <c:pt idx="5909">
                  <c:v>104.36976000317372</c:v>
                </c:pt>
                <c:pt idx="5910">
                  <c:v>104.38560000853613</c:v>
                </c:pt>
                <c:pt idx="5911">
                  <c:v>104.40288000390865</c:v>
                </c:pt>
                <c:pt idx="5912">
                  <c:v>104.42015999928117</c:v>
                </c:pt>
                <c:pt idx="5913">
                  <c:v>104.43600000464357</c:v>
                </c:pt>
                <c:pt idx="5914">
                  <c:v>104.45328000001609</c:v>
                </c:pt>
                <c:pt idx="5915">
                  <c:v>104.4691200053785</c:v>
                </c:pt>
                <c:pt idx="5916">
                  <c:v>104.48640000075102</c:v>
                </c:pt>
                <c:pt idx="5917">
                  <c:v>104.50224000611342</c:v>
                </c:pt>
                <c:pt idx="5918">
                  <c:v>104.51952000148594</c:v>
                </c:pt>
                <c:pt idx="5919">
                  <c:v>104.53680000733584</c:v>
                </c:pt>
                <c:pt idx="5920">
                  <c:v>104.55264000222087</c:v>
                </c:pt>
                <c:pt idx="5921">
                  <c:v>104.56992000807077</c:v>
                </c:pt>
                <c:pt idx="5922">
                  <c:v>104.58576000295579</c:v>
                </c:pt>
                <c:pt idx="5923">
                  <c:v>104.60304000880569</c:v>
                </c:pt>
                <c:pt idx="5924">
                  <c:v>104.62032000417821</c:v>
                </c:pt>
                <c:pt idx="5925">
                  <c:v>104.63615999906324</c:v>
                </c:pt>
                <c:pt idx="5926">
                  <c:v>104.65344000491314</c:v>
                </c:pt>
                <c:pt idx="5927">
                  <c:v>104.66927999979816</c:v>
                </c:pt>
                <c:pt idx="5928">
                  <c:v>104.68656000564806</c:v>
                </c:pt>
                <c:pt idx="5929">
                  <c:v>104.70240000053309</c:v>
                </c:pt>
                <c:pt idx="5930">
                  <c:v>104.71968000638299</c:v>
                </c:pt>
                <c:pt idx="5931">
                  <c:v>104.73696000175551</c:v>
                </c:pt>
                <c:pt idx="5932">
                  <c:v>104.75280000711791</c:v>
                </c:pt>
                <c:pt idx="5933">
                  <c:v>104.77008000249043</c:v>
                </c:pt>
                <c:pt idx="5934">
                  <c:v>104.78592000785284</c:v>
                </c:pt>
                <c:pt idx="5935">
                  <c:v>104.80320000322536</c:v>
                </c:pt>
                <c:pt idx="5936">
                  <c:v>104.81904000858776</c:v>
                </c:pt>
                <c:pt idx="5937">
                  <c:v>104.83632000396028</c:v>
                </c:pt>
                <c:pt idx="5938">
                  <c:v>104.8535999993328</c:v>
                </c:pt>
                <c:pt idx="5939">
                  <c:v>104.86944000469521</c:v>
                </c:pt>
                <c:pt idx="5940">
                  <c:v>104.88672000006773</c:v>
                </c:pt>
                <c:pt idx="5941">
                  <c:v>104.90256000543013</c:v>
                </c:pt>
                <c:pt idx="5942">
                  <c:v>104.91984000080265</c:v>
                </c:pt>
                <c:pt idx="5943">
                  <c:v>104.93568000616506</c:v>
                </c:pt>
                <c:pt idx="5944">
                  <c:v>104.95296000153758</c:v>
                </c:pt>
                <c:pt idx="5945">
                  <c:v>104.97024000738747</c:v>
                </c:pt>
                <c:pt idx="5946">
                  <c:v>104.9860800022725</c:v>
                </c:pt>
                <c:pt idx="5947">
                  <c:v>105.0033600081224</c:v>
                </c:pt>
                <c:pt idx="5948">
                  <c:v>105.01920000300743</c:v>
                </c:pt>
                <c:pt idx="5949">
                  <c:v>105.03648000885732</c:v>
                </c:pt>
                <c:pt idx="5950">
                  <c:v>105.05232000374235</c:v>
                </c:pt>
                <c:pt idx="5951">
                  <c:v>105.06959999911487</c:v>
                </c:pt>
                <c:pt idx="5952">
                  <c:v>105.08688000496477</c:v>
                </c:pt>
                <c:pt idx="5953">
                  <c:v>105.1027199998498</c:v>
                </c:pt>
                <c:pt idx="5954">
                  <c:v>105.12000000569969</c:v>
                </c:pt>
                <c:pt idx="5955">
                  <c:v>105.13584000058472</c:v>
                </c:pt>
                <c:pt idx="5956">
                  <c:v>105.15312000643462</c:v>
                </c:pt>
                <c:pt idx="5957">
                  <c:v>105.16896000131965</c:v>
                </c:pt>
                <c:pt idx="5958">
                  <c:v>105.18624000716954</c:v>
                </c:pt>
                <c:pt idx="5959">
                  <c:v>105.20352000254206</c:v>
                </c:pt>
                <c:pt idx="5960">
                  <c:v>105.21936000790447</c:v>
                </c:pt>
                <c:pt idx="5961">
                  <c:v>105.23664000327699</c:v>
                </c:pt>
                <c:pt idx="5962">
                  <c:v>105.2524800086394</c:v>
                </c:pt>
                <c:pt idx="5963">
                  <c:v>105.26976000401191</c:v>
                </c:pt>
                <c:pt idx="5964">
                  <c:v>105.28559999889694</c:v>
                </c:pt>
                <c:pt idx="5965">
                  <c:v>105.30288000474684</c:v>
                </c:pt>
                <c:pt idx="5966">
                  <c:v>105.32016000011936</c:v>
                </c:pt>
                <c:pt idx="5967">
                  <c:v>105.33600000548176</c:v>
                </c:pt>
                <c:pt idx="5968">
                  <c:v>105.35328000085428</c:v>
                </c:pt>
                <c:pt idx="5969">
                  <c:v>105.36912000621669</c:v>
                </c:pt>
                <c:pt idx="5970">
                  <c:v>105.38640000158921</c:v>
                </c:pt>
                <c:pt idx="5971">
                  <c:v>105.40368000743911</c:v>
                </c:pt>
                <c:pt idx="5972">
                  <c:v>105.41952000232413</c:v>
                </c:pt>
                <c:pt idx="5973">
                  <c:v>105.43680000817403</c:v>
                </c:pt>
                <c:pt idx="5974">
                  <c:v>105.45264000305906</c:v>
                </c:pt>
                <c:pt idx="5975">
                  <c:v>105.46992000890896</c:v>
                </c:pt>
                <c:pt idx="5976">
                  <c:v>105.48576000379398</c:v>
                </c:pt>
                <c:pt idx="5977">
                  <c:v>105.5030399991665</c:v>
                </c:pt>
                <c:pt idx="5978">
                  <c:v>105.5203200050164</c:v>
                </c:pt>
                <c:pt idx="5979">
                  <c:v>105.53615999990143</c:v>
                </c:pt>
                <c:pt idx="5980">
                  <c:v>105.55344000575133</c:v>
                </c:pt>
                <c:pt idx="5981">
                  <c:v>105.56928000063635</c:v>
                </c:pt>
                <c:pt idx="5982">
                  <c:v>105.58656000648625</c:v>
                </c:pt>
                <c:pt idx="5983">
                  <c:v>105.60240000137128</c:v>
                </c:pt>
                <c:pt idx="5984">
                  <c:v>105.61968000722118</c:v>
                </c:pt>
                <c:pt idx="5985">
                  <c:v>105.6369600025937</c:v>
                </c:pt>
                <c:pt idx="5986">
                  <c:v>105.6528000079561</c:v>
                </c:pt>
                <c:pt idx="5987">
                  <c:v>105.67008000332862</c:v>
                </c:pt>
                <c:pt idx="5988">
                  <c:v>105.68592000869103</c:v>
                </c:pt>
                <c:pt idx="5989">
                  <c:v>105.70320000406355</c:v>
                </c:pt>
                <c:pt idx="5990">
                  <c:v>105.71903999894857</c:v>
                </c:pt>
                <c:pt idx="5991">
                  <c:v>105.73632000479847</c:v>
                </c:pt>
                <c:pt idx="5992">
                  <c:v>105.75360000017099</c:v>
                </c:pt>
                <c:pt idx="5993">
                  <c:v>105.7694400055334</c:v>
                </c:pt>
                <c:pt idx="5994">
                  <c:v>105.78672000090592</c:v>
                </c:pt>
                <c:pt idx="5995">
                  <c:v>105.80256000626832</c:v>
                </c:pt>
                <c:pt idx="5996">
                  <c:v>105.81984000164084</c:v>
                </c:pt>
                <c:pt idx="5997">
                  <c:v>105.83568000700325</c:v>
                </c:pt>
                <c:pt idx="5998">
                  <c:v>105.85296000237577</c:v>
                </c:pt>
                <c:pt idx="5999">
                  <c:v>105.87024000822566</c:v>
                </c:pt>
                <c:pt idx="6000">
                  <c:v>105.88608000311069</c:v>
                </c:pt>
                <c:pt idx="6001">
                  <c:v>105.90336000896059</c:v>
                </c:pt>
                <c:pt idx="6002">
                  <c:v>105.91920000384562</c:v>
                </c:pt>
                <c:pt idx="6003">
                  <c:v>105.93647999921814</c:v>
                </c:pt>
                <c:pt idx="6004">
                  <c:v>105.95232000458054</c:v>
                </c:pt>
                <c:pt idx="6005">
                  <c:v>105.96959999995306</c:v>
                </c:pt>
                <c:pt idx="6006">
                  <c:v>105.98688000580296</c:v>
                </c:pt>
                <c:pt idx="6007">
                  <c:v>106.00272000068799</c:v>
                </c:pt>
                <c:pt idx="6008">
                  <c:v>106.02000000653788</c:v>
                </c:pt>
                <c:pt idx="6009">
                  <c:v>106.03584000142291</c:v>
                </c:pt>
                <c:pt idx="6010">
                  <c:v>106.05312000727281</c:v>
                </c:pt>
                <c:pt idx="6011">
                  <c:v>106.07040000264533</c:v>
                </c:pt>
                <c:pt idx="6012">
                  <c:v>106.08624000800774</c:v>
                </c:pt>
                <c:pt idx="6013">
                  <c:v>106.10352000338025</c:v>
                </c:pt>
                <c:pt idx="6014">
                  <c:v>106.11936000874266</c:v>
                </c:pt>
                <c:pt idx="6015">
                  <c:v>106.13664000411518</c:v>
                </c:pt>
                <c:pt idx="6016">
                  <c:v>106.15247999900021</c:v>
                </c:pt>
                <c:pt idx="6017">
                  <c:v>106.1697600048501</c:v>
                </c:pt>
                <c:pt idx="6018">
                  <c:v>106.18704000022262</c:v>
                </c:pt>
                <c:pt idx="6019">
                  <c:v>106.20288000558503</c:v>
                </c:pt>
                <c:pt idx="6020">
                  <c:v>106.22016000095755</c:v>
                </c:pt>
                <c:pt idx="6021">
                  <c:v>106.23600000631995</c:v>
                </c:pt>
                <c:pt idx="6022">
                  <c:v>106.25328000169247</c:v>
                </c:pt>
                <c:pt idx="6023">
                  <c:v>106.26912000705488</c:v>
                </c:pt>
                <c:pt idx="6024">
                  <c:v>106.2864000024274</c:v>
                </c:pt>
                <c:pt idx="6025">
                  <c:v>106.3036800082773</c:v>
                </c:pt>
                <c:pt idx="6026">
                  <c:v>106.31952000316232</c:v>
                </c:pt>
                <c:pt idx="6027">
                  <c:v>106.33680000901222</c:v>
                </c:pt>
                <c:pt idx="6028">
                  <c:v>106.35264000389725</c:v>
                </c:pt>
                <c:pt idx="6029">
                  <c:v>106.36991999926977</c:v>
                </c:pt>
                <c:pt idx="6030">
                  <c:v>106.38576000463217</c:v>
                </c:pt>
                <c:pt idx="6031">
                  <c:v>106.40304000000469</c:v>
                </c:pt>
                <c:pt idx="6032">
                  <c:v>106.42032000585459</c:v>
                </c:pt>
                <c:pt idx="6033">
                  <c:v>106.43616000073962</c:v>
                </c:pt>
                <c:pt idx="6034">
                  <c:v>106.45344000658952</c:v>
                </c:pt>
                <c:pt idx="6035">
                  <c:v>106.46928000147454</c:v>
                </c:pt>
                <c:pt idx="6036">
                  <c:v>106.48656000732444</c:v>
                </c:pt>
                <c:pt idx="6037">
                  <c:v>106.50240000220947</c:v>
                </c:pt>
                <c:pt idx="6038">
                  <c:v>106.51968000805937</c:v>
                </c:pt>
                <c:pt idx="6039">
                  <c:v>106.53696000343189</c:v>
                </c:pt>
                <c:pt idx="6040">
                  <c:v>106.55280000879429</c:v>
                </c:pt>
                <c:pt idx="6041">
                  <c:v>106.57008000416681</c:v>
                </c:pt>
                <c:pt idx="6042">
                  <c:v>106.58591999905184</c:v>
                </c:pt>
                <c:pt idx="6043">
                  <c:v>106.60320000490174</c:v>
                </c:pt>
                <c:pt idx="6044">
                  <c:v>106.61903999978676</c:v>
                </c:pt>
                <c:pt idx="6045">
                  <c:v>106.63632000563666</c:v>
                </c:pt>
                <c:pt idx="6046">
                  <c:v>106.65360000100918</c:v>
                </c:pt>
                <c:pt idx="6047">
                  <c:v>106.66944000637159</c:v>
                </c:pt>
                <c:pt idx="6048">
                  <c:v>106.68672000174411</c:v>
                </c:pt>
                <c:pt idx="6049">
                  <c:v>106.70256000710651</c:v>
                </c:pt>
                <c:pt idx="6050">
                  <c:v>106.71984000247903</c:v>
                </c:pt>
                <c:pt idx="6051">
                  <c:v>106.73568000784144</c:v>
                </c:pt>
                <c:pt idx="6052">
                  <c:v>106.75296000321396</c:v>
                </c:pt>
                <c:pt idx="6053">
                  <c:v>106.77024000906385</c:v>
                </c:pt>
                <c:pt idx="6054">
                  <c:v>106.78608000394888</c:v>
                </c:pt>
                <c:pt idx="6055">
                  <c:v>106.8033599993214</c:v>
                </c:pt>
                <c:pt idx="6056">
                  <c:v>106.81920000468381</c:v>
                </c:pt>
                <c:pt idx="6057">
                  <c:v>106.83648000005633</c:v>
                </c:pt>
              </c:numCache>
            </c:numRef>
          </c:xVal>
          <c:yVal>
            <c:numRef>
              <c:f>'60min Sb on GaAs_Yan''s 3rd Smpl'!$D$2:$D$6059</c:f>
              <c:numCache>
                <c:formatCode>General</c:formatCode>
                <c:ptCount val="6058"/>
                <c:pt idx="0">
                  <c:v>10.544</c:v>
                </c:pt>
                <c:pt idx="1">
                  <c:v>10.557</c:v>
                </c:pt>
                <c:pt idx="2">
                  <c:v>10.602</c:v>
                </c:pt>
                <c:pt idx="3">
                  <c:v>10.621</c:v>
                </c:pt>
                <c:pt idx="4">
                  <c:v>10.612</c:v>
                </c:pt>
                <c:pt idx="5">
                  <c:v>10.67</c:v>
                </c:pt>
                <c:pt idx="6">
                  <c:v>10.705</c:v>
                </c:pt>
                <c:pt idx="7">
                  <c:v>10.707000000000001</c:v>
                </c:pt>
                <c:pt idx="8">
                  <c:v>10.714</c:v>
                </c:pt>
                <c:pt idx="9">
                  <c:v>10.715999999999999</c:v>
                </c:pt>
                <c:pt idx="10">
                  <c:v>10.706</c:v>
                </c:pt>
                <c:pt idx="11">
                  <c:v>10.317</c:v>
                </c:pt>
                <c:pt idx="12">
                  <c:v>10.452999999999999</c:v>
                </c:pt>
                <c:pt idx="13">
                  <c:v>10.619</c:v>
                </c:pt>
                <c:pt idx="14">
                  <c:v>10.564</c:v>
                </c:pt>
                <c:pt idx="15">
                  <c:v>10.021000000000001</c:v>
                </c:pt>
                <c:pt idx="16">
                  <c:v>10.124000000000001</c:v>
                </c:pt>
                <c:pt idx="17">
                  <c:v>10.464</c:v>
                </c:pt>
                <c:pt idx="18">
                  <c:v>10.467000000000001</c:v>
                </c:pt>
                <c:pt idx="19">
                  <c:v>10.343999999999999</c:v>
                </c:pt>
                <c:pt idx="20">
                  <c:v>10.526</c:v>
                </c:pt>
                <c:pt idx="21">
                  <c:v>10.590999999999999</c:v>
                </c:pt>
                <c:pt idx="22">
                  <c:v>10.523</c:v>
                </c:pt>
                <c:pt idx="23">
                  <c:v>10.535</c:v>
                </c:pt>
                <c:pt idx="24">
                  <c:v>10.515000000000001</c:v>
                </c:pt>
                <c:pt idx="25">
                  <c:v>10.728999999999999</c:v>
                </c:pt>
                <c:pt idx="26">
                  <c:v>10.616</c:v>
                </c:pt>
                <c:pt idx="27">
                  <c:v>10.672000000000001</c:v>
                </c:pt>
                <c:pt idx="28">
                  <c:v>10.701000000000001</c:v>
                </c:pt>
                <c:pt idx="29">
                  <c:v>10.683</c:v>
                </c:pt>
                <c:pt idx="30">
                  <c:v>10.683999999999999</c:v>
                </c:pt>
                <c:pt idx="31">
                  <c:v>10.859</c:v>
                </c:pt>
                <c:pt idx="32">
                  <c:v>10.755000000000001</c:v>
                </c:pt>
                <c:pt idx="33">
                  <c:v>10.686999999999999</c:v>
                </c:pt>
                <c:pt idx="34">
                  <c:v>10.673</c:v>
                </c:pt>
                <c:pt idx="35">
                  <c:v>10.608000000000001</c:v>
                </c:pt>
                <c:pt idx="36">
                  <c:v>10.656000000000001</c:v>
                </c:pt>
                <c:pt idx="37">
                  <c:v>10.686999999999999</c:v>
                </c:pt>
                <c:pt idx="38">
                  <c:v>10.672000000000001</c:v>
                </c:pt>
                <c:pt idx="39">
                  <c:v>10.733000000000001</c:v>
                </c:pt>
                <c:pt idx="40">
                  <c:v>10.712999999999999</c:v>
                </c:pt>
                <c:pt idx="41">
                  <c:v>10.676</c:v>
                </c:pt>
                <c:pt idx="42">
                  <c:v>10.71</c:v>
                </c:pt>
                <c:pt idx="43">
                  <c:v>10.7</c:v>
                </c:pt>
                <c:pt idx="44">
                  <c:v>10.733000000000001</c:v>
                </c:pt>
                <c:pt idx="45">
                  <c:v>10.706</c:v>
                </c:pt>
                <c:pt idx="46">
                  <c:v>10.68</c:v>
                </c:pt>
                <c:pt idx="47">
                  <c:v>10.65</c:v>
                </c:pt>
                <c:pt idx="48">
                  <c:v>10.253</c:v>
                </c:pt>
                <c:pt idx="49">
                  <c:v>10.454000000000001</c:v>
                </c:pt>
                <c:pt idx="50">
                  <c:v>10.425000000000001</c:v>
                </c:pt>
                <c:pt idx="51">
                  <c:v>10.317</c:v>
                </c:pt>
                <c:pt idx="52">
                  <c:v>10.36</c:v>
                </c:pt>
                <c:pt idx="53">
                  <c:v>10.167999999999999</c:v>
                </c:pt>
                <c:pt idx="54">
                  <c:v>10.14</c:v>
                </c:pt>
                <c:pt idx="55">
                  <c:v>10.109</c:v>
                </c:pt>
                <c:pt idx="56">
                  <c:v>10.07</c:v>
                </c:pt>
                <c:pt idx="57">
                  <c:v>10.119999999999999</c:v>
                </c:pt>
                <c:pt idx="58">
                  <c:v>10.087</c:v>
                </c:pt>
                <c:pt idx="59">
                  <c:v>10.063000000000001</c:v>
                </c:pt>
                <c:pt idx="60">
                  <c:v>10.178000000000001</c:v>
                </c:pt>
                <c:pt idx="61">
                  <c:v>10.202</c:v>
                </c:pt>
                <c:pt idx="62">
                  <c:v>10.244999999999999</c:v>
                </c:pt>
                <c:pt idx="63">
                  <c:v>10.206</c:v>
                </c:pt>
                <c:pt idx="64">
                  <c:v>9.9130000000000003</c:v>
                </c:pt>
                <c:pt idx="65">
                  <c:v>9.8710000000000004</c:v>
                </c:pt>
                <c:pt idx="66">
                  <c:v>9.875</c:v>
                </c:pt>
                <c:pt idx="67">
                  <c:v>10.084</c:v>
                </c:pt>
                <c:pt idx="68">
                  <c:v>10.196999999999999</c:v>
                </c:pt>
                <c:pt idx="69">
                  <c:v>10.249000000000001</c:v>
                </c:pt>
                <c:pt idx="70">
                  <c:v>10.124000000000001</c:v>
                </c:pt>
                <c:pt idx="71">
                  <c:v>10.08</c:v>
                </c:pt>
                <c:pt idx="72">
                  <c:v>9.9949999999999992</c:v>
                </c:pt>
                <c:pt idx="73">
                  <c:v>10.013999999999999</c:v>
                </c:pt>
                <c:pt idx="74">
                  <c:v>10.082000000000001</c:v>
                </c:pt>
                <c:pt idx="75">
                  <c:v>10.08</c:v>
                </c:pt>
                <c:pt idx="76">
                  <c:v>10.038</c:v>
                </c:pt>
                <c:pt idx="77">
                  <c:v>10.036</c:v>
                </c:pt>
                <c:pt idx="78">
                  <c:v>10.077</c:v>
                </c:pt>
                <c:pt idx="79">
                  <c:v>10.048</c:v>
                </c:pt>
                <c:pt idx="80">
                  <c:v>10.058999999999999</c:v>
                </c:pt>
                <c:pt idx="81">
                  <c:v>9.9960000000000004</c:v>
                </c:pt>
                <c:pt idx="82">
                  <c:v>9.984</c:v>
                </c:pt>
                <c:pt idx="83">
                  <c:v>9.9760000000000009</c:v>
                </c:pt>
                <c:pt idx="84">
                  <c:v>9.9920000000000009</c:v>
                </c:pt>
                <c:pt idx="85">
                  <c:v>10.013999999999999</c:v>
                </c:pt>
                <c:pt idx="86">
                  <c:v>10.032</c:v>
                </c:pt>
                <c:pt idx="87">
                  <c:v>10.007</c:v>
                </c:pt>
                <c:pt idx="88">
                  <c:v>10.028</c:v>
                </c:pt>
                <c:pt idx="89">
                  <c:v>10.042999999999999</c:v>
                </c:pt>
                <c:pt idx="90">
                  <c:v>10.012</c:v>
                </c:pt>
                <c:pt idx="91">
                  <c:v>10.353999999999999</c:v>
                </c:pt>
                <c:pt idx="92">
                  <c:v>9.9909999999999997</c:v>
                </c:pt>
                <c:pt idx="93">
                  <c:v>9.9990000000000006</c:v>
                </c:pt>
                <c:pt idx="94">
                  <c:v>9.9779999999999998</c:v>
                </c:pt>
                <c:pt idx="95">
                  <c:v>9.9440000000000008</c:v>
                </c:pt>
                <c:pt idx="96">
                  <c:v>9.9459999999999997</c:v>
                </c:pt>
                <c:pt idx="97">
                  <c:v>9.9749999999999996</c:v>
                </c:pt>
                <c:pt idx="98">
                  <c:v>9.9990000000000006</c:v>
                </c:pt>
                <c:pt idx="99">
                  <c:v>9.9529999999999994</c:v>
                </c:pt>
                <c:pt idx="100">
                  <c:v>10.097</c:v>
                </c:pt>
                <c:pt idx="101">
                  <c:v>10</c:v>
                </c:pt>
                <c:pt idx="102">
                  <c:v>9.9450000000000003</c:v>
                </c:pt>
                <c:pt idx="103">
                  <c:v>9.9689999999999994</c:v>
                </c:pt>
                <c:pt idx="104">
                  <c:v>9.9529999999999994</c:v>
                </c:pt>
                <c:pt idx="105">
                  <c:v>9.9120000000000008</c:v>
                </c:pt>
                <c:pt idx="106">
                  <c:v>9.9290000000000003</c:v>
                </c:pt>
                <c:pt idx="107">
                  <c:v>9.8979999999999997</c:v>
                </c:pt>
                <c:pt idx="108">
                  <c:v>9.8889999999999993</c:v>
                </c:pt>
                <c:pt idx="109">
                  <c:v>9.9290000000000003</c:v>
                </c:pt>
                <c:pt idx="110">
                  <c:v>9.9260000000000002</c:v>
                </c:pt>
                <c:pt idx="111">
                  <c:v>9.9039999999999999</c:v>
                </c:pt>
                <c:pt idx="112">
                  <c:v>9.907</c:v>
                </c:pt>
                <c:pt idx="113">
                  <c:v>9.9209999999999994</c:v>
                </c:pt>
                <c:pt idx="114">
                  <c:v>9.9149999999999991</c:v>
                </c:pt>
                <c:pt idx="115">
                  <c:v>9.8770000000000007</c:v>
                </c:pt>
                <c:pt idx="116">
                  <c:v>9.907</c:v>
                </c:pt>
                <c:pt idx="117">
                  <c:v>9.8919999999999995</c:v>
                </c:pt>
                <c:pt idx="118">
                  <c:v>9.9039999999999999</c:v>
                </c:pt>
                <c:pt idx="119">
                  <c:v>10.039</c:v>
                </c:pt>
                <c:pt idx="120">
                  <c:v>10.169</c:v>
                </c:pt>
                <c:pt idx="121">
                  <c:v>10.375999999999999</c:v>
                </c:pt>
                <c:pt idx="122">
                  <c:v>10.481999999999999</c:v>
                </c:pt>
                <c:pt idx="123">
                  <c:v>10.425000000000001</c:v>
                </c:pt>
                <c:pt idx="124">
                  <c:v>10.493</c:v>
                </c:pt>
                <c:pt idx="125">
                  <c:v>10.423</c:v>
                </c:pt>
                <c:pt idx="126">
                  <c:v>10.481</c:v>
                </c:pt>
                <c:pt idx="127">
                  <c:v>10.608000000000001</c:v>
                </c:pt>
                <c:pt idx="128">
                  <c:v>10.579000000000001</c:v>
                </c:pt>
                <c:pt idx="129">
                  <c:v>10.579000000000001</c:v>
                </c:pt>
                <c:pt idx="130">
                  <c:v>10.579000000000001</c:v>
                </c:pt>
                <c:pt idx="131">
                  <c:v>9.8529999999999998</c:v>
                </c:pt>
                <c:pt idx="132">
                  <c:v>10.551</c:v>
                </c:pt>
                <c:pt idx="133">
                  <c:v>10.596</c:v>
                </c:pt>
                <c:pt idx="134">
                  <c:v>10.583</c:v>
                </c:pt>
                <c:pt idx="135">
                  <c:v>10.605</c:v>
                </c:pt>
                <c:pt idx="136">
                  <c:v>10.608000000000001</c:v>
                </c:pt>
                <c:pt idx="137">
                  <c:v>10.622</c:v>
                </c:pt>
                <c:pt idx="138">
                  <c:v>10.624000000000001</c:v>
                </c:pt>
                <c:pt idx="139">
                  <c:v>10.625999999999999</c:v>
                </c:pt>
                <c:pt idx="140">
                  <c:v>10.637</c:v>
                </c:pt>
                <c:pt idx="141">
                  <c:v>10.67</c:v>
                </c:pt>
                <c:pt idx="142">
                  <c:v>10.673</c:v>
                </c:pt>
                <c:pt idx="143">
                  <c:v>10.634</c:v>
                </c:pt>
                <c:pt idx="144">
                  <c:v>10.634</c:v>
                </c:pt>
                <c:pt idx="145">
                  <c:v>10.638</c:v>
                </c:pt>
                <c:pt idx="146">
                  <c:v>10.619</c:v>
                </c:pt>
                <c:pt idx="147">
                  <c:v>10.619</c:v>
                </c:pt>
                <c:pt idx="148">
                  <c:v>10.612</c:v>
                </c:pt>
                <c:pt idx="149">
                  <c:v>10.599</c:v>
                </c:pt>
                <c:pt idx="150">
                  <c:v>10.596</c:v>
                </c:pt>
                <c:pt idx="151">
                  <c:v>10.595000000000001</c:v>
                </c:pt>
                <c:pt idx="152">
                  <c:v>10.589</c:v>
                </c:pt>
                <c:pt idx="153">
                  <c:v>10.542999999999999</c:v>
                </c:pt>
                <c:pt idx="154">
                  <c:v>9.8539999999999992</c:v>
                </c:pt>
                <c:pt idx="155">
                  <c:v>10.445</c:v>
                </c:pt>
                <c:pt idx="156">
                  <c:v>10.544</c:v>
                </c:pt>
                <c:pt idx="157">
                  <c:v>9.9550000000000001</c:v>
                </c:pt>
                <c:pt idx="158">
                  <c:v>10.215999999999999</c:v>
                </c:pt>
                <c:pt idx="159">
                  <c:v>10.51</c:v>
                </c:pt>
                <c:pt idx="160">
                  <c:v>10.481999999999999</c:v>
                </c:pt>
                <c:pt idx="161">
                  <c:v>9.907</c:v>
                </c:pt>
                <c:pt idx="162">
                  <c:v>10.426</c:v>
                </c:pt>
                <c:pt idx="163">
                  <c:v>10.599</c:v>
                </c:pt>
                <c:pt idx="164">
                  <c:v>10.305</c:v>
                </c:pt>
                <c:pt idx="165">
                  <c:v>10.311999999999999</c:v>
                </c:pt>
                <c:pt idx="166">
                  <c:v>10.368</c:v>
                </c:pt>
                <c:pt idx="167">
                  <c:v>10.17</c:v>
                </c:pt>
                <c:pt idx="168">
                  <c:v>10.164999999999999</c:v>
                </c:pt>
                <c:pt idx="169">
                  <c:v>10.192</c:v>
                </c:pt>
                <c:pt idx="170">
                  <c:v>10.571999999999999</c:v>
                </c:pt>
                <c:pt idx="171">
                  <c:v>10.555</c:v>
                </c:pt>
                <c:pt idx="172">
                  <c:v>10.628</c:v>
                </c:pt>
                <c:pt idx="173">
                  <c:v>10.577</c:v>
                </c:pt>
                <c:pt idx="174">
                  <c:v>10.553000000000001</c:v>
                </c:pt>
                <c:pt idx="175">
                  <c:v>10.625999999999999</c:v>
                </c:pt>
                <c:pt idx="176">
                  <c:v>10.657999999999999</c:v>
                </c:pt>
                <c:pt idx="177">
                  <c:v>10.574999999999999</c:v>
                </c:pt>
                <c:pt idx="178">
                  <c:v>9.9290000000000003</c:v>
                </c:pt>
                <c:pt idx="179">
                  <c:v>10.404</c:v>
                </c:pt>
                <c:pt idx="180">
                  <c:v>10.420999999999999</c:v>
                </c:pt>
                <c:pt idx="181">
                  <c:v>10.595000000000001</c:v>
                </c:pt>
                <c:pt idx="182">
                  <c:v>10.561</c:v>
                </c:pt>
                <c:pt idx="183">
                  <c:v>10.561</c:v>
                </c:pt>
                <c:pt idx="184">
                  <c:v>10.59</c:v>
                </c:pt>
                <c:pt idx="185">
                  <c:v>10.59</c:v>
                </c:pt>
                <c:pt idx="186">
                  <c:v>10.579000000000001</c:v>
                </c:pt>
                <c:pt idx="187">
                  <c:v>10.57</c:v>
                </c:pt>
                <c:pt idx="188">
                  <c:v>10.577</c:v>
                </c:pt>
                <c:pt idx="189">
                  <c:v>10.579000000000001</c:v>
                </c:pt>
                <c:pt idx="190">
                  <c:v>10.587</c:v>
                </c:pt>
                <c:pt idx="191">
                  <c:v>10.612</c:v>
                </c:pt>
                <c:pt idx="192">
                  <c:v>10.615</c:v>
                </c:pt>
                <c:pt idx="193">
                  <c:v>10.616</c:v>
                </c:pt>
                <c:pt idx="194">
                  <c:v>10.6</c:v>
                </c:pt>
                <c:pt idx="195">
                  <c:v>10.6</c:v>
                </c:pt>
                <c:pt idx="196">
                  <c:v>10.593999999999999</c:v>
                </c:pt>
                <c:pt idx="197">
                  <c:v>10.597</c:v>
                </c:pt>
                <c:pt idx="198">
                  <c:v>10.598000000000001</c:v>
                </c:pt>
                <c:pt idx="199">
                  <c:v>10.592000000000001</c:v>
                </c:pt>
                <c:pt idx="200">
                  <c:v>10.59</c:v>
                </c:pt>
                <c:pt idx="201">
                  <c:v>10.585000000000001</c:v>
                </c:pt>
                <c:pt idx="202">
                  <c:v>10.584</c:v>
                </c:pt>
                <c:pt idx="203">
                  <c:v>10.592000000000001</c:v>
                </c:pt>
                <c:pt idx="204">
                  <c:v>10.598000000000001</c:v>
                </c:pt>
                <c:pt idx="205">
                  <c:v>10.596</c:v>
                </c:pt>
                <c:pt idx="206">
                  <c:v>10.592000000000001</c:v>
                </c:pt>
                <c:pt idx="207">
                  <c:v>10.573</c:v>
                </c:pt>
                <c:pt idx="208">
                  <c:v>10.566000000000001</c:v>
                </c:pt>
                <c:pt idx="209">
                  <c:v>10.57</c:v>
                </c:pt>
                <c:pt idx="210">
                  <c:v>10.57</c:v>
                </c:pt>
                <c:pt idx="211">
                  <c:v>10.57</c:v>
                </c:pt>
                <c:pt idx="212">
                  <c:v>10.589</c:v>
                </c:pt>
                <c:pt idx="213">
                  <c:v>10.586</c:v>
                </c:pt>
                <c:pt idx="214">
                  <c:v>10.58</c:v>
                </c:pt>
                <c:pt idx="215">
                  <c:v>10.564</c:v>
                </c:pt>
                <c:pt idx="216">
                  <c:v>10.557</c:v>
                </c:pt>
                <c:pt idx="217">
                  <c:v>10.545999999999999</c:v>
                </c:pt>
                <c:pt idx="218">
                  <c:v>10.54</c:v>
                </c:pt>
                <c:pt idx="219">
                  <c:v>10.537000000000001</c:v>
                </c:pt>
                <c:pt idx="220">
                  <c:v>10.532999999999999</c:v>
                </c:pt>
                <c:pt idx="221">
                  <c:v>10.529</c:v>
                </c:pt>
                <c:pt idx="222">
                  <c:v>10.53</c:v>
                </c:pt>
                <c:pt idx="223">
                  <c:v>10.531000000000001</c:v>
                </c:pt>
                <c:pt idx="224">
                  <c:v>10.532</c:v>
                </c:pt>
                <c:pt idx="225">
                  <c:v>10.538</c:v>
                </c:pt>
                <c:pt idx="226">
                  <c:v>10.544</c:v>
                </c:pt>
                <c:pt idx="227">
                  <c:v>10.538</c:v>
                </c:pt>
                <c:pt idx="228">
                  <c:v>10.531000000000001</c:v>
                </c:pt>
                <c:pt idx="229">
                  <c:v>10.526</c:v>
                </c:pt>
                <c:pt idx="230">
                  <c:v>10.526</c:v>
                </c:pt>
                <c:pt idx="231">
                  <c:v>10.523999999999999</c:v>
                </c:pt>
                <c:pt idx="232">
                  <c:v>10.532</c:v>
                </c:pt>
                <c:pt idx="233">
                  <c:v>10.532</c:v>
                </c:pt>
                <c:pt idx="234">
                  <c:v>10.534000000000001</c:v>
                </c:pt>
                <c:pt idx="235">
                  <c:v>10.545</c:v>
                </c:pt>
                <c:pt idx="236">
                  <c:v>10.551</c:v>
                </c:pt>
                <c:pt idx="237">
                  <c:v>10.551</c:v>
                </c:pt>
                <c:pt idx="238">
                  <c:v>10.561999999999999</c:v>
                </c:pt>
                <c:pt idx="239">
                  <c:v>10.57</c:v>
                </c:pt>
                <c:pt idx="240">
                  <c:v>10.553000000000001</c:v>
                </c:pt>
                <c:pt idx="241">
                  <c:v>10.545</c:v>
                </c:pt>
                <c:pt idx="242">
                  <c:v>10.553000000000001</c:v>
                </c:pt>
                <c:pt idx="243">
                  <c:v>10.545</c:v>
                </c:pt>
                <c:pt idx="244">
                  <c:v>10.551</c:v>
                </c:pt>
                <c:pt idx="245">
                  <c:v>10.53</c:v>
                </c:pt>
                <c:pt idx="246">
                  <c:v>9.98</c:v>
                </c:pt>
                <c:pt idx="247">
                  <c:v>9.7919999999999998</c:v>
                </c:pt>
                <c:pt idx="248">
                  <c:v>9.734</c:v>
                </c:pt>
                <c:pt idx="249">
                  <c:v>9.7210000000000001</c:v>
                </c:pt>
                <c:pt idx="250">
                  <c:v>9.6999999999999993</c:v>
                </c:pt>
                <c:pt idx="251">
                  <c:v>9.6479999999999997</c:v>
                </c:pt>
                <c:pt idx="252">
                  <c:v>9.7959999999999994</c:v>
                </c:pt>
                <c:pt idx="253">
                  <c:v>9.8729999999999993</c:v>
                </c:pt>
                <c:pt idx="254">
                  <c:v>9.9339999999999993</c:v>
                </c:pt>
                <c:pt idx="255">
                  <c:v>9.968</c:v>
                </c:pt>
                <c:pt idx="256">
                  <c:v>9.8360000000000003</c:v>
                </c:pt>
                <c:pt idx="257">
                  <c:v>9.8439999999999994</c:v>
                </c:pt>
                <c:pt idx="258">
                  <c:v>9.9060000000000006</c:v>
                </c:pt>
                <c:pt idx="259">
                  <c:v>9.8550000000000004</c:v>
                </c:pt>
                <c:pt idx="260">
                  <c:v>9.9329999999999998</c:v>
                </c:pt>
                <c:pt idx="261">
                  <c:v>9.9789999999999992</c:v>
                </c:pt>
                <c:pt idx="262">
                  <c:v>10.224</c:v>
                </c:pt>
                <c:pt idx="263">
                  <c:v>10.459</c:v>
                </c:pt>
                <c:pt idx="264">
                  <c:v>10.441000000000001</c:v>
                </c:pt>
                <c:pt idx="265">
                  <c:v>10.472</c:v>
                </c:pt>
                <c:pt idx="266">
                  <c:v>10.47</c:v>
                </c:pt>
                <c:pt idx="267">
                  <c:v>10.461</c:v>
                </c:pt>
                <c:pt idx="268">
                  <c:v>10.515000000000001</c:v>
                </c:pt>
                <c:pt idx="269">
                  <c:v>10.532</c:v>
                </c:pt>
                <c:pt idx="270">
                  <c:v>10.535</c:v>
                </c:pt>
                <c:pt idx="271">
                  <c:v>10.535</c:v>
                </c:pt>
                <c:pt idx="272">
                  <c:v>10.532</c:v>
                </c:pt>
                <c:pt idx="273">
                  <c:v>10.532999999999999</c:v>
                </c:pt>
                <c:pt idx="274">
                  <c:v>10.529</c:v>
                </c:pt>
                <c:pt idx="275">
                  <c:v>10.529</c:v>
                </c:pt>
                <c:pt idx="276">
                  <c:v>10.523</c:v>
                </c:pt>
                <c:pt idx="277">
                  <c:v>10.529</c:v>
                </c:pt>
                <c:pt idx="278">
                  <c:v>10.483000000000001</c:v>
                </c:pt>
                <c:pt idx="279">
                  <c:v>10.065</c:v>
                </c:pt>
                <c:pt idx="280">
                  <c:v>10.391999999999999</c:v>
                </c:pt>
                <c:pt idx="281">
                  <c:v>10.257999999999999</c:v>
                </c:pt>
                <c:pt idx="282">
                  <c:v>9.8940000000000001</c:v>
                </c:pt>
                <c:pt idx="283">
                  <c:v>9.9209999999999994</c:v>
                </c:pt>
                <c:pt idx="284">
                  <c:v>9.9540000000000006</c:v>
                </c:pt>
                <c:pt idx="285">
                  <c:v>10.536</c:v>
                </c:pt>
                <c:pt idx="286">
                  <c:v>10.577</c:v>
                </c:pt>
                <c:pt idx="287">
                  <c:v>10.597</c:v>
                </c:pt>
                <c:pt idx="288">
                  <c:v>10.622</c:v>
                </c:pt>
                <c:pt idx="289">
                  <c:v>10.603999999999999</c:v>
                </c:pt>
                <c:pt idx="290">
                  <c:v>10.614000000000001</c:v>
                </c:pt>
                <c:pt idx="291">
                  <c:v>10.577</c:v>
                </c:pt>
                <c:pt idx="292">
                  <c:v>10.566000000000001</c:v>
                </c:pt>
                <c:pt idx="293">
                  <c:v>10.574</c:v>
                </c:pt>
                <c:pt idx="294">
                  <c:v>10.581</c:v>
                </c:pt>
                <c:pt idx="295">
                  <c:v>10.583</c:v>
                </c:pt>
                <c:pt idx="296">
                  <c:v>10.574999999999999</c:v>
                </c:pt>
                <c:pt idx="297">
                  <c:v>10.574999999999999</c:v>
                </c:pt>
                <c:pt idx="298">
                  <c:v>10.586</c:v>
                </c:pt>
                <c:pt idx="299">
                  <c:v>10.579000000000001</c:v>
                </c:pt>
                <c:pt idx="300">
                  <c:v>10.577999999999999</c:v>
                </c:pt>
                <c:pt idx="301">
                  <c:v>10.576000000000001</c:v>
                </c:pt>
                <c:pt idx="302">
                  <c:v>10.571999999999999</c:v>
                </c:pt>
                <c:pt idx="303">
                  <c:v>10.58</c:v>
                </c:pt>
                <c:pt idx="304">
                  <c:v>10.584</c:v>
                </c:pt>
                <c:pt idx="305">
                  <c:v>10.487</c:v>
                </c:pt>
                <c:pt idx="306">
                  <c:v>10.054</c:v>
                </c:pt>
                <c:pt idx="307">
                  <c:v>10.558999999999999</c:v>
                </c:pt>
                <c:pt idx="308">
                  <c:v>10.564</c:v>
                </c:pt>
                <c:pt idx="309">
                  <c:v>10.561999999999999</c:v>
                </c:pt>
                <c:pt idx="310">
                  <c:v>10.504</c:v>
                </c:pt>
                <c:pt idx="311">
                  <c:v>10.433999999999999</c:v>
                </c:pt>
                <c:pt idx="312">
                  <c:v>10.596</c:v>
                </c:pt>
                <c:pt idx="313">
                  <c:v>10.516</c:v>
                </c:pt>
                <c:pt idx="314">
                  <c:v>10.52</c:v>
                </c:pt>
                <c:pt idx="315">
                  <c:v>10.494</c:v>
                </c:pt>
                <c:pt idx="316">
                  <c:v>10.401</c:v>
                </c:pt>
                <c:pt idx="317">
                  <c:v>10.471</c:v>
                </c:pt>
                <c:pt idx="318">
                  <c:v>10.473000000000001</c:v>
                </c:pt>
                <c:pt idx="319">
                  <c:v>10.481</c:v>
                </c:pt>
                <c:pt idx="320">
                  <c:v>10.486000000000001</c:v>
                </c:pt>
                <c:pt idx="321">
                  <c:v>10.499000000000001</c:v>
                </c:pt>
                <c:pt idx="322">
                  <c:v>10.519</c:v>
                </c:pt>
                <c:pt idx="323">
                  <c:v>10.506</c:v>
                </c:pt>
                <c:pt idx="324">
                  <c:v>10.523</c:v>
                </c:pt>
                <c:pt idx="325">
                  <c:v>10.557</c:v>
                </c:pt>
                <c:pt idx="326">
                  <c:v>10.593999999999999</c:v>
                </c:pt>
                <c:pt idx="327">
                  <c:v>10.58</c:v>
                </c:pt>
                <c:pt idx="328">
                  <c:v>10.587</c:v>
                </c:pt>
                <c:pt idx="329">
                  <c:v>10.585000000000001</c:v>
                </c:pt>
                <c:pt idx="330">
                  <c:v>10.567</c:v>
                </c:pt>
                <c:pt idx="331">
                  <c:v>10.629</c:v>
                </c:pt>
                <c:pt idx="332">
                  <c:v>10.680999999999999</c:v>
                </c:pt>
                <c:pt idx="333">
                  <c:v>10.545999999999999</c:v>
                </c:pt>
                <c:pt idx="334">
                  <c:v>10.561999999999999</c:v>
                </c:pt>
                <c:pt idx="335">
                  <c:v>10.573</c:v>
                </c:pt>
                <c:pt idx="336">
                  <c:v>10.714</c:v>
                </c:pt>
                <c:pt idx="337">
                  <c:v>10.651</c:v>
                </c:pt>
                <c:pt idx="338">
                  <c:v>10.564</c:v>
                </c:pt>
                <c:pt idx="339">
                  <c:v>10.571999999999999</c:v>
                </c:pt>
                <c:pt idx="340">
                  <c:v>10.58</c:v>
                </c:pt>
                <c:pt idx="341">
                  <c:v>10.576000000000001</c:v>
                </c:pt>
                <c:pt idx="342">
                  <c:v>10.542999999999999</c:v>
                </c:pt>
                <c:pt idx="343">
                  <c:v>10.507</c:v>
                </c:pt>
                <c:pt idx="344">
                  <c:v>10.564</c:v>
                </c:pt>
                <c:pt idx="345">
                  <c:v>10.522</c:v>
                </c:pt>
                <c:pt idx="346">
                  <c:v>10.561</c:v>
                </c:pt>
                <c:pt idx="347">
                  <c:v>10.554</c:v>
                </c:pt>
                <c:pt idx="348">
                  <c:v>10.555</c:v>
                </c:pt>
                <c:pt idx="349">
                  <c:v>10.532</c:v>
                </c:pt>
                <c:pt idx="350">
                  <c:v>10.563000000000001</c:v>
                </c:pt>
                <c:pt idx="351">
                  <c:v>10.654999999999999</c:v>
                </c:pt>
                <c:pt idx="352">
                  <c:v>10.65</c:v>
                </c:pt>
                <c:pt idx="353">
                  <c:v>10.648</c:v>
                </c:pt>
                <c:pt idx="354">
                  <c:v>10.648999999999999</c:v>
                </c:pt>
                <c:pt idx="355">
                  <c:v>10.65</c:v>
                </c:pt>
                <c:pt idx="356">
                  <c:v>10.651</c:v>
                </c:pt>
                <c:pt idx="357">
                  <c:v>10.656000000000001</c:v>
                </c:pt>
                <c:pt idx="358">
                  <c:v>10.657999999999999</c:v>
                </c:pt>
                <c:pt idx="359">
                  <c:v>10.680999999999999</c:v>
                </c:pt>
                <c:pt idx="360">
                  <c:v>10.692</c:v>
                </c:pt>
                <c:pt idx="361">
                  <c:v>10.686999999999999</c:v>
                </c:pt>
                <c:pt idx="362">
                  <c:v>10.685</c:v>
                </c:pt>
                <c:pt idx="363">
                  <c:v>10.680999999999999</c:v>
                </c:pt>
                <c:pt idx="364">
                  <c:v>10.680999999999999</c:v>
                </c:pt>
                <c:pt idx="365">
                  <c:v>10.69</c:v>
                </c:pt>
                <c:pt idx="366">
                  <c:v>10.706</c:v>
                </c:pt>
                <c:pt idx="367">
                  <c:v>10.696999999999999</c:v>
                </c:pt>
                <c:pt idx="368">
                  <c:v>10.675000000000001</c:v>
                </c:pt>
                <c:pt idx="369">
                  <c:v>10.664999999999999</c:v>
                </c:pt>
                <c:pt idx="370">
                  <c:v>10.664</c:v>
                </c:pt>
                <c:pt idx="371">
                  <c:v>10.645</c:v>
                </c:pt>
                <c:pt idx="372">
                  <c:v>10.57</c:v>
                </c:pt>
                <c:pt idx="373">
                  <c:v>10.5</c:v>
                </c:pt>
                <c:pt idx="374">
                  <c:v>10.433999999999999</c:v>
                </c:pt>
                <c:pt idx="375">
                  <c:v>10.157</c:v>
                </c:pt>
                <c:pt idx="376">
                  <c:v>10.039</c:v>
                </c:pt>
                <c:pt idx="377">
                  <c:v>11.516999999999999</c:v>
                </c:pt>
                <c:pt idx="378">
                  <c:v>11.484</c:v>
                </c:pt>
                <c:pt idx="379">
                  <c:v>11.456</c:v>
                </c:pt>
                <c:pt idx="380">
                  <c:v>11.427</c:v>
                </c:pt>
                <c:pt idx="381">
                  <c:v>11.404</c:v>
                </c:pt>
                <c:pt idx="382">
                  <c:v>11.375</c:v>
                </c:pt>
                <c:pt idx="383">
                  <c:v>11.358000000000001</c:v>
                </c:pt>
                <c:pt idx="384">
                  <c:v>11.329000000000001</c:v>
                </c:pt>
                <c:pt idx="385">
                  <c:v>11.301</c:v>
                </c:pt>
                <c:pt idx="386">
                  <c:v>11.273</c:v>
                </c:pt>
                <c:pt idx="387">
                  <c:v>11.285</c:v>
                </c:pt>
                <c:pt idx="388">
                  <c:v>11.259</c:v>
                </c:pt>
                <c:pt idx="389">
                  <c:v>11.226000000000001</c:v>
                </c:pt>
                <c:pt idx="390">
                  <c:v>11.238</c:v>
                </c:pt>
                <c:pt idx="391">
                  <c:v>11.231</c:v>
                </c:pt>
                <c:pt idx="392">
                  <c:v>11.211</c:v>
                </c:pt>
                <c:pt idx="393">
                  <c:v>11.205</c:v>
                </c:pt>
                <c:pt idx="394">
                  <c:v>11.214</c:v>
                </c:pt>
                <c:pt idx="395">
                  <c:v>11.208</c:v>
                </c:pt>
                <c:pt idx="396">
                  <c:v>11.191000000000001</c:v>
                </c:pt>
                <c:pt idx="397">
                  <c:v>11.192</c:v>
                </c:pt>
                <c:pt idx="398">
                  <c:v>11.186</c:v>
                </c:pt>
                <c:pt idx="399">
                  <c:v>11.186</c:v>
                </c:pt>
                <c:pt idx="400">
                  <c:v>11.176</c:v>
                </c:pt>
                <c:pt idx="401">
                  <c:v>11.182</c:v>
                </c:pt>
                <c:pt idx="402">
                  <c:v>11.175000000000001</c:v>
                </c:pt>
                <c:pt idx="403">
                  <c:v>11.179</c:v>
                </c:pt>
                <c:pt idx="404">
                  <c:v>11.172000000000001</c:v>
                </c:pt>
                <c:pt idx="405">
                  <c:v>11.159000000000001</c:v>
                </c:pt>
                <c:pt idx="406">
                  <c:v>11.157</c:v>
                </c:pt>
                <c:pt idx="407">
                  <c:v>11.137</c:v>
                </c:pt>
                <c:pt idx="408">
                  <c:v>11.141</c:v>
                </c:pt>
                <c:pt idx="409">
                  <c:v>11.145</c:v>
                </c:pt>
                <c:pt idx="410">
                  <c:v>11.113</c:v>
                </c:pt>
                <c:pt idx="411">
                  <c:v>11.188000000000001</c:v>
                </c:pt>
                <c:pt idx="412">
                  <c:v>11.209</c:v>
                </c:pt>
                <c:pt idx="413">
                  <c:v>11.135999999999999</c:v>
                </c:pt>
                <c:pt idx="414">
                  <c:v>11.121</c:v>
                </c:pt>
                <c:pt idx="415">
                  <c:v>11.125999999999999</c:v>
                </c:pt>
                <c:pt idx="416">
                  <c:v>11.12</c:v>
                </c:pt>
                <c:pt idx="417">
                  <c:v>11.11</c:v>
                </c:pt>
                <c:pt idx="418">
                  <c:v>11.112</c:v>
                </c:pt>
                <c:pt idx="419">
                  <c:v>11.105</c:v>
                </c:pt>
                <c:pt idx="420">
                  <c:v>11.1</c:v>
                </c:pt>
                <c:pt idx="421">
                  <c:v>11.081</c:v>
                </c:pt>
                <c:pt idx="422">
                  <c:v>11.007999999999999</c:v>
                </c:pt>
                <c:pt idx="423">
                  <c:v>11.077</c:v>
                </c:pt>
                <c:pt idx="424">
                  <c:v>11.081</c:v>
                </c:pt>
                <c:pt idx="425">
                  <c:v>11.109</c:v>
                </c:pt>
                <c:pt idx="426">
                  <c:v>11.071</c:v>
                </c:pt>
                <c:pt idx="427">
                  <c:v>11.071</c:v>
                </c:pt>
                <c:pt idx="428">
                  <c:v>11.05</c:v>
                </c:pt>
                <c:pt idx="429">
                  <c:v>11.135999999999999</c:v>
                </c:pt>
                <c:pt idx="430">
                  <c:v>11.125</c:v>
                </c:pt>
                <c:pt idx="431">
                  <c:v>11.113</c:v>
                </c:pt>
                <c:pt idx="432">
                  <c:v>11.026999999999999</c:v>
                </c:pt>
                <c:pt idx="433">
                  <c:v>11.074999999999999</c:v>
                </c:pt>
                <c:pt idx="434">
                  <c:v>11.121</c:v>
                </c:pt>
                <c:pt idx="435">
                  <c:v>11.055999999999999</c:v>
                </c:pt>
                <c:pt idx="436">
                  <c:v>11.116</c:v>
                </c:pt>
                <c:pt idx="437">
                  <c:v>11.076000000000001</c:v>
                </c:pt>
                <c:pt idx="438">
                  <c:v>11.097</c:v>
                </c:pt>
                <c:pt idx="439">
                  <c:v>11.163</c:v>
                </c:pt>
                <c:pt idx="440">
                  <c:v>11.101000000000001</c:v>
                </c:pt>
                <c:pt idx="441">
                  <c:v>11.071999999999999</c:v>
                </c:pt>
                <c:pt idx="442">
                  <c:v>11.205</c:v>
                </c:pt>
                <c:pt idx="443">
                  <c:v>11.087999999999999</c:v>
                </c:pt>
                <c:pt idx="444">
                  <c:v>11.045</c:v>
                </c:pt>
                <c:pt idx="445">
                  <c:v>11.081</c:v>
                </c:pt>
                <c:pt idx="446">
                  <c:v>11.118</c:v>
                </c:pt>
                <c:pt idx="447">
                  <c:v>11.127000000000001</c:v>
                </c:pt>
                <c:pt idx="448">
                  <c:v>11.048999999999999</c:v>
                </c:pt>
                <c:pt idx="449">
                  <c:v>11.086</c:v>
                </c:pt>
                <c:pt idx="450">
                  <c:v>11.058999999999999</c:v>
                </c:pt>
                <c:pt idx="451">
                  <c:v>11.077</c:v>
                </c:pt>
                <c:pt idx="452">
                  <c:v>11.083</c:v>
                </c:pt>
                <c:pt idx="453">
                  <c:v>11.047000000000001</c:v>
                </c:pt>
                <c:pt idx="454">
                  <c:v>11.064</c:v>
                </c:pt>
                <c:pt idx="455">
                  <c:v>11.048999999999999</c:v>
                </c:pt>
                <c:pt idx="456">
                  <c:v>10.555</c:v>
                </c:pt>
                <c:pt idx="457">
                  <c:v>11.025</c:v>
                </c:pt>
                <c:pt idx="458">
                  <c:v>10.861000000000001</c:v>
                </c:pt>
                <c:pt idx="459">
                  <c:v>10.734999999999999</c:v>
                </c:pt>
                <c:pt idx="460">
                  <c:v>10.901999999999999</c:v>
                </c:pt>
                <c:pt idx="461">
                  <c:v>10.856</c:v>
                </c:pt>
                <c:pt idx="462">
                  <c:v>10.805999999999999</c:v>
                </c:pt>
                <c:pt idx="463">
                  <c:v>11.026999999999999</c:v>
                </c:pt>
                <c:pt idx="464">
                  <c:v>11.096</c:v>
                </c:pt>
                <c:pt idx="465">
                  <c:v>11.090999999999999</c:v>
                </c:pt>
                <c:pt idx="466">
                  <c:v>11.069000000000001</c:v>
                </c:pt>
                <c:pt idx="467">
                  <c:v>11.087999999999999</c:v>
                </c:pt>
                <c:pt idx="468">
                  <c:v>11.083</c:v>
                </c:pt>
                <c:pt idx="469">
                  <c:v>11.068</c:v>
                </c:pt>
                <c:pt idx="470">
                  <c:v>11.132</c:v>
                </c:pt>
                <c:pt idx="471">
                  <c:v>11.093</c:v>
                </c:pt>
                <c:pt idx="472">
                  <c:v>11.129</c:v>
                </c:pt>
                <c:pt idx="473">
                  <c:v>11.042</c:v>
                </c:pt>
                <c:pt idx="474">
                  <c:v>10.914999999999999</c:v>
                </c:pt>
                <c:pt idx="475">
                  <c:v>10.907</c:v>
                </c:pt>
                <c:pt idx="476">
                  <c:v>10.958</c:v>
                </c:pt>
                <c:pt idx="477">
                  <c:v>10.968</c:v>
                </c:pt>
                <c:pt idx="478">
                  <c:v>10.930999999999999</c:v>
                </c:pt>
                <c:pt idx="479">
                  <c:v>10.993</c:v>
                </c:pt>
                <c:pt idx="480">
                  <c:v>11.128</c:v>
                </c:pt>
                <c:pt idx="481">
                  <c:v>11.053000000000001</c:v>
                </c:pt>
                <c:pt idx="482">
                  <c:v>11.1</c:v>
                </c:pt>
                <c:pt idx="483">
                  <c:v>11.135</c:v>
                </c:pt>
                <c:pt idx="484">
                  <c:v>11.138</c:v>
                </c:pt>
                <c:pt idx="485">
                  <c:v>11.154999999999999</c:v>
                </c:pt>
                <c:pt idx="486">
                  <c:v>11.121</c:v>
                </c:pt>
                <c:pt idx="487">
                  <c:v>10.617000000000001</c:v>
                </c:pt>
                <c:pt idx="488">
                  <c:v>11.173</c:v>
                </c:pt>
                <c:pt idx="489">
                  <c:v>11.202</c:v>
                </c:pt>
                <c:pt idx="490">
                  <c:v>11.262</c:v>
                </c:pt>
                <c:pt idx="491">
                  <c:v>11.221</c:v>
                </c:pt>
                <c:pt idx="492">
                  <c:v>11.141</c:v>
                </c:pt>
                <c:pt idx="493">
                  <c:v>11.13</c:v>
                </c:pt>
                <c:pt idx="494">
                  <c:v>11.167999999999999</c:v>
                </c:pt>
                <c:pt idx="495">
                  <c:v>11.207000000000001</c:v>
                </c:pt>
                <c:pt idx="496">
                  <c:v>11.19</c:v>
                </c:pt>
                <c:pt idx="497">
                  <c:v>11.154</c:v>
                </c:pt>
                <c:pt idx="498">
                  <c:v>11.195</c:v>
                </c:pt>
                <c:pt idx="499">
                  <c:v>11.195</c:v>
                </c:pt>
                <c:pt idx="500">
                  <c:v>11.246</c:v>
                </c:pt>
                <c:pt idx="501">
                  <c:v>11.209</c:v>
                </c:pt>
                <c:pt idx="502">
                  <c:v>11.22</c:v>
                </c:pt>
                <c:pt idx="503">
                  <c:v>11.22</c:v>
                </c:pt>
                <c:pt idx="504">
                  <c:v>11.215</c:v>
                </c:pt>
                <c:pt idx="505">
                  <c:v>11.208</c:v>
                </c:pt>
                <c:pt idx="506">
                  <c:v>11.221</c:v>
                </c:pt>
                <c:pt idx="507">
                  <c:v>11.157</c:v>
                </c:pt>
                <c:pt idx="508">
                  <c:v>11.102</c:v>
                </c:pt>
                <c:pt idx="509">
                  <c:v>10.625</c:v>
                </c:pt>
                <c:pt idx="510">
                  <c:v>10.834</c:v>
                </c:pt>
                <c:pt idx="511">
                  <c:v>10.688000000000001</c:v>
                </c:pt>
                <c:pt idx="512">
                  <c:v>10.699</c:v>
                </c:pt>
                <c:pt idx="513">
                  <c:v>10.689</c:v>
                </c:pt>
                <c:pt idx="514">
                  <c:v>10.763</c:v>
                </c:pt>
                <c:pt idx="515">
                  <c:v>10.685</c:v>
                </c:pt>
                <c:pt idx="516">
                  <c:v>10.78</c:v>
                </c:pt>
                <c:pt idx="517">
                  <c:v>10.78</c:v>
                </c:pt>
                <c:pt idx="518">
                  <c:v>10.606999999999999</c:v>
                </c:pt>
                <c:pt idx="519">
                  <c:v>11.157999999999999</c:v>
                </c:pt>
                <c:pt idx="520">
                  <c:v>11.098000000000001</c:v>
                </c:pt>
                <c:pt idx="521">
                  <c:v>10.971</c:v>
                </c:pt>
                <c:pt idx="522">
                  <c:v>11.135999999999999</c:v>
                </c:pt>
                <c:pt idx="523">
                  <c:v>10.965999999999999</c:v>
                </c:pt>
                <c:pt idx="524">
                  <c:v>11.115</c:v>
                </c:pt>
                <c:pt idx="525">
                  <c:v>11.205</c:v>
                </c:pt>
                <c:pt idx="526">
                  <c:v>11.183999999999999</c:v>
                </c:pt>
                <c:pt idx="527">
                  <c:v>11.257</c:v>
                </c:pt>
                <c:pt idx="528">
                  <c:v>11.234</c:v>
                </c:pt>
                <c:pt idx="529">
                  <c:v>11.228</c:v>
                </c:pt>
                <c:pt idx="530">
                  <c:v>11.234</c:v>
                </c:pt>
                <c:pt idx="531">
                  <c:v>11.241</c:v>
                </c:pt>
                <c:pt idx="532">
                  <c:v>11.247999999999999</c:v>
                </c:pt>
                <c:pt idx="533">
                  <c:v>11.272</c:v>
                </c:pt>
                <c:pt idx="534">
                  <c:v>11.231999999999999</c:v>
                </c:pt>
                <c:pt idx="535">
                  <c:v>11.241</c:v>
                </c:pt>
                <c:pt idx="536">
                  <c:v>11.241</c:v>
                </c:pt>
                <c:pt idx="537">
                  <c:v>11.246</c:v>
                </c:pt>
                <c:pt idx="538">
                  <c:v>11.271000000000001</c:v>
                </c:pt>
                <c:pt idx="539">
                  <c:v>11.212999999999999</c:v>
                </c:pt>
                <c:pt idx="540">
                  <c:v>11.289</c:v>
                </c:pt>
                <c:pt idx="541">
                  <c:v>11.24</c:v>
                </c:pt>
                <c:pt idx="542">
                  <c:v>11.281000000000001</c:v>
                </c:pt>
                <c:pt idx="543">
                  <c:v>11.282</c:v>
                </c:pt>
                <c:pt idx="544">
                  <c:v>11.326000000000001</c:v>
                </c:pt>
                <c:pt idx="545">
                  <c:v>11.305999999999999</c:v>
                </c:pt>
                <c:pt idx="546">
                  <c:v>11.287000000000001</c:v>
                </c:pt>
                <c:pt idx="547">
                  <c:v>11.262</c:v>
                </c:pt>
                <c:pt idx="548">
                  <c:v>11.298999999999999</c:v>
                </c:pt>
                <c:pt idx="549">
                  <c:v>11.286</c:v>
                </c:pt>
                <c:pt idx="550">
                  <c:v>11.343</c:v>
                </c:pt>
                <c:pt idx="551">
                  <c:v>11.343</c:v>
                </c:pt>
                <c:pt idx="552">
                  <c:v>11.247999999999999</c:v>
                </c:pt>
                <c:pt idx="553">
                  <c:v>11.282</c:v>
                </c:pt>
                <c:pt idx="554">
                  <c:v>11.311999999999999</c:v>
                </c:pt>
                <c:pt idx="555">
                  <c:v>11.295</c:v>
                </c:pt>
                <c:pt idx="556">
                  <c:v>11.305</c:v>
                </c:pt>
                <c:pt idx="557">
                  <c:v>11.324</c:v>
                </c:pt>
                <c:pt idx="558">
                  <c:v>11.327999999999999</c:v>
                </c:pt>
                <c:pt idx="559">
                  <c:v>11.327</c:v>
                </c:pt>
                <c:pt idx="560">
                  <c:v>11.313000000000001</c:v>
                </c:pt>
                <c:pt idx="561">
                  <c:v>11.307</c:v>
                </c:pt>
                <c:pt idx="562">
                  <c:v>11.342000000000001</c:v>
                </c:pt>
                <c:pt idx="563">
                  <c:v>11.327999999999999</c:v>
                </c:pt>
                <c:pt idx="564">
                  <c:v>11.308999999999999</c:v>
                </c:pt>
                <c:pt idx="565">
                  <c:v>11.307</c:v>
                </c:pt>
                <c:pt idx="566">
                  <c:v>11.324999999999999</c:v>
                </c:pt>
                <c:pt idx="567">
                  <c:v>11.315</c:v>
                </c:pt>
                <c:pt idx="568">
                  <c:v>11.323</c:v>
                </c:pt>
                <c:pt idx="569">
                  <c:v>11.308999999999999</c:v>
                </c:pt>
                <c:pt idx="570">
                  <c:v>11.333</c:v>
                </c:pt>
                <c:pt idx="571">
                  <c:v>11.362</c:v>
                </c:pt>
                <c:pt idx="572">
                  <c:v>11.324999999999999</c:v>
                </c:pt>
                <c:pt idx="573">
                  <c:v>11.332000000000001</c:v>
                </c:pt>
                <c:pt idx="574">
                  <c:v>11.346</c:v>
                </c:pt>
                <c:pt idx="575">
                  <c:v>11.352</c:v>
                </c:pt>
                <c:pt idx="576">
                  <c:v>11.369</c:v>
                </c:pt>
                <c:pt idx="577">
                  <c:v>11.374000000000001</c:v>
                </c:pt>
                <c:pt idx="578">
                  <c:v>11.343999999999999</c:v>
                </c:pt>
                <c:pt idx="579">
                  <c:v>11.363</c:v>
                </c:pt>
                <c:pt idx="580">
                  <c:v>11.382999999999999</c:v>
                </c:pt>
                <c:pt idx="581">
                  <c:v>11.377000000000001</c:v>
                </c:pt>
                <c:pt idx="582">
                  <c:v>11.340999999999999</c:v>
                </c:pt>
                <c:pt idx="583">
                  <c:v>11.396000000000001</c:v>
                </c:pt>
                <c:pt idx="584">
                  <c:v>11.355</c:v>
                </c:pt>
                <c:pt idx="585">
                  <c:v>11.401999999999999</c:v>
                </c:pt>
                <c:pt idx="586">
                  <c:v>11.387</c:v>
                </c:pt>
                <c:pt idx="587">
                  <c:v>11.365</c:v>
                </c:pt>
                <c:pt idx="588">
                  <c:v>11.446</c:v>
                </c:pt>
                <c:pt idx="589">
                  <c:v>11.388999999999999</c:v>
                </c:pt>
                <c:pt idx="590">
                  <c:v>11.377000000000001</c:v>
                </c:pt>
                <c:pt idx="591">
                  <c:v>11.391999999999999</c:v>
                </c:pt>
                <c:pt idx="592">
                  <c:v>11.387</c:v>
                </c:pt>
                <c:pt idx="593">
                  <c:v>11.398</c:v>
                </c:pt>
                <c:pt idx="594">
                  <c:v>11.409000000000001</c:v>
                </c:pt>
                <c:pt idx="595">
                  <c:v>11.358000000000001</c:v>
                </c:pt>
                <c:pt idx="596">
                  <c:v>11.411</c:v>
                </c:pt>
                <c:pt idx="597">
                  <c:v>11.404999999999999</c:v>
                </c:pt>
                <c:pt idx="598">
                  <c:v>11.423</c:v>
                </c:pt>
                <c:pt idx="599">
                  <c:v>11.441000000000001</c:v>
                </c:pt>
                <c:pt idx="600">
                  <c:v>11.44</c:v>
                </c:pt>
                <c:pt idx="601">
                  <c:v>11.428000000000001</c:v>
                </c:pt>
                <c:pt idx="602">
                  <c:v>11.42</c:v>
                </c:pt>
                <c:pt idx="603">
                  <c:v>11.461</c:v>
                </c:pt>
                <c:pt idx="604">
                  <c:v>11.417999999999999</c:v>
                </c:pt>
                <c:pt idx="605">
                  <c:v>11.436</c:v>
                </c:pt>
                <c:pt idx="606">
                  <c:v>11.419</c:v>
                </c:pt>
                <c:pt idx="607">
                  <c:v>11.433</c:v>
                </c:pt>
                <c:pt idx="608">
                  <c:v>11.48</c:v>
                </c:pt>
                <c:pt idx="609">
                  <c:v>11.446</c:v>
                </c:pt>
                <c:pt idx="610">
                  <c:v>11.404999999999999</c:v>
                </c:pt>
                <c:pt idx="611">
                  <c:v>11.484999999999999</c:v>
                </c:pt>
                <c:pt idx="612">
                  <c:v>11.488</c:v>
                </c:pt>
                <c:pt idx="613">
                  <c:v>11.486000000000001</c:v>
                </c:pt>
                <c:pt idx="614">
                  <c:v>11.513</c:v>
                </c:pt>
                <c:pt idx="615">
                  <c:v>11.518000000000001</c:v>
                </c:pt>
                <c:pt idx="616">
                  <c:v>11.484</c:v>
                </c:pt>
                <c:pt idx="617">
                  <c:v>11.494999999999999</c:v>
                </c:pt>
                <c:pt idx="618">
                  <c:v>11.489000000000001</c:v>
                </c:pt>
                <c:pt idx="619">
                  <c:v>11.483000000000001</c:v>
                </c:pt>
                <c:pt idx="620">
                  <c:v>11.513999999999999</c:v>
                </c:pt>
                <c:pt idx="621">
                  <c:v>11.518000000000001</c:v>
                </c:pt>
                <c:pt idx="622">
                  <c:v>11.506</c:v>
                </c:pt>
                <c:pt idx="623">
                  <c:v>11.503</c:v>
                </c:pt>
                <c:pt idx="624">
                  <c:v>11.574</c:v>
                </c:pt>
                <c:pt idx="625">
                  <c:v>11.461</c:v>
                </c:pt>
                <c:pt idx="626">
                  <c:v>11.504</c:v>
                </c:pt>
                <c:pt idx="627">
                  <c:v>11.522</c:v>
                </c:pt>
                <c:pt idx="628">
                  <c:v>11.577</c:v>
                </c:pt>
                <c:pt idx="629">
                  <c:v>11.563000000000001</c:v>
                </c:pt>
                <c:pt idx="630">
                  <c:v>11.487</c:v>
                </c:pt>
                <c:pt idx="631">
                  <c:v>11.54</c:v>
                </c:pt>
                <c:pt idx="632">
                  <c:v>11.621</c:v>
                </c:pt>
                <c:pt idx="633">
                  <c:v>11.574999999999999</c:v>
                </c:pt>
                <c:pt idx="634">
                  <c:v>11.566000000000001</c:v>
                </c:pt>
                <c:pt idx="635">
                  <c:v>11.587</c:v>
                </c:pt>
                <c:pt idx="636">
                  <c:v>11.542999999999999</c:v>
                </c:pt>
                <c:pt idx="637">
                  <c:v>11.56</c:v>
                </c:pt>
                <c:pt idx="638">
                  <c:v>11.574999999999999</c:v>
                </c:pt>
                <c:pt idx="639">
                  <c:v>11.552</c:v>
                </c:pt>
                <c:pt idx="640">
                  <c:v>11.57</c:v>
                </c:pt>
                <c:pt idx="641">
                  <c:v>11.628</c:v>
                </c:pt>
                <c:pt idx="642">
                  <c:v>11.568</c:v>
                </c:pt>
                <c:pt idx="643">
                  <c:v>11.548999999999999</c:v>
                </c:pt>
                <c:pt idx="644">
                  <c:v>11.622</c:v>
                </c:pt>
                <c:pt idx="645">
                  <c:v>11.677</c:v>
                </c:pt>
                <c:pt idx="646">
                  <c:v>11.598000000000001</c:v>
                </c:pt>
                <c:pt idx="647">
                  <c:v>11.603</c:v>
                </c:pt>
                <c:pt idx="648">
                  <c:v>11.61</c:v>
                </c:pt>
                <c:pt idx="649">
                  <c:v>11.624000000000001</c:v>
                </c:pt>
                <c:pt idx="650">
                  <c:v>11.632</c:v>
                </c:pt>
                <c:pt idx="651">
                  <c:v>11.614000000000001</c:v>
                </c:pt>
                <c:pt idx="652">
                  <c:v>11.608000000000001</c:v>
                </c:pt>
                <c:pt idx="653">
                  <c:v>11.619</c:v>
                </c:pt>
                <c:pt idx="654">
                  <c:v>11.678000000000001</c:v>
                </c:pt>
                <c:pt idx="655">
                  <c:v>11.638</c:v>
                </c:pt>
                <c:pt idx="656">
                  <c:v>11.611000000000001</c:v>
                </c:pt>
                <c:pt idx="657">
                  <c:v>11.651999999999999</c:v>
                </c:pt>
                <c:pt idx="658">
                  <c:v>11.669</c:v>
                </c:pt>
                <c:pt idx="659">
                  <c:v>11.654999999999999</c:v>
                </c:pt>
                <c:pt idx="660">
                  <c:v>11.68</c:v>
                </c:pt>
                <c:pt idx="661">
                  <c:v>11.672000000000001</c:v>
                </c:pt>
                <c:pt idx="662">
                  <c:v>11.683</c:v>
                </c:pt>
                <c:pt idx="663">
                  <c:v>11.692</c:v>
                </c:pt>
                <c:pt idx="664">
                  <c:v>11.685</c:v>
                </c:pt>
                <c:pt idx="665">
                  <c:v>11.663</c:v>
                </c:pt>
                <c:pt idx="666">
                  <c:v>11.69</c:v>
                </c:pt>
                <c:pt idx="667">
                  <c:v>11.692</c:v>
                </c:pt>
                <c:pt idx="668">
                  <c:v>11.693</c:v>
                </c:pt>
                <c:pt idx="669">
                  <c:v>11.644</c:v>
                </c:pt>
                <c:pt idx="670">
                  <c:v>11.683999999999999</c:v>
                </c:pt>
                <c:pt idx="671">
                  <c:v>11.727</c:v>
                </c:pt>
                <c:pt idx="672">
                  <c:v>11.71</c:v>
                </c:pt>
                <c:pt idx="673">
                  <c:v>11.648</c:v>
                </c:pt>
                <c:pt idx="674">
                  <c:v>11.743</c:v>
                </c:pt>
                <c:pt idx="675">
                  <c:v>11.725</c:v>
                </c:pt>
                <c:pt idx="676">
                  <c:v>11.657999999999999</c:v>
                </c:pt>
                <c:pt idx="677">
                  <c:v>11.765000000000001</c:v>
                </c:pt>
                <c:pt idx="678">
                  <c:v>11.7</c:v>
                </c:pt>
                <c:pt idx="679">
                  <c:v>11.757999999999999</c:v>
                </c:pt>
                <c:pt idx="680">
                  <c:v>11.670999999999999</c:v>
                </c:pt>
                <c:pt idx="681">
                  <c:v>11.739000000000001</c:v>
                </c:pt>
                <c:pt idx="682">
                  <c:v>11.766</c:v>
                </c:pt>
                <c:pt idx="683">
                  <c:v>11.856999999999999</c:v>
                </c:pt>
                <c:pt idx="684">
                  <c:v>11.757</c:v>
                </c:pt>
                <c:pt idx="685">
                  <c:v>11.782</c:v>
                </c:pt>
                <c:pt idx="686">
                  <c:v>11.791</c:v>
                </c:pt>
                <c:pt idx="687">
                  <c:v>11.851000000000001</c:v>
                </c:pt>
                <c:pt idx="688">
                  <c:v>11.804</c:v>
                </c:pt>
                <c:pt idx="689">
                  <c:v>11.794</c:v>
                </c:pt>
                <c:pt idx="690">
                  <c:v>11.811</c:v>
                </c:pt>
                <c:pt idx="691">
                  <c:v>11.792</c:v>
                </c:pt>
                <c:pt idx="692">
                  <c:v>11.798999999999999</c:v>
                </c:pt>
                <c:pt idx="693">
                  <c:v>11.834</c:v>
                </c:pt>
                <c:pt idx="694">
                  <c:v>11.77</c:v>
                </c:pt>
                <c:pt idx="695">
                  <c:v>11.856</c:v>
                </c:pt>
                <c:pt idx="696">
                  <c:v>11.833</c:v>
                </c:pt>
                <c:pt idx="697">
                  <c:v>11.856999999999999</c:v>
                </c:pt>
                <c:pt idx="698">
                  <c:v>11.798</c:v>
                </c:pt>
                <c:pt idx="699">
                  <c:v>11.852</c:v>
                </c:pt>
                <c:pt idx="700">
                  <c:v>11.874000000000001</c:v>
                </c:pt>
                <c:pt idx="701">
                  <c:v>11.884</c:v>
                </c:pt>
                <c:pt idx="702">
                  <c:v>11.874000000000001</c:v>
                </c:pt>
                <c:pt idx="703">
                  <c:v>11.916</c:v>
                </c:pt>
                <c:pt idx="704">
                  <c:v>11.9</c:v>
                </c:pt>
                <c:pt idx="705">
                  <c:v>11.881</c:v>
                </c:pt>
                <c:pt idx="706">
                  <c:v>11.949</c:v>
                </c:pt>
                <c:pt idx="707">
                  <c:v>11.877000000000001</c:v>
                </c:pt>
                <c:pt idx="708">
                  <c:v>11.917999999999999</c:v>
                </c:pt>
                <c:pt idx="709">
                  <c:v>11.917</c:v>
                </c:pt>
                <c:pt idx="710">
                  <c:v>11.917999999999999</c:v>
                </c:pt>
                <c:pt idx="711">
                  <c:v>11.882999999999999</c:v>
                </c:pt>
                <c:pt idx="712">
                  <c:v>11.922000000000001</c:v>
                </c:pt>
                <c:pt idx="713">
                  <c:v>11.904999999999999</c:v>
                </c:pt>
                <c:pt idx="714">
                  <c:v>11.957000000000001</c:v>
                </c:pt>
                <c:pt idx="715">
                  <c:v>11.954000000000001</c:v>
                </c:pt>
                <c:pt idx="716">
                  <c:v>11.933999999999999</c:v>
                </c:pt>
                <c:pt idx="717">
                  <c:v>11.901999999999999</c:v>
                </c:pt>
                <c:pt idx="718">
                  <c:v>11.92</c:v>
                </c:pt>
                <c:pt idx="719">
                  <c:v>11.903</c:v>
                </c:pt>
                <c:pt idx="720">
                  <c:v>11.952999999999999</c:v>
                </c:pt>
                <c:pt idx="721">
                  <c:v>11.973000000000001</c:v>
                </c:pt>
                <c:pt idx="722">
                  <c:v>11.948</c:v>
                </c:pt>
                <c:pt idx="723">
                  <c:v>11.959</c:v>
                </c:pt>
                <c:pt idx="724">
                  <c:v>11.923</c:v>
                </c:pt>
                <c:pt idx="725">
                  <c:v>11.93</c:v>
                </c:pt>
                <c:pt idx="726">
                  <c:v>11.98</c:v>
                </c:pt>
                <c:pt idx="727">
                  <c:v>11.965</c:v>
                </c:pt>
                <c:pt idx="728">
                  <c:v>11.961</c:v>
                </c:pt>
                <c:pt idx="729">
                  <c:v>11.945</c:v>
                </c:pt>
                <c:pt idx="730">
                  <c:v>11.977</c:v>
                </c:pt>
                <c:pt idx="731">
                  <c:v>12</c:v>
                </c:pt>
                <c:pt idx="732">
                  <c:v>11.992000000000001</c:v>
                </c:pt>
                <c:pt idx="733">
                  <c:v>11.959</c:v>
                </c:pt>
                <c:pt idx="734">
                  <c:v>11.977</c:v>
                </c:pt>
                <c:pt idx="735">
                  <c:v>11.987</c:v>
                </c:pt>
                <c:pt idx="736">
                  <c:v>11.997</c:v>
                </c:pt>
                <c:pt idx="737">
                  <c:v>12.016999999999999</c:v>
                </c:pt>
                <c:pt idx="738">
                  <c:v>11.997</c:v>
                </c:pt>
                <c:pt idx="739">
                  <c:v>12.044</c:v>
                </c:pt>
                <c:pt idx="740">
                  <c:v>12.022</c:v>
                </c:pt>
                <c:pt idx="741">
                  <c:v>12.071999999999999</c:v>
                </c:pt>
                <c:pt idx="742">
                  <c:v>12.038</c:v>
                </c:pt>
                <c:pt idx="743">
                  <c:v>12.04</c:v>
                </c:pt>
                <c:pt idx="744">
                  <c:v>11.999000000000001</c:v>
                </c:pt>
                <c:pt idx="745">
                  <c:v>12.058999999999999</c:v>
                </c:pt>
                <c:pt idx="746">
                  <c:v>12.047000000000001</c:v>
                </c:pt>
                <c:pt idx="747">
                  <c:v>12.093</c:v>
                </c:pt>
                <c:pt idx="748">
                  <c:v>12.138</c:v>
                </c:pt>
                <c:pt idx="749">
                  <c:v>12.095000000000001</c:v>
                </c:pt>
                <c:pt idx="750">
                  <c:v>12.153</c:v>
                </c:pt>
                <c:pt idx="751">
                  <c:v>12.144</c:v>
                </c:pt>
                <c:pt idx="752">
                  <c:v>12.103</c:v>
                </c:pt>
                <c:pt idx="753">
                  <c:v>12.137</c:v>
                </c:pt>
                <c:pt idx="754">
                  <c:v>12.135</c:v>
                </c:pt>
                <c:pt idx="755">
                  <c:v>12.116</c:v>
                </c:pt>
                <c:pt idx="756">
                  <c:v>12.147</c:v>
                </c:pt>
                <c:pt idx="757">
                  <c:v>12.081</c:v>
                </c:pt>
                <c:pt idx="758">
                  <c:v>12.112</c:v>
                </c:pt>
                <c:pt idx="759">
                  <c:v>12.114000000000001</c:v>
                </c:pt>
                <c:pt idx="760">
                  <c:v>12.15</c:v>
                </c:pt>
                <c:pt idx="761">
                  <c:v>12.16</c:v>
                </c:pt>
                <c:pt idx="762">
                  <c:v>12.135</c:v>
                </c:pt>
                <c:pt idx="763">
                  <c:v>12.125</c:v>
                </c:pt>
                <c:pt idx="764">
                  <c:v>12.156000000000001</c:v>
                </c:pt>
                <c:pt idx="765">
                  <c:v>12.166</c:v>
                </c:pt>
                <c:pt idx="766">
                  <c:v>12.212</c:v>
                </c:pt>
                <c:pt idx="767">
                  <c:v>12.147</c:v>
                </c:pt>
                <c:pt idx="768">
                  <c:v>12.186</c:v>
                </c:pt>
                <c:pt idx="769">
                  <c:v>12.214</c:v>
                </c:pt>
                <c:pt idx="770">
                  <c:v>12.167</c:v>
                </c:pt>
                <c:pt idx="771">
                  <c:v>12.180999999999999</c:v>
                </c:pt>
                <c:pt idx="772">
                  <c:v>12.217000000000001</c:v>
                </c:pt>
                <c:pt idx="773">
                  <c:v>12.21</c:v>
                </c:pt>
                <c:pt idx="774">
                  <c:v>12.198</c:v>
                </c:pt>
                <c:pt idx="775">
                  <c:v>12.256</c:v>
                </c:pt>
                <c:pt idx="776">
                  <c:v>12.29</c:v>
                </c:pt>
                <c:pt idx="777">
                  <c:v>12.295</c:v>
                </c:pt>
                <c:pt idx="778">
                  <c:v>12.276999999999999</c:v>
                </c:pt>
                <c:pt idx="779">
                  <c:v>12.265000000000001</c:v>
                </c:pt>
                <c:pt idx="780">
                  <c:v>12.263999999999999</c:v>
                </c:pt>
                <c:pt idx="781">
                  <c:v>12.257</c:v>
                </c:pt>
                <c:pt idx="782">
                  <c:v>12.292999999999999</c:v>
                </c:pt>
                <c:pt idx="783">
                  <c:v>12.231</c:v>
                </c:pt>
                <c:pt idx="784">
                  <c:v>12.265000000000001</c:v>
                </c:pt>
                <c:pt idx="785">
                  <c:v>12.271000000000001</c:v>
                </c:pt>
                <c:pt idx="786">
                  <c:v>12.257</c:v>
                </c:pt>
                <c:pt idx="787">
                  <c:v>12.303000000000001</c:v>
                </c:pt>
                <c:pt idx="788">
                  <c:v>12.28</c:v>
                </c:pt>
                <c:pt idx="789">
                  <c:v>12.307</c:v>
                </c:pt>
                <c:pt idx="790">
                  <c:v>12.319000000000001</c:v>
                </c:pt>
                <c:pt idx="791">
                  <c:v>12.284000000000001</c:v>
                </c:pt>
                <c:pt idx="792">
                  <c:v>12.286</c:v>
                </c:pt>
                <c:pt idx="793">
                  <c:v>12.331</c:v>
                </c:pt>
                <c:pt idx="794">
                  <c:v>12.337</c:v>
                </c:pt>
                <c:pt idx="795">
                  <c:v>12.324999999999999</c:v>
                </c:pt>
                <c:pt idx="796">
                  <c:v>12.346</c:v>
                </c:pt>
                <c:pt idx="797">
                  <c:v>12.348000000000001</c:v>
                </c:pt>
                <c:pt idx="798">
                  <c:v>12.355</c:v>
                </c:pt>
                <c:pt idx="799">
                  <c:v>12.332000000000001</c:v>
                </c:pt>
                <c:pt idx="800">
                  <c:v>12.351000000000001</c:v>
                </c:pt>
                <c:pt idx="801">
                  <c:v>12.351000000000001</c:v>
                </c:pt>
                <c:pt idx="802">
                  <c:v>12.382999999999999</c:v>
                </c:pt>
                <c:pt idx="803">
                  <c:v>12.41</c:v>
                </c:pt>
                <c:pt idx="804">
                  <c:v>12.4</c:v>
                </c:pt>
                <c:pt idx="805">
                  <c:v>12.37</c:v>
                </c:pt>
                <c:pt idx="806">
                  <c:v>12.384</c:v>
                </c:pt>
                <c:pt idx="807">
                  <c:v>12.394</c:v>
                </c:pt>
                <c:pt idx="808">
                  <c:v>12.439</c:v>
                </c:pt>
                <c:pt idx="809">
                  <c:v>12.404</c:v>
                </c:pt>
                <c:pt idx="810">
                  <c:v>12.398</c:v>
                </c:pt>
                <c:pt idx="811">
                  <c:v>12.422000000000001</c:v>
                </c:pt>
                <c:pt idx="812">
                  <c:v>12.438000000000001</c:v>
                </c:pt>
                <c:pt idx="813">
                  <c:v>12.467000000000001</c:v>
                </c:pt>
                <c:pt idx="814">
                  <c:v>12.462999999999999</c:v>
                </c:pt>
                <c:pt idx="815">
                  <c:v>12.47</c:v>
                </c:pt>
                <c:pt idx="816">
                  <c:v>12.461</c:v>
                </c:pt>
                <c:pt idx="817">
                  <c:v>12.47</c:v>
                </c:pt>
                <c:pt idx="818">
                  <c:v>12.481999999999999</c:v>
                </c:pt>
                <c:pt idx="819">
                  <c:v>12.509</c:v>
                </c:pt>
                <c:pt idx="820">
                  <c:v>12.545999999999999</c:v>
                </c:pt>
                <c:pt idx="821">
                  <c:v>12.48</c:v>
                </c:pt>
                <c:pt idx="822">
                  <c:v>12.494</c:v>
                </c:pt>
                <c:pt idx="823">
                  <c:v>12.548</c:v>
                </c:pt>
                <c:pt idx="824">
                  <c:v>12.51</c:v>
                </c:pt>
                <c:pt idx="825">
                  <c:v>12.553000000000001</c:v>
                </c:pt>
                <c:pt idx="826">
                  <c:v>12.532</c:v>
                </c:pt>
                <c:pt idx="827">
                  <c:v>12.496</c:v>
                </c:pt>
                <c:pt idx="828">
                  <c:v>12.516999999999999</c:v>
                </c:pt>
                <c:pt idx="829">
                  <c:v>12.506</c:v>
                </c:pt>
                <c:pt idx="830">
                  <c:v>12.526</c:v>
                </c:pt>
                <c:pt idx="831">
                  <c:v>12.523</c:v>
                </c:pt>
                <c:pt idx="832">
                  <c:v>12.532999999999999</c:v>
                </c:pt>
                <c:pt idx="833">
                  <c:v>12.553000000000001</c:v>
                </c:pt>
                <c:pt idx="834">
                  <c:v>12.611000000000001</c:v>
                </c:pt>
                <c:pt idx="835">
                  <c:v>12.55</c:v>
                </c:pt>
                <c:pt idx="836">
                  <c:v>12.571999999999999</c:v>
                </c:pt>
                <c:pt idx="837">
                  <c:v>12.568</c:v>
                </c:pt>
                <c:pt idx="838">
                  <c:v>12.526</c:v>
                </c:pt>
                <c:pt idx="839">
                  <c:v>12.59</c:v>
                </c:pt>
                <c:pt idx="840">
                  <c:v>12.592000000000001</c:v>
                </c:pt>
                <c:pt idx="841">
                  <c:v>12.577999999999999</c:v>
                </c:pt>
                <c:pt idx="842">
                  <c:v>12.615</c:v>
                </c:pt>
                <c:pt idx="843">
                  <c:v>12.646000000000001</c:v>
                </c:pt>
                <c:pt idx="844">
                  <c:v>12.63</c:v>
                </c:pt>
                <c:pt idx="845">
                  <c:v>12.651</c:v>
                </c:pt>
                <c:pt idx="846">
                  <c:v>12.638</c:v>
                </c:pt>
                <c:pt idx="847">
                  <c:v>12.705</c:v>
                </c:pt>
                <c:pt idx="848">
                  <c:v>12.696999999999999</c:v>
                </c:pt>
                <c:pt idx="849">
                  <c:v>12.694000000000001</c:v>
                </c:pt>
                <c:pt idx="850">
                  <c:v>12.734</c:v>
                </c:pt>
                <c:pt idx="851">
                  <c:v>12.702999999999999</c:v>
                </c:pt>
                <c:pt idx="852">
                  <c:v>12.77</c:v>
                </c:pt>
                <c:pt idx="853">
                  <c:v>12.7</c:v>
                </c:pt>
                <c:pt idx="854">
                  <c:v>12.787000000000001</c:v>
                </c:pt>
                <c:pt idx="855">
                  <c:v>12.757999999999999</c:v>
                </c:pt>
                <c:pt idx="856">
                  <c:v>12.781000000000001</c:v>
                </c:pt>
                <c:pt idx="857">
                  <c:v>12.721</c:v>
                </c:pt>
                <c:pt idx="858">
                  <c:v>12.769</c:v>
                </c:pt>
                <c:pt idx="859">
                  <c:v>12.778</c:v>
                </c:pt>
                <c:pt idx="860">
                  <c:v>12.805</c:v>
                </c:pt>
                <c:pt idx="861">
                  <c:v>12.819000000000001</c:v>
                </c:pt>
                <c:pt idx="862">
                  <c:v>12.797000000000001</c:v>
                </c:pt>
                <c:pt idx="863">
                  <c:v>12.814</c:v>
                </c:pt>
                <c:pt idx="864">
                  <c:v>12.79</c:v>
                </c:pt>
                <c:pt idx="865">
                  <c:v>12.807</c:v>
                </c:pt>
                <c:pt idx="866">
                  <c:v>12.845000000000001</c:v>
                </c:pt>
                <c:pt idx="867">
                  <c:v>12.847</c:v>
                </c:pt>
                <c:pt idx="868">
                  <c:v>12.826000000000001</c:v>
                </c:pt>
                <c:pt idx="869">
                  <c:v>12.782</c:v>
                </c:pt>
                <c:pt idx="870">
                  <c:v>12.853999999999999</c:v>
                </c:pt>
                <c:pt idx="871">
                  <c:v>12.861000000000001</c:v>
                </c:pt>
                <c:pt idx="872">
                  <c:v>12.901</c:v>
                </c:pt>
                <c:pt idx="873">
                  <c:v>12.896000000000001</c:v>
                </c:pt>
                <c:pt idx="874">
                  <c:v>12.901999999999999</c:v>
                </c:pt>
                <c:pt idx="875">
                  <c:v>12.912000000000001</c:v>
                </c:pt>
                <c:pt idx="876">
                  <c:v>12.945</c:v>
                </c:pt>
                <c:pt idx="877">
                  <c:v>12.920999999999999</c:v>
                </c:pt>
                <c:pt idx="878">
                  <c:v>12.936</c:v>
                </c:pt>
                <c:pt idx="879">
                  <c:v>12.919</c:v>
                </c:pt>
                <c:pt idx="880">
                  <c:v>12.911</c:v>
                </c:pt>
                <c:pt idx="881">
                  <c:v>13.006</c:v>
                </c:pt>
                <c:pt idx="882">
                  <c:v>12.977</c:v>
                </c:pt>
                <c:pt idx="883">
                  <c:v>12.983000000000001</c:v>
                </c:pt>
                <c:pt idx="884">
                  <c:v>12.98</c:v>
                </c:pt>
                <c:pt idx="885">
                  <c:v>12.992000000000001</c:v>
                </c:pt>
                <c:pt idx="886">
                  <c:v>12.993</c:v>
                </c:pt>
                <c:pt idx="887">
                  <c:v>13.003</c:v>
                </c:pt>
                <c:pt idx="888">
                  <c:v>12.98</c:v>
                </c:pt>
                <c:pt idx="889">
                  <c:v>12.978</c:v>
                </c:pt>
                <c:pt idx="890">
                  <c:v>13</c:v>
                </c:pt>
                <c:pt idx="891">
                  <c:v>12.984999999999999</c:v>
                </c:pt>
                <c:pt idx="892">
                  <c:v>13.013999999999999</c:v>
                </c:pt>
                <c:pt idx="893">
                  <c:v>13.003</c:v>
                </c:pt>
                <c:pt idx="894">
                  <c:v>13.036</c:v>
                </c:pt>
                <c:pt idx="895">
                  <c:v>13.03</c:v>
                </c:pt>
                <c:pt idx="896">
                  <c:v>13.023999999999999</c:v>
                </c:pt>
                <c:pt idx="897">
                  <c:v>13.061</c:v>
                </c:pt>
                <c:pt idx="898">
                  <c:v>13.038</c:v>
                </c:pt>
                <c:pt idx="899">
                  <c:v>13.044</c:v>
                </c:pt>
                <c:pt idx="900">
                  <c:v>13.053000000000001</c:v>
                </c:pt>
                <c:pt idx="901">
                  <c:v>13.063000000000001</c:v>
                </c:pt>
                <c:pt idx="902">
                  <c:v>13.076000000000001</c:v>
                </c:pt>
                <c:pt idx="903">
                  <c:v>13.132</c:v>
                </c:pt>
                <c:pt idx="904">
                  <c:v>13.131</c:v>
                </c:pt>
                <c:pt idx="905">
                  <c:v>13.157</c:v>
                </c:pt>
                <c:pt idx="906">
                  <c:v>13.12</c:v>
                </c:pt>
                <c:pt idx="907">
                  <c:v>13.137</c:v>
                </c:pt>
                <c:pt idx="908">
                  <c:v>13.117000000000001</c:v>
                </c:pt>
                <c:pt idx="909">
                  <c:v>13.124000000000001</c:v>
                </c:pt>
                <c:pt idx="910">
                  <c:v>13.127000000000001</c:v>
                </c:pt>
                <c:pt idx="911">
                  <c:v>13.146000000000001</c:v>
                </c:pt>
                <c:pt idx="912">
                  <c:v>13.163</c:v>
                </c:pt>
                <c:pt idx="913">
                  <c:v>13.167999999999999</c:v>
                </c:pt>
                <c:pt idx="914">
                  <c:v>13.177</c:v>
                </c:pt>
                <c:pt idx="915">
                  <c:v>13.180999999999999</c:v>
                </c:pt>
                <c:pt idx="916">
                  <c:v>13.231</c:v>
                </c:pt>
                <c:pt idx="917">
                  <c:v>13.211</c:v>
                </c:pt>
                <c:pt idx="918">
                  <c:v>13.217000000000001</c:v>
                </c:pt>
                <c:pt idx="919">
                  <c:v>13.239000000000001</c:v>
                </c:pt>
                <c:pt idx="920">
                  <c:v>13.272</c:v>
                </c:pt>
                <c:pt idx="921">
                  <c:v>13.302</c:v>
                </c:pt>
                <c:pt idx="922">
                  <c:v>13.254</c:v>
                </c:pt>
                <c:pt idx="923">
                  <c:v>13.25</c:v>
                </c:pt>
                <c:pt idx="924">
                  <c:v>13.254</c:v>
                </c:pt>
                <c:pt idx="925">
                  <c:v>13.273</c:v>
                </c:pt>
                <c:pt idx="926">
                  <c:v>13.268000000000001</c:v>
                </c:pt>
                <c:pt idx="927">
                  <c:v>13.273999999999999</c:v>
                </c:pt>
                <c:pt idx="928">
                  <c:v>13.302</c:v>
                </c:pt>
                <c:pt idx="929">
                  <c:v>13.308</c:v>
                </c:pt>
                <c:pt idx="930">
                  <c:v>13.323</c:v>
                </c:pt>
                <c:pt idx="931">
                  <c:v>13.324</c:v>
                </c:pt>
                <c:pt idx="932">
                  <c:v>13.337</c:v>
                </c:pt>
                <c:pt idx="933">
                  <c:v>13.355</c:v>
                </c:pt>
                <c:pt idx="934">
                  <c:v>13.358000000000001</c:v>
                </c:pt>
                <c:pt idx="935">
                  <c:v>13.355</c:v>
                </c:pt>
                <c:pt idx="936">
                  <c:v>13.364000000000001</c:v>
                </c:pt>
                <c:pt idx="937">
                  <c:v>13.372999999999999</c:v>
                </c:pt>
                <c:pt idx="938">
                  <c:v>13.388</c:v>
                </c:pt>
                <c:pt idx="939">
                  <c:v>13.372</c:v>
                </c:pt>
                <c:pt idx="940">
                  <c:v>13.382999999999999</c:v>
                </c:pt>
                <c:pt idx="941">
                  <c:v>13.417999999999999</c:v>
                </c:pt>
                <c:pt idx="942">
                  <c:v>13.419</c:v>
                </c:pt>
                <c:pt idx="943">
                  <c:v>13.426</c:v>
                </c:pt>
                <c:pt idx="944">
                  <c:v>13.464</c:v>
                </c:pt>
                <c:pt idx="945">
                  <c:v>13.428000000000001</c:v>
                </c:pt>
                <c:pt idx="946">
                  <c:v>13.468</c:v>
                </c:pt>
                <c:pt idx="947">
                  <c:v>13.46</c:v>
                </c:pt>
                <c:pt idx="948">
                  <c:v>13.477</c:v>
                </c:pt>
                <c:pt idx="949">
                  <c:v>13.503</c:v>
                </c:pt>
                <c:pt idx="950">
                  <c:v>13.503</c:v>
                </c:pt>
                <c:pt idx="951">
                  <c:v>13.553000000000001</c:v>
                </c:pt>
                <c:pt idx="952">
                  <c:v>13.532999999999999</c:v>
                </c:pt>
                <c:pt idx="953">
                  <c:v>13.526999999999999</c:v>
                </c:pt>
                <c:pt idx="954">
                  <c:v>13.585000000000001</c:v>
                </c:pt>
                <c:pt idx="955">
                  <c:v>13.577999999999999</c:v>
                </c:pt>
                <c:pt idx="956">
                  <c:v>13.565</c:v>
                </c:pt>
                <c:pt idx="957">
                  <c:v>13.56</c:v>
                </c:pt>
                <c:pt idx="958">
                  <c:v>13.621</c:v>
                </c:pt>
                <c:pt idx="959">
                  <c:v>13.603999999999999</c:v>
                </c:pt>
                <c:pt idx="960">
                  <c:v>13.599</c:v>
                </c:pt>
                <c:pt idx="961">
                  <c:v>13.621</c:v>
                </c:pt>
                <c:pt idx="962">
                  <c:v>13.602</c:v>
                </c:pt>
                <c:pt idx="963">
                  <c:v>13.622</c:v>
                </c:pt>
                <c:pt idx="964">
                  <c:v>13.619</c:v>
                </c:pt>
                <c:pt idx="965">
                  <c:v>13.603</c:v>
                </c:pt>
                <c:pt idx="966">
                  <c:v>13.622</c:v>
                </c:pt>
                <c:pt idx="967">
                  <c:v>13.628</c:v>
                </c:pt>
                <c:pt idx="968">
                  <c:v>13.619</c:v>
                </c:pt>
                <c:pt idx="969">
                  <c:v>13.644</c:v>
                </c:pt>
                <c:pt idx="970">
                  <c:v>13.672000000000001</c:v>
                </c:pt>
                <c:pt idx="971">
                  <c:v>13.682</c:v>
                </c:pt>
                <c:pt idx="972">
                  <c:v>13.691000000000001</c:v>
                </c:pt>
                <c:pt idx="973">
                  <c:v>13.718</c:v>
                </c:pt>
                <c:pt idx="974">
                  <c:v>13.73</c:v>
                </c:pt>
                <c:pt idx="975">
                  <c:v>13.736000000000001</c:v>
                </c:pt>
                <c:pt idx="976">
                  <c:v>13.74</c:v>
                </c:pt>
                <c:pt idx="977">
                  <c:v>13.760999999999999</c:v>
                </c:pt>
                <c:pt idx="978">
                  <c:v>13.760999999999999</c:v>
                </c:pt>
                <c:pt idx="979">
                  <c:v>13.779</c:v>
                </c:pt>
                <c:pt idx="980">
                  <c:v>13.821</c:v>
                </c:pt>
                <c:pt idx="981">
                  <c:v>13.795999999999999</c:v>
                </c:pt>
                <c:pt idx="982">
                  <c:v>13.821</c:v>
                </c:pt>
                <c:pt idx="983">
                  <c:v>13.821999999999999</c:v>
                </c:pt>
                <c:pt idx="984">
                  <c:v>13.786</c:v>
                </c:pt>
                <c:pt idx="985">
                  <c:v>13.847</c:v>
                </c:pt>
                <c:pt idx="986">
                  <c:v>13.86</c:v>
                </c:pt>
                <c:pt idx="987">
                  <c:v>13.867000000000001</c:v>
                </c:pt>
                <c:pt idx="988">
                  <c:v>13.874000000000001</c:v>
                </c:pt>
                <c:pt idx="989">
                  <c:v>13.893000000000001</c:v>
                </c:pt>
                <c:pt idx="990">
                  <c:v>13.891999999999999</c:v>
                </c:pt>
                <c:pt idx="991">
                  <c:v>13.928000000000001</c:v>
                </c:pt>
                <c:pt idx="992">
                  <c:v>13.939</c:v>
                </c:pt>
                <c:pt idx="993">
                  <c:v>13.972</c:v>
                </c:pt>
                <c:pt idx="994">
                  <c:v>13.98</c:v>
                </c:pt>
                <c:pt idx="995">
                  <c:v>13.989000000000001</c:v>
                </c:pt>
                <c:pt idx="996">
                  <c:v>14.03</c:v>
                </c:pt>
                <c:pt idx="997">
                  <c:v>14.048</c:v>
                </c:pt>
                <c:pt idx="998">
                  <c:v>14.063000000000001</c:v>
                </c:pt>
                <c:pt idx="999">
                  <c:v>14.07</c:v>
                </c:pt>
                <c:pt idx="1000">
                  <c:v>14.057</c:v>
                </c:pt>
                <c:pt idx="1001">
                  <c:v>14.064</c:v>
                </c:pt>
                <c:pt idx="1002">
                  <c:v>14.077</c:v>
                </c:pt>
                <c:pt idx="1003">
                  <c:v>14.082000000000001</c:v>
                </c:pt>
                <c:pt idx="1004">
                  <c:v>14.096</c:v>
                </c:pt>
                <c:pt idx="1005">
                  <c:v>14.11</c:v>
                </c:pt>
                <c:pt idx="1006">
                  <c:v>14.12</c:v>
                </c:pt>
                <c:pt idx="1007">
                  <c:v>14.127000000000001</c:v>
                </c:pt>
                <c:pt idx="1008">
                  <c:v>14.143000000000001</c:v>
                </c:pt>
                <c:pt idx="1009">
                  <c:v>14.148</c:v>
                </c:pt>
                <c:pt idx="1010">
                  <c:v>14.176</c:v>
                </c:pt>
                <c:pt idx="1011">
                  <c:v>14.202</c:v>
                </c:pt>
                <c:pt idx="1012">
                  <c:v>14.215999999999999</c:v>
                </c:pt>
                <c:pt idx="1013">
                  <c:v>14.208</c:v>
                </c:pt>
                <c:pt idx="1014">
                  <c:v>14.186999999999999</c:v>
                </c:pt>
                <c:pt idx="1015">
                  <c:v>13.672000000000001</c:v>
                </c:pt>
                <c:pt idx="1016">
                  <c:v>13.885</c:v>
                </c:pt>
                <c:pt idx="1017">
                  <c:v>14.026</c:v>
                </c:pt>
                <c:pt idx="1018">
                  <c:v>14.037000000000001</c:v>
                </c:pt>
                <c:pt idx="1019">
                  <c:v>13.757</c:v>
                </c:pt>
                <c:pt idx="1020">
                  <c:v>13.595000000000001</c:v>
                </c:pt>
                <c:pt idx="1021">
                  <c:v>14.262</c:v>
                </c:pt>
                <c:pt idx="1022">
                  <c:v>14.342000000000001</c:v>
                </c:pt>
                <c:pt idx="1023">
                  <c:v>14.337999999999999</c:v>
                </c:pt>
                <c:pt idx="1024">
                  <c:v>14.351000000000001</c:v>
                </c:pt>
                <c:pt idx="1025">
                  <c:v>14.37</c:v>
                </c:pt>
                <c:pt idx="1026">
                  <c:v>13.802</c:v>
                </c:pt>
                <c:pt idx="1027">
                  <c:v>14.015000000000001</c:v>
                </c:pt>
                <c:pt idx="1028">
                  <c:v>14.098000000000001</c:v>
                </c:pt>
                <c:pt idx="1029">
                  <c:v>14.077999999999999</c:v>
                </c:pt>
                <c:pt idx="1030">
                  <c:v>13.805999999999999</c:v>
                </c:pt>
                <c:pt idx="1031">
                  <c:v>13.87</c:v>
                </c:pt>
                <c:pt idx="1032">
                  <c:v>13.978</c:v>
                </c:pt>
                <c:pt idx="1033">
                  <c:v>13.795999999999999</c:v>
                </c:pt>
                <c:pt idx="1034">
                  <c:v>14.044</c:v>
                </c:pt>
                <c:pt idx="1035">
                  <c:v>14.128</c:v>
                </c:pt>
                <c:pt idx="1036">
                  <c:v>14.11</c:v>
                </c:pt>
                <c:pt idx="1037">
                  <c:v>14.103</c:v>
                </c:pt>
                <c:pt idx="1038">
                  <c:v>14.170999999999999</c:v>
                </c:pt>
                <c:pt idx="1039">
                  <c:v>14.16</c:v>
                </c:pt>
                <c:pt idx="1040">
                  <c:v>14.246</c:v>
                </c:pt>
                <c:pt idx="1041">
                  <c:v>14.433999999999999</c:v>
                </c:pt>
                <c:pt idx="1042">
                  <c:v>14.492000000000001</c:v>
                </c:pt>
                <c:pt idx="1043">
                  <c:v>14.481999999999999</c:v>
                </c:pt>
                <c:pt idx="1044">
                  <c:v>14.497</c:v>
                </c:pt>
                <c:pt idx="1045">
                  <c:v>14.516999999999999</c:v>
                </c:pt>
                <c:pt idx="1046">
                  <c:v>14.48</c:v>
                </c:pt>
                <c:pt idx="1047">
                  <c:v>14.521000000000001</c:v>
                </c:pt>
                <c:pt idx="1048">
                  <c:v>14.569000000000001</c:v>
                </c:pt>
                <c:pt idx="1049">
                  <c:v>14.573</c:v>
                </c:pt>
                <c:pt idx="1050">
                  <c:v>14.579000000000001</c:v>
                </c:pt>
                <c:pt idx="1051">
                  <c:v>14.584</c:v>
                </c:pt>
                <c:pt idx="1052">
                  <c:v>14.601000000000001</c:v>
                </c:pt>
                <c:pt idx="1053">
                  <c:v>14.608000000000001</c:v>
                </c:pt>
                <c:pt idx="1054">
                  <c:v>14.625999999999999</c:v>
                </c:pt>
                <c:pt idx="1055">
                  <c:v>14.631</c:v>
                </c:pt>
                <c:pt idx="1056">
                  <c:v>14.647</c:v>
                </c:pt>
                <c:pt idx="1057">
                  <c:v>14.664</c:v>
                </c:pt>
                <c:pt idx="1058">
                  <c:v>14.669</c:v>
                </c:pt>
                <c:pt idx="1059">
                  <c:v>14.664</c:v>
                </c:pt>
                <c:pt idx="1060">
                  <c:v>14.648999999999999</c:v>
                </c:pt>
                <c:pt idx="1061">
                  <c:v>14.653</c:v>
                </c:pt>
                <c:pt idx="1062">
                  <c:v>14.664</c:v>
                </c:pt>
                <c:pt idx="1063">
                  <c:v>14.667999999999999</c:v>
                </c:pt>
                <c:pt idx="1064">
                  <c:v>14.682</c:v>
                </c:pt>
                <c:pt idx="1065">
                  <c:v>14.691000000000001</c:v>
                </c:pt>
                <c:pt idx="1066">
                  <c:v>14.683999999999999</c:v>
                </c:pt>
                <c:pt idx="1067">
                  <c:v>14.692</c:v>
                </c:pt>
                <c:pt idx="1068">
                  <c:v>14.692</c:v>
                </c:pt>
                <c:pt idx="1069">
                  <c:v>14.709</c:v>
                </c:pt>
                <c:pt idx="1070">
                  <c:v>14.714</c:v>
                </c:pt>
                <c:pt idx="1071">
                  <c:v>14.73</c:v>
                </c:pt>
                <c:pt idx="1072">
                  <c:v>14.728999999999999</c:v>
                </c:pt>
                <c:pt idx="1073">
                  <c:v>14.737</c:v>
                </c:pt>
                <c:pt idx="1074">
                  <c:v>14.755000000000001</c:v>
                </c:pt>
                <c:pt idx="1075">
                  <c:v>14.766</c:v>
                </c:pt>
                <c:pt idx="1076">
                  <c:v>14.775</c:v>
                </c:pt>
                <c:pt idx="1077">
                  <c:v>14.788</c:v>
                </c:pt>
                <c:pt idx="1078">
                  <c:v>14.797000000000001</c:v>
                </c:pt>
                <c:pt idx="1079">
                  <c:v>14.803000000000001</c:v>
                </c:pt>
                <c:pt idx="1080">
                  <c:v>14.804</c:v>
                </c:pt>
                <c:pt idx="1081">
                  <c:v>14.81</c:v>
                </c:pt>
                <c:pt idx="1082">
                  <c:v>14.821999999999999</c:v>
                </c:pt>
                <c:pt idx="1083">
                  <c:v>14.83</c:v>
                </c:pt>
                <c:pt idx="1084">
                  <c:v>14.843</c:v>
                </c:pt>
                <c:pt idx="1085">
                  <c:v>14.842000000000001</c:v>
                </c:pt>
                <c:pt idx="1086">
                  <c:v>14.85</c:v>
                </c:pt>
                <c:pt idx="1087">
                  <c:v>14.858000000000001</c:v>
                </c:pt>
                <c:pt idx="1088">
                  <c:v>14.861000000000001</c:v>
                </c:pt>
                <c:pt idx="1089">
                  <c:v>14.868</c:v>
                </c:pt>
                <c:pt idx="1090">
                  <c:v>14.885999999999999</c:v>
                </c:pt>
                <c:pt idx="1091">
                  <c:v>14.882</c:v>
                </c:pt>
                <c:pt idx="1092">
                  <c:v>14.894</c:v>
                </c:pt>
                <c:pt idx="1093">
                  <c:v>14.904</c:v>
                </c:pt>
                <c:pt idx="1094">
                  <c:v>14.923999999999999</c:v>
                </c:pt>
                <c:pt idx="1095">
                  <c:v>14.914999999999999</c:v>
                </c:pt>
                <c:pt idx="1096">
                  <c:v>14.911</c:v>
                </c:pt>
                <c:pt idx="1097">
                  <c:v>14.91</c:v>
                </c:pt>
                <c:pt idx="1098">
                  <c:v>14.92</c:v>
                </c:pt>
                <c:pt idx="1099">
                  <c:v>14.929</c:v>
                </c:pt>
                <c:pt idx="1100">
                  <c:v>14.938000000000001</c:v>
                </c:pt>
                <c:pt idx="1101">
                  <c:v>14.952</c:v>
                </c:pt>
                <c:pt idx="1102">
                  <c:v>14.96</c:v>
                </c:pt>
                <c:pt idx="1103">
                  <c:v>14.973000000000001</c:v>
                </c:pt>
                <c:pt idx="1104">
                  <c:v>14.97</c:v>
                </c:pt>
                <c:pt idx="1105">
                  <c:v>14.962</c:v>
                </c:pt>
                <c:pt idx="1106">
                  <c:v>14.852</c:v>
                </c:pt>
                <c:pt idx="1107">
                  <c:v>14.497999999999999</c:v>
                </c:pt>
                <c:pt idx="1108">
                  <c:v>14.433</c:v>
                </c:pt>
                <c:pt idx="1109">
                  <c:v>14.351000000000001</c:v>
                </c:pt>
                <c:pt idx="1110">
                  <c:v>14.436</c:v>
                </c:pt>
                <c:pt idx="1111">
                  <c:v>14.419</c:v>
                </c:pt>
                <c:pt idx="1112">
                  <c:v>14.528</c:v>
                </c:pt>
                <c:pt idx="1113">
                  <c:v>14.51</c:v>
                </c:pt>
                <c:pt idx="1114">
                  <c:v>14.506</c:v>
                </c:pt>
                <c:pt idx="1115">
                  <c:v>15.013</c:v>
                </c:pt>
                <c:pt idx="1116">
                  <c:v>15.000999999999999</c:v>
                </c:pt>
                <c:pt idx="1117">
                  <c:v>14.553000000000001</c:v>
                </c:pt>
                <c:pt idx="1118">
                  <c:v>14.891</c:v>
                </c:pt>
                <c:pt idx="1119">
                  <c:v>15.039</c:v>
                </c:pt>
                <c:pt idx="1120">
                  <c:v>15.116</c:v>
                </c:pt>
                <c:pt idx="1121">
                  <c:v>15.141</c:v>
                </c:pt>
                <c:pt idx="1122">
                  <c:v>15.137</c:v>
                </c:pt>
                <c:pt idx="1123">
                  <c:v>15.144</c:v>
                </c:pt>
                <c:pt idx="1124">
                  <c:v>15.148</c:v>
                </c:pt>
                <c:pt idx="1125">
                  <c:v>15.163</c:v>
                </c:pt>
                <c:pt idx="1126">
                  <c:v>15.163</c:v>
                </c:pt>
                <c:pt idx="1127">
                  <c:v>15.173</c:v>
                </c:pt>
                <c:pt idx="1128">
                  <c:v>15.18</c:v>
                </c:pt>
                <c:pt idx="1129">
                  <c:v>15.193</c:v>
                </c:pt>
                <c:pt idx="1130">
                  <c:v>15.207000000000001</c:v>
                </c:pt>
                <c:pt idx="1131">
                  <c:v>15.231</c:v>
                </c:pt>
                <c:pt idx="1132">
                  <c:v>15.226000000000001</c:v>
                </c:pt>
                <c:pt idx="1133">
                  <c:v>15.260999999999999</c:v>
                </c:pt>
                <c:pt idx="1134">
                  <c:v>15.268000000000001</c:v>
                </c:pt>
                <c:pt idx="1135">
                  <c:v>15.276</c:v>
                </c:pt>
                <c:pt idx="1136">
                  <c:v>15.276999999999999</c:v>
                </c:pt>
                <c:pt idx="1137">
                  <c:v>15.3</c:v>
                </c:pt>
                <c:pt idx="1138">
                  <c:v>15.289</c:v>
                </c:pt>
                <c:pt idx="1139">
                  <c:v>15.176</c:v>
                </c:pt>
                <c:pt idx="1140">
                  <c:v>15.62</c:v>
                </c:pt>
                <c:pt idx="1141">
                  <c:v>14.420999999999999</c:v>
                </c:pt>
                <c:pt idx="1142">
                  <c:v>17.382000000000001</c:v>
                </c:pt>
                <c:pt idx="1143">
                  <c:v>17.280999999999999</c:v>
                </c:pt>
                <c:pt idx="1144">
                  <c:v>14.644</c:v>
                </c:pt>
                <c:pt idx="1145">
                  <c:v>15.519</c:v>
                </c:pt>
                <c:pt idx="1146">
                  <c:v>14.968999999999999</c:v>
                </c:pt>
                <c:pt idx="1147">
                  <c:v>14.817</c:v>
                </c:pt>
                <c:pt idx="1148">
                  <c:v>15.092000000000001</c:v>
                </c:pt>
                <c:pt idx="1149">
                  <c:v>14.930999999999999</c:v>
                </c:pt>
                <c:pt idx="1150">
                  <c:v>14.904</c:v>
                </c:pt>
                <c:pt idx="1151">
                  <c:v>14.91</c:v>
                </c:pt>
                <c:pt idx="1152">
                  <c:v>14.948</c:v>
                </c:pt>
                <c:pt idx="1153">
                  <c:v>14.914</c:v>
                </c:pt>
                <c:pt idx="1154">
                  <c:v>14.973000000000001</c:v>
                </c:pt>
                <c:pt idx="1155">
                  <c:v>14.676</c:v>
                </c:pt>
                <c:pt idx="1156">
                  <c:v>15.574999999999999</c:v>
                </c:pt>
                <c:pt idx="1157">
                  <c:v>15.596</c:v>
                </c:pt>
                <c:pt idx="1158">
                  <c:v>15.614000000000001</c:v>
                </c:pt>
                <c:pt idx="1159">
                  <c:v>15.622</c:v>
                </c:pt>
                <c:pt idx="1160">
                  <c:v>15.637</c:v>
                </c:pt>
                <c:pt idx="1161">
                  <c:v>15.647</c:v>
                </c:pt>
                <c:pt idx="1162">
                  <c:v>15.663</c:v>
                </c:pt>
                <c:pt idx="1163">
                  <c:v>15.664</c:v>
                </c:pt>
                <c:pt idx="1164">
                  <c:v>15.670999999999999</c:v>
                </c:pt>
                <c:pt idx="1165">
                  <c:v>15.664999999999999</c:v>
                </c:pt>
                <c:pt idx="1166">
                  <c:v>15.67</c:v>
                </c:pt>
                <c:pt idx="1167">
                  <c:v>15.688000000000001</c:v>
                </c:pt>
                <c:pt idx="1168">
                  <c:v>15.702999999999999</c:v>
                </c:pt>
                <c:pt idx="1169">
                  <c:v>15.705</c:v>
                </c:pt>
                <c:pt idx="1170">
                  <c:v>15.718999999999999</c:v>
                </c:pt>
                <c:pt idx="1171">
                  <c:v>15.723000000000001</c:v>
                </c:pt>
                <c:pt idx="1172">
                  <c:v>15.734999999999999</c:v>
                </c:pt>
                <c:pt idx="1173">
                  <c:v>15.744999999999999</c:v>
                </c:pt>
                <c:pt idx="1174">
                  <c:v>15.785</c:v>
                </c:pt>
                <c:pt idx="1175">
                  <c:v>15.791</c:v>
                </c:pt>
                <c:pt idx="1176">
                  <c:v>15.801</c:v>
                </c:pt>
                <c:pt idx="1177">
                  <c:v>15.795999999999999</c:v>
                </c:pt>
                <c:pt idx="1178">
                  <c:v>15.792</c:v>
                </c:pt>
                <c:pt idx="1179">
                  <c:v>15.804</c:v>
                </c:pt>
                <c:pt idx="1180">
                  <c:v>15.808</c:v>
                </c:pt>
                <c:pt idx="1181">
                  <c:v>15.815</c:v>
                </c:pt>
                <c:pt idx="1182">
                  <c:v>15.831</c:v>
                </c:pt>
                <c:pt idx="1183">
                  <c:v>15.837</c:v>
                </c:pt>
                <c:pt idx="1184">
                  <c:v>15.843999999999999</c:v>
                </c:pt>
                <c:pt idx="1185">
                  <c:v>15.85</c:v>
                </c:pt>
                <c:pt idx="1186">
                  <c:v>15.856999999999999</c:v>
                </c:pt>
                <c:pt idx="1187">
                  <c:v>15.875</c:v>
                </c:pt>
                <c:pt idx="1188">
                  <c:v>15.882999999999999</c:v>
                </c:pt>
                <c:pt idx="1189">
                  <c:v>15.91</c:v>
                </c:pt>
                <c:pt idx="1190">
                  <c:v>15.926</c:v>
                </c:pt>
                <c:pt idx="1191">
                  <c:v>15.964</c:v>
                </c:pt>
                <c:pt idx="1192">
                  <c:v>16.009</c:v>
                </c:pt>
                <c:pt idx="1193">
                  <c:v>16.012</c:v>
                </c:pt>
                <c:pt idx="1194">
                  <c:v>16.009</c:v>
                </c:pt>
                <c:pt idx="1195">
                  <c:v>16.021999999999998</c:v>
                </c:pt>
                <c:pt idx="1196">
                  <c:v>16.027000000000001</c:v>
                </c:pt>
                <c:pt idx="1197">
                  <c:v>16.023</c:v>
                </c:pt>
                <c:pt idx="1198">
                  <c:v>16.033999999999999</c:v>
                </c:pt>
                <c:pt idx="1199">
                  <c:v>16.048999999999999</c:v>
                </c:pt>
                <c:pt idx="1200">
                  <c:v>16.056999999999999</c:v>
                </c:pt>
                <c:pt idx="1201">
                  <c:v>16.071000000000002</c:v>
                </c:pt>
                <c:pt idx="1202">
                  <c:v>16.087</c:v>
                </c:pt>
                <c:pt idx="1203">
                  <c:v>16.100000000000001</c:v>
                </c:pt>
                <c:pt idx="1204">
                  <c:v>16.12</c:v>
                </c:pt>
                <c:pt idx="1205">
                  <c:v>16.172999999999998</c:v>
                </c:pt>
                <c:pt idx="1206">
                  <c:v>16.145</c:v>
                </c:pt>
                <c:pt idx="1207">
                  <c:v>16.161000000000001</c:v>
                </c:pt>
                <c:pt idx="1208">
                  <c:v>16.172000000000001</c:v>
                </c:pt>
                <c:pt idx="1209">
                  <c:v>16.175000000000001</c:v>
                </c:pt>
                <c:pt idx="1210">
                  <c:v>16.181000000000001</c:v>
                </c:pt>
                <c:pt idx="1211">
                  <c:v>16.207000000000001</c:v>
                </c:pt>
                <c:pt idx="1212">
                  <c:v>16.228000000000002</c:v>
                </c:pt>
                <c:pt idx="1213">
                  <c:v>16.241</c:v>
                </c:pt>
                <c:pt idx="1214">
                  <c:v>16.233000000000001</c:v>
                </c:pt>
                <c:pt idx="1215">
                  <c:v>16.241</c:v>
                </c:pt>
                <c:pt idx="1216">
                  <c:v>16.265999999999998</c:v>
                </c:pt>
                <c:pt idx="1217">
                  <c:v>16.276</c:v>
                </c:pt>
                <c:pt idx="1218">
                  <c:v>16.283999999999999</c:v>
                </c:pt>
                <c:pt idx="1219">
                  <c:v>16.288</c:v>
                </c:pt>
                <c:pt idx="1220">
                  <c:v>16.298999999999999</c:v>
                </c:pt>
                <c:pt idx="1221">
                  <c:v>16.286999999999999</c:v>
                </c:pt>
                <c:pt idx="1222">
                  <c:v>16.285</c:v>
                </c:pt>
                <c:pt idx="1223">
                  <c:v>16.292000000000002</c:v>
                </c:pt>
                <c:pt idx="1224">
                  <c:v>16.297999999999998</c:v>
                </c:pt>
                <c:pt idx="1225">
                  <c:v>16.303000000000001</c:v>
                </c:pt>
                <c:pt idx="1226">
                  <c:v>16.303000000000001</c:v>
                </c:pt>
                <c:pt idx="1227">
                  <c:v>16.308</c:v>
                </c:pt>
                <c:pt idx="1228">
                  <c:v>16.318000000000001</c:v>
                </c:pt>
                <c:pt idx="1229">
                  <c:v>16.324000000000002</c:v>
                </c:pt>
                <c:pt idx="1230">
                  <c:v>16.343</c:v>
                </c:pt>
                <c:pt idx="1231">
                  <c:v>16.347000000000001</c:v>
                </c:pt>
                <c:pt idx="1232">
                  <c:v>16.36</c:v>
                </c:pt>
                <c:pt idx="1233">
                  <c:v>16.379000000000001</c:v>
                </c:pt>
                <c:pt idx="1234">
                  <c:v>16.391999999999999</c:v>
                </c:pt>
                <c:pt idx="1235">
                  <c:v>16.41</c:v>
                </c:pt>
                <c:pt idx="1236">
                  <c:v>16.419</c:v>
                </c:pt>
                <c:pt idx="1237">
                  <c:v>16.427</c:v>
                </c:pt>
                <c:pt idx="1238">
                  <c:v>16.442</c:v>
                </c:pt>
                <c:pt idx="1239">
                  <c:v>16.451000000000001</c:v>
                </c:pt>
                <c:pt idx="1240">
                  <c:v>16.456</c:v>
                </c:pt>
                <c:pt idx="1241">
                  <c:v>16.475000000000001</c:v>
                </c:pt>
                <c:pt idx="1242">
                  <c:v>16.481999999999999</c:v>
                </c:pt>
                <c:pt idx="1243">
                  <c:v>16.494</c:v>
                </c:pt>
                <c:pt idx="1244">
                  <c:v>16.509</c:v>
                </c:pt>
                <c:pt idx="1245">
                  <c:v>16.524000000000001</c:v>
                </c:pt>
                <c:pt idx="1246">
                  <c:v>16.533000000000001</c:v>
                </c:pt>
                <c:pt idx="1247">
                  <c:v>16.544</c:v>
                </c:pt>
                <c:pt idx="1248">
                  <c:v>16.556999999999999</c:v>
                </c:pt>
                <c:pt idx="1249">
                  <c:v>16.565999999999999</c:v>
                </c:pt>
                <c:pt idx="1250">
                  <c:v>16.581</c:v>
                </c:pt>
                <c:pt idx="1251">
                  <c:v>16.594999999999999</c:v>
                </c:pt>
                <c:pt idx="1252">
                  <c:v>16.608000000000001</c:v>
                </c:pt>
                <c:pt idx="1253">
                  <c:v>16.616</c:v>
                </c:pt>
                <c:pt idx="1254">
                  <c:v>16.623000000000001</c:v>
                </c:pt>
                <c:pt idx="1255">
                  <c:v>16.641999999999999</c:v>
                </c:pt>
                <c:pt idx="1256">
                  <c:v>16.670000000000002</c:v>
                </c:pt>
                <c:pt idx="1257">
                  <c:v>16.7</c:v>
                </c:pt>
                <c:pt idx="1258">
                  <c:v>16.731000000000002</c:v>
                </c:pt>
                <c:pt idx="1259">
                  <c:v>16.728000000000002</c:v>
                </c:pt>
                <c:pt idx="1260">
                  <c:v>16.739999999999998</c:v>
                </c:pt>
                <c:pt idx="1261">
                  <c:v>16.747</c:v>
                </c:pt>
                <c:pt idx="1262">
                  <c:v>16.766999999999999</c:v>
                </c:pt>
                <c:pt idx="1263">
                  <c:v>16.789000000000001</c:v>
                </c:pt>
                <c:pt idx="1264">
                  <c:v>16.791</c:v>
                </c:pt>
                <c:pt idx="1265">
                  <c:v>16.823</c:v>
                </c:pt>
                <c:pt idx="1266">
                  <c:v>16.844000000000001</c:v>
                </c:pt>
                <c:pt idx="1267">
                  <c:v>16.852</c:v>
                </c:pt>
                <c:pt idx="1268">
                  <c:v>16.859000000000002</c:v>
                </c:pt>
                <c:pt idx="1269">
                  <c:v>16.869</c:v>
                </c:pt>
                <c:pt idx="1270">
                  <c:v>16.878</c:v>
                </c:pt>
                <c:pt idx="1271">
                  <c:v>16.893000000000001</c:v>
                </c:pt>
                <c:pt idx="1272">
                  <c:v>16.907</c:v>
                </c:pt>
                <c:pt idx="1273">
                  <c:v>16.927</c:v>
                </c:pt>
                <c:pt idx="1274">
                  <c:v>16.925999999999998</c:v>
                </c:pt>
                <c:pt idx="1275">
                  <c:v>16.946000000000002</c:v>
                </c:pt>
                <c:pt idx="1276">
                  <c:v>16.957000000000001</c:v>
                </c:pt>
                <c:pt idx="1277">
                  <c:v>16.975000000000001</c:v>
                </c:pt>
                <c:pt idx="1278">
                  <c:v>16.994</c:v>
                </c:pt>
                <c:pt idx="1279">
                  <c:v>17.004000000000001</c:v>
                </c:pt>
                <c:pt idx="1280">
                  <c:v>17.018999999999998</c:v>
                </c:pt>
                <c:pt idx="1281">
                  <c:v>17.024000000000001</c:v>
                </c:pt>
                <c:pt idx="1282">
                  <c:v>17.036000000000001</c:v>
                </c:pt>
                <c:pt idx="1283">
                  <c:v>17.05</c:v>
                </c:pt>
                <c:pt idx="1284">
                  <c:v>17.058</c:v>
                </c:pt>
                <c:pt idx="1285">
                  <c:v>17.085999999999999</c:v>
                </c:pt>
                <c:pt idx="1286">
                  <c:v>17.094999999999999</c:v>
                </c:pt>
                <c:pt idx="1287">
                  <c:v>17.100999999999999</c:v>
                </c:pt>
                <c:pt idx="1288">
                  <c:v>17.117000000000001</c:v>
                </c:pt>
                <c:pt idx="1289">
                  <c:v>17.131</c:v>
                </c:pt>
                <c:pt idx="1290">
                  <c:v>17.146999999999998</c:v>
                </c:pt>
                <c:pt idx="1291">
                  <c:v>17.16</c:v>
                </c:pt>
                <c:pt idx="1292">
                  <c:v>17.170999999999999</c:v>
                </c:pt>
                <c:pt idx="1293">
                  <c:v>17.190000000000001</c:v>
                </c:pt>
                <c:pt idx="1294">
                  <c:v>17.218</c:v>
                </c:pt>
                <c:pt idx="1295">
                  <c:v>17.257999999999999</c:v>
                </c:pt>
                <c:pt idx="1296">
                  <c:v>17.274000000000001</c:v>
                </c:pt>
                <c:pt idx="1297">
                  <c:v>17.271000000000001</c:v>
                </c:pt>
                <c:pt idx="1298">
                  <c:v>17.277999999999999</c:v>
                </c:pt>
                <c:pt idx="1299">
                  <c:v>17.289000000000001</c:v>
                </c:pt>
                <c:pt idx="1300">
                  <c:v>17.314</c:v>
                </c:pt>
                <c:pt idx="1301">
                  <c:v>17.312999999999999</c:v>
                </c:pt>
                <c:pt idx="1302">
                  <c:v>17.323</c:v>
                </c:pt>
                <c:pt idx="1303">
                  <c:v>17.327000000000002</c:v>
                </c:pt>
                <c:pt idx="1304">
                  <c:v>17.343</c:v>
                </c:pt>
                <c:pt idx="1305">
                  <c:v>17.349</c:v>
                </c:pt>
                <c:pt idx="1306">
                  <c:v>17.372</c:v>
                </c:pt>
                <c:pt idx="1307">
                  <c:v>17.385999999999999</c:v>
                </c:pt>
                <c:pt idx="1308">
                  <c:v>17.396000000000001</c:v>
                </c:pt>
                <c:pt idx="1309">
                  <c:v>17.419</c:v>
                </c:pt>
                <c:pt idx="1310">
                  <c:v>17.437999999999999</c:v>
                </c:pt>
                <c:pt idx="1311">
                  <c:v>17.452999999999999</c:v>
                </c:pt>
                <c:pt idx="1312">
                  <c:v>17.469000000000001</c:v>
                </c:pt>
                <c:pt idx="1313">
                  <c:v>17.486000000000001</c:v>
                </c:pt>
                <c:pt idx="1314">
                  <c:v>17.513999999999999</c:v>
                </c:pt>
                <c:pt idx="1315">
                  <c:v>17.544</c:v>
                </c:pt>
                <c:pt idx="1316">
                  <c:v>17.553999999999998</c:v>
                </c:pt>
                <c:pt idx="1317">
                  <c:v>17.577999999999999</c:v>
                </c:pt>
                <c:pt idx="1318">
                  <c:v>17.63</c:v>
                </c:pt>
                <c:pt idx="1319">
                  <c:v>17.638999999999999</c:v>
                </c:pt>
                <c:pt idx="1320">
                  <c:v>17.658999999999999</c:v>
                </c:pt>
                <c:pt idx="1321">
                  <c:v>17.666</c:v>
                </c:pt>
                <c:pt idx="1322">
                  <c:v>17.669</c:v>
                </c:pt>
                <c:pt idx="1323">
                  <c:v>17.687000000000001</c:v>
                </c:pt>
                <c:pt idx="1324">
                  <c:v>17.738</c:v>
                </c:pt>
                <c:pt idx="1325">
                  <c:v>17.742999999999999</c:v>
                </c:pt>
                <c:pt idx="1326">
                  <c:v>17.739000000000001</c:v>
                </c:pt>
                <c:pt idx="1327">
                  <c:v>17.773</c:v>
                </c:pt>
                <c:pt idx="1328">
                  <c:v>17.797999999999998</c:v>
                </c:pt>
                <c:pt idx="1329">
                  <c:v>17.795000000000002</c:v>
                </c:pt>
                <c:pt idx="1330">
                  <c:v>17.806000000000001</c:v>
                </c:pt>
                <c:pt idx="1331">
                  <c:v>17.858000000000001</c:v>
                </c:pt>
                <c:pt idx="1332">
                  <c:v>17.902000000000001</c:v>
                </c:pt>
                <c:pt idx="1333">
                  <c:v>17.891999999999999</c:v>
                </c:pt>
                <c:pt idx="1334">
                  <c:v>17.878</c:v>
                </c:pt>
                <c:pt idx="1335">
                  <c:v>17.888000000000002</c:v>
                </c:pt>
                <c:pt idx="1336">
                  <c:v>17.895</c:v>
                </c:pt>
                <c:pt idx="1337">
                  <c:v>17.913</c:v>
                </c:pt>
                <c:pt idx="1338">
                  <c:v>17.936</c:v>
                </c:pt>
                <c:pt idx="1339">
                  <c:v>17.949000000000002</c:v>
                </c:pt>
                <c:pt idx="1340">
                  <c:v>17.978000000000002</c:v>
                </c:pt>
                <c:pt idx="1341">
                  <c:v>18.010000000000002</c:v>
                </c:pt>
                <c:pt idx="1342">
                  <c:v>18.027000000000001</c:v>
                </c:pt>
                <c:pt idx="1343">
                  <c:v>18.026</c:v>
                </c:pt>
                <c:pt idx="1344">
                  <c:v>18.035</c:v>
                </c:pt>
                <c:pt idx="1345">
                  <c:v>18.05</c:v>
                </c:pt>
                <c:pt idx="1346">
                  <c:v>18.062999999999999</c:v>
                </c:pt>
                <c:pt idx="1347">
                  <c:v>18.082000000000001</c:v>
                </c:pt>
                <c:pt idx="1348">
                  <c:v>18.094999999999999</c:v>
                </c:pt>
                <c:pt idx="1349">
                  <c:v>18.119</c:v>
                </c:pt>
                <c:pt idx="1350">
                  <c:v>18.126999999999999</c:v>
                </c:pt>
                <c:pt idx="1351">
                  <c:v>18.146000000000001</c:v>
                </c:pt>
                <c:pt idx="1352">
                  <c:v>18.167999999999999</c:v>
                </c:pt>
                <c:pt idx="1353">
                  <c:v>18.186</c:v>
                </c:pt>
                <c:pt idx="1354">
                  <c:v>18.204000000000001</c:v>
                </c:pt>
                <c:pt idx="1355">
                  <c:v>18.207999999999998</c:v>
                </c:pt>
                <c:pt idx="1356">
                  <c:v>18.146000000000001</c:v>
                </c:pt>
                <c:pt idx="1357">
                  <c:v>18.190999999999999</c:v>
                </c:pt>
                <c:pt idx="1358">
                  <c:v>17.763000000000002</c:v>
                </c:pt>
                <c:pt idx="1359">
                  <c:v>17.777999999999999</c:v>
                </c:pt>
                <c:pt idx="1360">
                  <c:v>17.731999999999999</c:v>
                </c:pt>
                <c:pt idx="1361">
                  <c:v>17.808</c:v>
                </c:pt>
                <c:pt idx="1362">
                  <c:v>17.956</c:v>
                </c:pt>
                <c:pt idx="1363">
                  <c:v>18.247</c:v>
                </c:pt>
                <c:pt idx="1364">
                  <c:v>18.207000000000001</c:v>
                </c:pt>
                <c:pt idx="1365">
                  <c:v>18.399000000000001</c:v>
                </c:pt>
                <c:pt idx="1366">
                  <c:v>18.414999999999999</c:v>
                </c:pt>
                <c:pt idx="1367">
                  <c:v>18.469000000000001</c:v>
                </c:pt>
                <c:pt idx="1368">
                  <c:v>18.489999999999998</c:v>
                </c:pt>
                <c:pt idx="1369">
                  <c:v>18.510999999999999</c:v>
                </c:pt>
                <c:pt idx="1370">
                  <c:v>18.526</c:v>
                </c:pt>
                <c:pt idx="1371">
                  <c:v>18.53</c:v>
                </c:pt>
                <c:pt idx="1372">
                  <c:v>18.556000000000001</c:v>
                </c:pt>
                <c:pt idx="1373">
                  <c:v>18.579000000000001</c:v>
                </c:pt>
                <c:pt idx="1374">
                  <c:v>18.603999999999999</c:v>
                </c:pt>
                <c:pt idx="1375">
                  <c:v>18.626000000000001</c:v>
                </c:pt>
                <c:pt idx="1376">
                  <c:v>18.626000000000001</c:v>
                </c:pt>
                <c:pt idx="1377">
                  <c:v>18.635000000000002</c:v>
                </c:pt>
                <c:pt idx="1378">
                  <c:v>18.645</c:v>
                </c:pt>
                <c:pt idx="1379">
                  <c:v>18.655000000000001</c:v>
                </c:pt>
                <c:pt idx="1380">
                  <c:v>18.684999999999999</c:v>
                </c:pt>
                <c:pt idx="1381">
                  <c:v>18.707000000000001</c:v>
                </c:pt>
                <c:pt idx="1382">
                  <c:v>18.689</c:v>
                </c:pt>
                <c:pt idx="1383">
                  <c:v>18.722999999999999</c:v>
                </c:pt>
                <c:pt idx="1384">
                  <c:v>18.712</c:v>
                </c:pt>
                <c:pt idx="1385">
                  <c:v>18.718</c:v>
                </c:pt>
                <c:pt idx="1386">
                  <c:v>18.72</c:v>
                </c:pt>
                <c:pt idx="1387">
                  <c:v>18.742999999999999</c:v>
                </c:pt>
                <c:pt idx="1388">
                  <c:v>18.765000000000001</c:v>
                </c:pt>
                <c:pt idx="1389">
                  <c:v>18.777999999999999</c:v>
                </c:pt>
                <c:pt idx="1390">
                  <c:v>18.802</c:v>
                </c:pt>
                <c:pt idx="1391">
                  <c:v>18.834</c:v>
                </c:pt>
                <c:pt idx="1392">
                  <c:v>18.838000000000001</c:v>
                </c:pt>
                <c:pt idx="1393">
                  <c:v>18.876999999999999</c:v>
                </c:pt>
                <c:pt idx="1394">
                  <c:v>18.896000000000001</c:v>
                </c:pt>
                <c:pt idx="1395">
                  <c:v>18.905000000000001</c:v>
                </c:pt>
                <c:pt idx="1396">
                  <c:v>18.908999999999999</c:v>
                </c:pt>
                <c:pt idx="1397">
                  <c:v>18.913</c:v>
                </c:pt>
                <c:pt idx="1398">
                  <c:v>18.916</c:v>
                </c:pt>
                <c:pt idx="1399">
                  <c:v>18.933</c:v>
                </c:pt>
                <c:pt idx="1400">
                  <c:v>18.948</c:v>
                </c:pt>
                <c:pt idx="1401">
                  <c:v>18.957999999999998</c:v>
                </c:pt>
                <c:pt idx="1402">
                  <c:v>18.943999999999999</c:v>
                </c:pt>
                <c:pt idx="1403">
                  <c:v>18.956</c:v>
                </c:pt>
                <c:pt idx="1404">
                  <c:v>18.974</c:v>
                </c:pt>
                <c:pt idx="1405">
                  <c:v>19.007999999999999</c:v>
                </c:pt>
                <c:pt idx="1406">
                  <c:v>19.013000000000002</c:v>
                </c:pt>
                <c:pt idx="1407">
                  <c:v>19.018999999999998</c:v>
                </c:pt>
                <c:pt idx="1408">
                  <c:v>19.041</c:v>
                </c:pt>
                <c:pt idx="1409">
                  <c:v>19.032</c:v>
                </c:pt>
                <c:pt idx="1410">
                  <c:v>19.036999999999999</c:v>
                </c:pt>
                <c:pt idx="1411">
                  <c:v>19.027999999999999</c:v>
                </c:pt>
                <c:pt idx="1412">
                  <c:v>19.038</c:v>
                </c:pt>
                <c:pt idx="1413">
                  <c:v>19.059000000000001</c:v>
                </c:pt>
                <c:pt idx="1414">
                  <c:v>19.076000000000001</c:v>
                </c:pt>
                <c:pt idx="1415">
                  <c:v>19.09</c:v>
                </c:pt>
                <c:pt idx="1416">
                  <c:v>19.109000000000002</c:v>
                </c:pt>
                <c:pt idx="1417">
                  <c:v>19.131</c:v>
                </c:pt>
                <c:pt idx="1418">
                  <c:v>19.158000000000001</c:v>
                </c:pt>
                <c:pt idx="1419">
                  <c:v>19.157</c:v>
                </c:pt>
                <c:pt idx="1420">
                  <c:v>19.167000000000002</c:v>
                </c:pt>
                <c:pt idx="1421">
                  <c:v>19.231000000000002</c:v>
                </c:pt>
                <c:pt idx="1422">
                  <c:v>19.247</c:v>
                </c:pt>
                <c:pt idx="1423">
                  <c:v>19.254999999999999</c:v>
                </c:pt>
                <c:pt idx="1424">
                  <c:v>19.274000000000001</c:v>
                </c:pt>
                <c:pt idx="1425">
                  <c:v>19.29</c:v>
                </c:pt>
                <c:pt idx="1426">
                  <c:v>19.318000000000001</c:v>
                </c:pt>
                <c:pt idx="1427">
                  <c:v>19.324000000000002</c:v>
                </c:pt>
                <c:pt idx="1428">
                  <c:v>19.343</c:v>
                </c:pt>
                <c:pt idx="1429">
                  <c:v>19.359000000000002</c:v>
                </c:pt>
                <c:pt idx="1430">
                  <c:v>19.361999999999998</c:v>
                </c:pt>
                <c:pt idx="1431">
                  <c:v>19.373999999999999</c:v>
                </c:pt>
                <c:pt idx="1432">
                  <c:v>19.395</c:v>
                </c:pt>
                <c:pt idx="1433">
                  <c:v>19.41</c:v>
                </c:pt>
                <c:pt idx="1434">
                  <c:v>19.414000000000001</c:v>
                </c:pt>
                <c:pt idx="1435">
                  <c:v>19.431999999999999</c:v>
                </c:pt>
                <c:pt idx="1436">
                  <c:v>19.463000000000001</c:v>
                </c:pt>
                <c:pt idx="1437">
                  <c:v>19.48</c:v>
                </c:pt>
                <c:pt idx="1438">
                  <c:v>19.495999999999999</c:v>
                </c:pt>
                <c:pt idx="1439">
                  <c:v>19.504000000000001</c:v>
                </c:pt>
                <c:pt idx="1440">
                  <c:v>19.516999999999999</c:v>
                </c:pt>
                <c:pt idx="1441">
                  <c:v>19.54</c:v>
                </c:pt>
                <c:pt idx="1442">
                  <c:v>19.565999999999999</c:v>
                </c:pt>
                <c:pt idx="1443">
                  <c:v>19.587</c:v>
                </c:pt>
                <c:pt idx="1444">
                  <c:v>19.631</c:v>
                </c:pt>
                <c:pt idx="1445">
                  <c:v>19.623999999999999</c:v>
                </c:pt>
                <c:pt idx="1446">
                  <c:v>19.635000000000002</c:v>
                </c:pt>
                <c:pt idx="1447">
                  <c:v>19.649999999999999</c:v>
                </c:pt>
                <c:pt idx="1448">
                  <c:v>19.677</c:v>
                </c:pt>
                <c:pt idx="1449">
                  <c:v>19.698</c:v>
                </c:pt>
                <c:pt idx="1450">
                  <c:v>19.715</c:v>
                </c:pt>
                <c:pt idx="1451">
                  <c:v>19.73</c:v>
                </c:pt>
                <c:pt idx="1452">
                  <c:v>19.742000000000001</c:v>
                </c:pt>
                <c:pt idx="1453">
                  <c:v>19.768999999999998</c:v>
                </c:pt>
                <c:pt idx="1454">
                  <c:v>19.794</c:v>
                </c:pt>
                <c:pt idx="1455">
                  <c:v>19.821000000000002</c:v>
                </c:pt>
                <c:pt idx="1456">
                  <c:v>19.850000000000001</c:v>
                </c:pt>
                <c:pt idx="1457">
                  <c:v>19.873000000000001</c:v>
                </c:pt>
                <c:pt idx="1458">
                  <c:v>19.872</c:v>
                </c:pt>
                <c:pt idx="1459">
                  <c:v>19.919</c:v>
                </c:pt>
                <c:pt idx="1460">
                  <c:v>19.936</c:v>
                </c:pt>
                <c:pt idx="1461">
                  <c:v>19.917999999999999</c:v>
                </c:pt>
                <c:pt idx="1462">
                  <c:v>19.873999999999999</c:v>
                </c:pt>
                <c:pt idx="1463">
                  <c:v>19.896000000000001</c:v>
                </c:pt>
                <c:pt idx="1464">
                  <c:v>19.298999999999999</c:v>
                </c:pt>
                <c:pt idx="1465">
                  <c:v>19.442</c:v>
                </c:pt>
                <c:pt idx="1466">
                  <c:v>19.701000000000001</c:v>
                </c:pt>
                <c:pt idx="1467">
                  <c:v>19.326000000000001</c:v>
                </c:pt>
                <c:pt idx="1468">
                  <c:v>19.513999999999999</c:v>
                </c:pt>
                <c:pt idx="1469">
                  <c:v>19.562000000000001</c:v>
                </c:pt>
                <c:pt idx="1470">
                  <c:v>19.593</c:v>
                </c:pt>
                <c:pt idx="1471">
                  <c:v>19.651</c:v>
                </c:pt>
                <c:pt idx="1472">
                  <c:v>19.882000000000001</c:v>
                </c:pt>
                <c:pt idx="1473">
                  <c:v>19.779</c:v>
                </c:pt>
                <c:pt idx="1474">
                  <c:v>19.887</c:v>
                </c:pt>
                <c:pt idx="1475">
                  <c:v>19.728000000000002</c:v>
                </c:pt>
                <c:pt idx="1476">
                  <c:v>19.962</c:v>
                </c:pt>
                <c:pt idx="1477">
                  <c:v>20.16</c:v>
                </c:pt>
                <c:pt idx="1478">
                  <c:v>20.2</c:v>
                </c:pt>
                <c:pt idx="1479">
                  <c:v>20.25</c:v>
                </c:pt>
                <c:pt idx="1480">
                  <c:v>20.309999999999999</c:v>
                </c:pt>
                <c:pt idx="1481">
                  <c:v>20.309999999999999</c:v>
                </c:pt>
                <c:pt idx="1482">
                  <c:v>20.32</c:v>
                </c:pt>
                <c:pt idx="1483">
                  <c:v>20.34</c:v>
                </c:pt>
                <c:pt idx="1484">
                  <c:v>20.39</c:v>
                </c:pt>
                <c:pt idx="1485">
                  <c:v>20.440000000000001</c:v>
                </c:pt>
                <c:pt idx="1486">
                  <c:v>20.45</c:v>
                </c:pt>
                <c:pt idx="1487">
                  <c:v>20.49</c:v>
                </c:pt>
                <c:pt idx="1488">
                  <c:v>20.53</c:v>
                </c:pt>
                <c:pt idx="1489">
                  <c:v>20.58</c:v>
                </c:pt>
                <c:pt idx="1490">
                  <c:v>20.62</c:v>
                </c:pt>
                <c:pt idx="1491">
                  <c:v>20.68</c:v>
                </c:pt>
                <c:pt idx="1492">
                  <c:v>20.71</c:v>
                </c:pt>
                <c:pt idx="1493">
                  <c:v>20.76</c:v>
                </c:pt>
                <c:pt idx="1494">
                  <c:v>20.77</c:v>
                </c:pt>
                <c:pt idx="1495">
                  <c:v>20.82</c:v>
                </c:pt>
                <c:pt idx="1496">
                  <c:v>20.87</c:v>
                </c:pt>
                <c:pt idx="1497">
                  <c:v>20.92</c:v>
                </c:pt>
                <c:pt idx="1498">
                  <c:v>20.96</c:v>
                </c:pt>
                <c:pt idx="1499">
                  <c:v>21.01</c:v>
                </c:pt>
                <c:pt idx="1500">
                  <c:v>21.08</c:v>
                </c:pt>
                <c:pt idx="1501">
                  <c:v>21.12</c:v>
                </c:pt>
                <c:pt idx="1502">
                  <c:v>21.17</c:v>
                </c:pt>
                <c:pt idx="1503">
                  <c:v>21.23</c:v>
                </c:pt>
                <c:pt idx="1504">
                  <c:v>21.28</c:v>
                </c:pt>
                <c:pt idx="1505">
                  <c:v>21.35</c:v>
                </c:pt>
                <c:pt idx="1506">
                  <c:v>21.4</c:v>
                </c:pt>
                <c:pt idx="1507">
                  <c:v>21.48</c:v>
                </c:pt>
                <c:pt idx="1508">
                  <c:v>21.56</c:v>
                </c:pt>
                <c:pt idx="1509">
                  <c:v>21.61</c:v>
                </c:pt>
                <c:pt idx="1510">
                  <c:v>21.67</c:v>
                </c:pt>
                <c:pt idx="1511">
                  <c:v>21.72</c:v>
                </c:pt>
                <c:pt idx="1512">
                  <c:v>21.81</c:v>
                </c:pt>
                <c:pt idx="1513">
                  <c:v>21.86</c:v>
                </c:pt>
                <c:pt idx="1514">
                  <c:v>21.96</c:v>
                </c:pt>
                <c:pt idx="1515">
                  <c:v>22.03</c:v>
                </c:pt>
                <c:pt idx="1516">
                  <c:v>22.14</c:v>
                </c:pt>
                <c:pt idx="1517">
                  <c:v>22.19</c:v>
                </c:pt>
                <c:pt idx="1518">
                  <c:v>22.27</c:v>
                </c:pt>
                <c:pt idx="1519">
                  <c:v>22.35</c:v>
                </c:pt>
                <c:pt idx="1520">
                  <c:v>22.36</c:v>
                </c:pt>
                <c:pt idx="1521">
                  <c:v>21.9</c:v>
                </c:pt>
                <c:pt idx="1522">
                  <c:v>22.39</c:v>
                </c:pt>
                <c:pt idx="1523">
                  <c:v>22.47</c:v>
                </c:pt>
                <c:pt idx="1524">
                  <c:v>22.52</c:v>
                </c:pt>
                <c:pt idx="1525">
                  <c:v>22.47</c:v>
                </c:pt>
                <c:pt idx="1526">
                  <c:v>22.59</c:v>
                </c:pt>
                <c:pt idx="1527">
                  <c:v>23.11</c:v>
                </c:pt>
                <c:pt idx="1528">
                  <c:v>23.24</c:v>
                </c:pt>
                <c:pt idx="1529">
                  <c:v>23.38</c:v>
                </c:pt>
                <c:pt idx="1530">
                  <c:v>23.58</c:v>
                </c:pt>
                <c:pt idx="1531">
                  <c:v>23.74</c:v>
                </c:pt>
                <c:pt idx="1532">
                  <c:v>23.84</c:v>
                </c:pt>
                <c:pt idx="1533">
                  <c:v>23.96</c:v>
                </c:pt>
                <c:pt idx="1534">
                  <c:v>24.1</c:v>
                </c:pt>
                <c:pt idx="1535">
                  <c:v>24.21</c:v>
                </c:pt>
                <c:pt idx="1536">
                  <c:v>24.32</c:v>
                </c:pt>
                <c:pt idx="1537">
                  <c:v>24.44</c:v>
                </c:pt>
                <c:pt idx="1538">
                  <c:v>24.56</c:v>
                </c:pt>
                <c:pt idx="1539">
                  <c:v>24.7</c:v>
                </c:pt>
                <c:pt idx="1540">
                  <c:v>24.78</c:v>
                </c:pt>
                <c:pt idx="1541">
                  <c:v>24.92</c:v>
                </c:pt>
                <c:pt idx="1542">
                  <c:v>25.06</c:v>
                </c:pt>
                <c:pt idx="1543">
                  <c:v>25.22</c:v>
                </c:pt>
                <c:pt idx="1544">
                  <c:v>25.39</c:v>
                </c:pt>
                <c:pt idx="1545">
                  <c:v>25.53</c:v>
                </c:pt>
                <c:pt idx="1546">
                  <c:v>25.69</c:v>
                </c:pt>
                <c:pt idx="1547">
                  <c:v>25.78</c:v>
                </c:pt>
                <c:pt idx="1548">
                  <c:v>25.94</c:v>
                </c:pt>
                <c:pt idx="1549">
                  <c:v>26.12</c:v>
                </c:pt>
                <c:pt idx="1550">
                  <c:v>26.29</c:v>
                </c:pt>
                <c:pt idx="1551">
                  <c:v>26.46</c:v>
                </c:pt>
                <c:pt idx="1552">
                  <c:v>26.65</c:v>
                </c:pt>
                <c:pt idx="1553">
                  <c:v>26.83</c:v>
                </c:pt>
                <c:pt idx="1554">
                  <c:v>26.95</c:v>
                </c:pt>
                <c:pt idx="1555">
                  <c:v>27.12</c:v>
                </c:pt>
                <c:pt idx="1556">
                  <c:v>27.31</c:v>
                </c:pt>
                <c:pt idx="1557">
                  <c:v>27.5</c:v>
                </c:pt>
                <c:pt idx="1558">
                  <c:v>27.71</c:v>
                </c:pt>
                <c:pt idx="1559">
                  <c:v>27.91</c:v>
                </c:pt>
                <c:pt idx="1560">
                  <c:v>28.1</c:v>
                </c:pt>
                <c:pt idx="1561">
                  <c:v>28.3</c:v>
                </c:pt>
                <c:pt idx="1562">
                  <c:v>28.43</c:v>
                </c:pt>
                <c:pt idx="1563">
                  <c:v>28.63</c:v>
                </c:pt>
                <c:pt idx="1564">
                  <c:v>28.84</c:v>
                </c:pt>
                <c:pt idx="1565">
                  <c:v>29.05</c:v>
                </c:pt>
                <c:pt idx="1566">
                  <c:v>29.27</c:v>
                </c:pt>
                <c:pt idx="1567">
                  <c:v>29.49</c:v>
                </c:pt>
                <c:pt idx="1568">
                  <c:v>29.71</c:v>
                </c:pt>
                <c:pt idx="1569">
                  <c:v>29.85</c:v>
                </c:pt>
                <c:pt idx="1570">
                  <c:v>30.06</c:v>
                </c:pt>
                <c:pt idx="1571">
                  <c:v>30.26</c:v>
                </c:pt>
                <c:pt idx="1572">
                  <c:v>30.48</c:v>
                </c:pt>
                <c:pt idx="1573">
                  <c:v>30.71</c:v>
                </c:pt>
                <c:pt idx="1574">
                  <c:v>30.93</c:v>
                </c:pt>
                <c:pt idx="1575">
                  <c:v>31.16</c:v>
                </c:pt>
                <c:pt idx="1576">
                  <c:v>31.37</c:v>
                </c:pt>
                <c:pt idx="1577">
                  <c:v>31.52</c:v>
                </c:pt>
                <c:pt idx="1578">
                  <c:v>31.76</c:v>
                </c:pt>
                <c:pt idx="1579">
                  <c:v>31.99</c:v>
                </c:pt>
                <c:pt idx="1580">
                  <c:v>32.22</c:v>
                </c:pt>
                <c:pt idx="1581">
                  <c:v>32.46</c:v>
                </c:pt>
                <c:pt idx="1582">
                  <c:v>32.68</c:v>
                </c:pt>
                <c:pt idx="1583">
                  <c:v>32.909999999999997</c:v>
                </c:pt>
                <c:pt idx="1584">
                  <c:v>33.06</c:v>
                </c:pt>
                <c:pt idx="1585">
                  <c:v>33.29</c:v>
                </c:pt>
                <c:pt idx="1586">
                  <c:v>33.520000000000003</c:v>
                </c:pt>
                <c:pt idx="1587">
                  <c:v>33.75</c:v>
                </c:pt>
                <c:pt idx="1588">
                  <c:v>33.99</c:v>
                </c:pt>
                <c:pt idx="1589">
                  <c:v>34.22</c:v>
                </c:pt>
                <c:pt idx="1590">
                  <c:v>34.450000000000003</c:v>
                </c:pt>
                <c:pt idx="1591">
                  <c:v>34.6</c:v>
                </c:pt>
                <c:pt idx="1592">
                  <c:v>34.840000000000003</c:v>
                </c:pt>
                <c:pt idx="1593">
                  <c:v>35.07</c:v>
                </c:pt>
                <c:pt idx="1594">
                  <c:v>35.31</c:v>
                </c:pt>
                <c:pt idx="1595">
                  <c:v>35.54</c:v>
                </c:pt>
                <c:pt idx="1596">
                  <c:v>35.78</c:v>
                </c:pt>
                <c:pt idx="1597">
                  <c:v>36</c:v>
                </c:pt>
                <c:pt idx="1598">
                  <c:v>36.229999999999997</c:v>
                </c:pt>
                <c:pt idx="1599">
                  <c:v>36.39</c:v>
                </c:pt>
                <c:pt idx="1600">
                  <c:v>36.619999999999997</c:v>
                </c:pt>
                <c:pt idx="1601">
                  <c:v>36.840000000000003</c:v>
                </c:pt>
                <c:pt idx="1602">
                  <c:v>37.07</c:v>
                </c:pt>
                <c:pt idx="1603">
                  <c:v>37.299999999999997</c:v>
                </c:pt>
                <c:pt idx="1604">
                  <c:v>37.54</c:v>
                </c:pt>
                <c:pt idx="1605">
                  <c:v>37.75</c:v>
                </c:pt>
                <c:pt idx="1606">
                  <c:v>37.9</c:v>
                </c:pt>
                <c:pt idx="1607">
                  <c:v>38.130000000000003</c:v>
                </c:pt>
                <c:pt idx="1608">
                  <c:v>38.369999999999997</c:v>
                </c:pt>
                <c:pt idx="1609">
                  <c:v>38.6</c:v>
                </c:pt>
                <c:pt idx="1610">
                  <c:v>38.82</c:v>
                </c:pt>
                <c:pt idx="1611">
                  <c:v>39.049999999999997</c:v>
                </c:pt>
                <c:pt idx="1612">
                  <c:v>39.28</c:v>
                </c:pt>
                <c:pt idx="1613">
                  <c:v>39.5</c:v>
                </c:pt>
                <c:pt idx="1614">
                  <c:v>39.659999999999997</c:v>
                </c:pt>
                <c:pt idx="1615">
                  <c:v>39.869999999999997</c:v>
                </c:pt>
                <c:pt idx="1616">
                  <c:v>40.08</c:v>
                </c:pt>
                <c:pt idx="1617">
                  <c:v>40.32</c:v>
                </c:pt>
                <c:pt idx="1618">
                  <c:v>40.54</c:v>
                </c:pt>
                <c:pt idx="1619">
                  <c:v>40.75</c:v>
                </c:pt>
                <c:pt idx="1620">
                  <c:v>40.97</c:v>
                </c:pt>
                <c:pt idx="1621">
                  <c:v>41.1</c:v>
                </c:pt>
                <c:pt idx="1622">
                  <c:v>41.32</c:v>
                </c:pt>
                <c:pt idx="1623">
                  <c:v>41.55</c:v>
                </c:pt>
                <c:pt idx="1624">
                  <c:v>41.77</c:v>
                </c:pt>
                <c:pt idx="1625">
                  <c:v>41.97</c:v>
                </c:pt>
                <c:pt idx="1626">
                  <c:v>42.19</c:v>
                </c:pt>
                <c:pt idx="1627">
                  <c:v>42.39</c:v>
                </c:pt>
                <c:pt idx="1628">
                  <c:v>42.6</c:v>
                </c:pt>
                <c:pt idx="1629">
                  <c:v>42.74</c:v>
                </c:pt>
                <c:pt idx="1630">
                  <c:v>42.96</c:v>
                </c:pt>
                <c:pt idx="1631">
                  <c:v>43.16</c:v>
                </c:pt>
                <c:pt idx="1632">
                  <c:v>43.37</c:v>
                </c:pt>
                <c:pt idx="1633">
                  <c:v>43.58</c:v>
                </c:pt>
                <c:pt idx="1634">
                  <c:v>43.8</c:v>
                </c:pt>
                <c:pt idx="1635">
                  <c:v>43.99</c:v>
                </c:pt>
                <c:pt idx="1636">
                  <c:v>44.13</c:v>
                </c:pt>
                <c:pt idx="1637">
                  <c:v>44.35</c:v>
                </c:pt>
                <c:pt idx="1638">
                  <c:v>44.56</c:v>
                </c:pt>
                <c:pt idx="1639">
                  <c:v>44.76</c:v>
                </c:pt>
                <c:pt idx="1640">
                  <c:v>44.96</c:v>
                </c:pt>
                <c:pt idx="1641">
                  <c:v>45.17</c:v>
                </c:pt>
                <c:pt idx="1642">
                  <c:v>45.38</c:v>
                </c:pt>
                <c:pt idx="1643">
                  <c:v>45.58</c:v>
                </c:pt>
                <c:pt idx="1644">
                  <c:v>45.73</c:v>
                </c:pt>
                <c:pt idx="1645">
                  <c:v>45.94</c:v>
                </c:pt>
                <c:pt idx="1646">
                  <c:v>46.12</c:v>
                </c:pt>
                <c:pt idx="1647">
                  <c:v>46.32</c:v>
                </c:pt>
                <c:pt idx="1648">
                  <c:v>46.51</c:v>
                </c:pt>
                <c:pt idx="1649">
                  <c:v>46.71</c:v>
                </c:pt>
                <c:pt idx="1650">
                  <c:v>46.91</c:v>
                </c:pt>
                <c:pt idx="1651">
                  <c:v>47.1</c:v>
                </c:pt>
                <c:pt idx="1652">
                  <c:v>47.22</c:v>
                </c:pt>
                <c:pt idx="1653">
                  <c:v>47.43</c:v>
                </c:pt>
                <c:pt idx="1654">
                  <c:v>47.63</c:v>
                </c:pt>
                <c:pt idx="1655">
                  <c:v>47.83</c:v>
                </c:pt>
                <c:pt idx="1656">
                  <c:v>48.03</c:v>
                </c:pt>
                <c:pt idx="1657">
                  <c:v>48.23</c:v>
                </c:pt>
                <c:pt idx="1658">
                  <c:v>48.43</c:v>
                </c:pt>
                <c:pt idx="1659">
                  <c:v>48.61</c:v>
                </c:pt>
                <c:pt idx="1660">
                  <c:v>48.75</c:v>
                </c:pt>
                <c:pt idx="1661">
                  <c:v>48.95</c:v>
                </c:pt>
                <c:pt idx="1662">
                  <c:v>49.13</c:v>
                </c:pt>
                <c:pt idx="1663">
                  <c:v>49.31</c:v>
                </c:pt>
                <c:pt idx="1664">
                  <c:v>49.51</c:v>
                </c:pt>
                <c:pt idx="1665">
                  <c:v>49.71</c:v>
                </c:pt>
                <c:pt idx="1666">
                  <c:v>49.9</c:v>
                </c:pt>
                <c:pt idx="1667">
                  <c:v>50.02</c:v>
                </c:pt>
                <c:pt idx="1668">
                  <c:v>50.21</c:v>
                </c:pt>
                <c:pt idx="1669">
                  <c:v>50.4</c:v>
                </c:pt>
                <c:pt idx="1670">
                  <c:v>50.61</c:v>
                </c:pt>
                <c:pt idx="1671">
                  <c:v>50.8</c:v>
                </c:pt>
                <c:pt idx="1672">
                  <c:v>50.98</c:v>
                </c:pt>
                <c:pt idx="1673">
                  <c:v>51.17</c:v>
                </c:pt>
                <c:pt idx="1674">
                  <c:v>51.36</c:v>
                </c:pt>
                <c:pt idx="1675">
                  <c:v>51.48</c:v>
                </c:pt>
                <c:pt idx="1676">
                  <c:v>51.67</c:v>
                </c:pt>
                <c:pt idx="1677">
                  <c:v>51.87</c:v>
                </c:pt>
                <c:pt idx="1678">
                  <c:v>52.05</c:v>
                </c:pt>
                <c:pt idx="1679">
                  <c:v>52.23</c:v>
                </c:pt>
                <c:pt idx="1680">
                  <c:v>52.42</c:v>
                </c:pt>
                <c:pt idx="1681">
                  <c:v>52.59</c:v>
                </c:pt>
                <c:pt idx="1682">
                  <c:v>52.72</c:v>
                </c:pt>
                <c:pt idx="1683">
                  <c:v>52.94</c:v>
                </c:pt>
                <c:pt idx="1684">
                  <c:v>53.14</c:v>
                </c:pt>
                <c:pt idx="1685">
                  <c:v>53.33</c:v>
                </c:pt>
                <c:pt idx="1686">
                  <c:v>53.5</c:v>
                </c:pt>
                <c:pt idx="1687">
                  <c:v>53.7</c:v>
                </c:pt>
                <c:pt idx="1688">
                  <c:v>53.86</c:v>
                </c:pt>
                <c:pt idx="1689">
                  <c:v>54.03</c:v>
                </c:pt>
                <c:pt idx="1690">
                  <c:v>54.15</c:v>
                </c:pt>
                <c:pt idx="1691">
                  <c:v>54.33</c:v>
                </c:pt>
                <c:pt idx="1692">
                  <c:v>54.51</c:v>
                </c:pt>
                <c:pt idx="1693">
                  <c:v>54.69</c:v>
                </c:pt>
                <c:pt idx="1694">
                  <c:v>54.87</c:v>
                </c:pt>
                <c:pt idx="1695">
                  <c:v>55.08</c:v>
                </c:pt>
                <c:pt idx="1696">
                  <c:v>55.27</c:v>
                </c:pt>
                <c:pt idx="1697">
                  <c:v>55.38</c:v>
                </c:pt>
                <c:pt idx="1698">
                  <c:v>55.6</c:v>
                </c:pt>
                <c:pt idx="1699">
                  <c:v>55.74</c:v>
                </c:pt>
                <c:pt idx="1700">
                  <c:v>55.95</c:v>
                </c:pt>
                <c:pt idx="1701">
                  <c:v>56.11</c:v>
                </c:pt>
                <c:pt idx="1702">
                  <c:v>56.29</c:v>
                </c:pt>
                <c:pt idx="1703">
                  <c:v>56.47</c:v>
                </c:pt>
                <c:pt idx="1704">
                  <c:v>56.66</c:v>
                </c:pt>
                <c:pt idx="1705">
                  <c:v>56.8</c:v>
                </c:pt>
                <c:pt idx="1706">
                  <c:v>56.98</c:v>
                </c:pt>
                <c:pt idx="1707">
                  <c:v>57.15</c:v>
                </c:pt>
                <c:pt idx="1708">
                  <c:v>57.32</c:v>
                </c:pt>
                <c:pt idx="1709">
                  <c:v>57.51</c:v>
                </c:pt>
                <c:pt idx="1710">
                  <c:v>57.69</c:v>
                </c:pt>
                <c:pt idx="1711">
                  <c:v>57.86</c:v>
                </c:pt>
                <c:pt idx="1712">
                  <c:v>57.98</c:v>
                </c:pt>
                <c:pt idx="1713">
                  <c:v>58.16</c:v>
                </c:pt>
                <c:pt idx="1714">
                  <c:v>58.34</c:v>
                </c:pt>
                <c:pt idx="1715">
                  <c:v>58.53</c:v>
                </c:pt>
                <c:pt idx="1716">
                  <c:v>58.77</c:v>
                </c:pt>
                <c:pt idx="1717">
                  <c:v>58.89</c:v>
                </c:pt>
                <c:pt idx="1718">
                  <c:v>59.06</c:v>
                </c:pt>
                <c:pt idx="1719">
                  <c:v>59.24</c:v>
                </c:pt>
                <c:pt idx="1720">
                  <c:v>59.37</c:v>
                </c:pt>
                <c:pt idx="1721">
                  <c:v>59.55</c:v>
                </c:pt>
                <c:pt idx="1722">
                  <c:v>59.72</c:v>
                </c:pt>
                <c:pt idx="1723">
                  <c:v>59.88</c:v>
                </c:pt>
                <c:pt idx="1724">
                  <c:v>60.06</c:v>
                </c:pt>
                <c:pt idx="1725">
                  <c:v>60.25</c:v>
                </c:pt>
                <c:pt idx="1726">
                  <c:v>60.42</c:v>
                </c:pt>
                <c:pt idx="1727">
                  <c:v>60.54</c:v>
                </c:pt>
                <c:pt idx="1728">
                  <c:v>60.72</c:v>
                </c:pt>
                <c:pt idx="1729">
                  <c:v>60.9</c:v>
                </c:pt>
                <c:pt idx="1730">
                  <c:v>61.07</c:v>
                </c:pt>
                <c:pt idx="1731">
                  <c:v>61.24</c:v>
                </c:pt>
                <c:pt idx="1732">
                  <c:v>61.43</c:v>
                </c:pt>
                <c:pt idx="1733">
                  <c:v>61.61</c:v>
                </c:pt>
                <c:pt idx="1734">
                  <c:v>61.79</c:v>
                </c:pt>
                <c:pt idx="1735">
                  <c:v>61.9</c:v>
                </c:pt>
                <c:pt idx="1736">
                  <c:v>62.08</c:v>
                </c:pt>
                <c:pt idx="1737">
                  <c:v>62.26</c:v>
                </c:pt>
                <c:pt idx="1738">
                  <c:v>62.44</c:v>
                </c:pt>
                <c:pt idx="1739">
                  <c:v>62.6</c:v>
                </c:pt>
                <c:pt idx="1740">
                  <c:v>62.79</c:v>
                </c:pt>
                <c:pt idx="1741">
                  <c:v>62.97</c:v>
                </c:pt>
                <c:pt idx="1742">
                  <c:v>63.14</c:v>
                </c:pt>
                <c:pt idx="1743">
                  <c:v>63.25</c:v>
                </c:pt>
                <c:pt idx="1744">
                  <c:v>63.43</c:v>
                </c:pt>
                <c:pt idx="1745">
                  <c:v>63.61</c:v>
                </c:pt>
                <c:pt idx="1746">
                  <c:v>63.79</c:v>
                </c:pt>
                <c:pt idx="1747">
                  <c:v>63.96</c:v>
                </c:pt>
                <c:pt idx="1748">
                  <c:v>64.14</c:v>
                </c:pt>
                <c:pt idx="1749">
                  <c:v>64.319999999999993</c:v>
                </c:pt>
                <c:pt idx="1750">
                  <c:v>64.459999999999994</c:v>
                </c:pt>
                <c:pt idx="1751">
                  <c:v>64.64</c:v>
                </c:pt>
                <c:pt idx="1752">
                  <c:v>64.819999999999993</c:v>
                </c:pt>
                <c:pt idx="1753">
                  <c:v>65</c:v>
                </c:pt>
                <c:pt idx="1754">
                  <c:v>65.17</c:v>
                </c:pt>
                <c:pt idx="1755">
                  <c:v>65.319999999999993</c:v>
                </c:pt>
                <c:pt idx="1756">
                  <c:v>65.5</c:v>
                </c:pt>
                <c:pt idx="1757">
                  <c:v>65.67</c:v>
                </c:pt>
                <c:pt idx="1758">
                  <c:v>65.78</c:v>
                </c:pt>
                <c:pt idx="1759">
                  <c:v>65.959999999999994</c:v>
                </c:pt>
                <c:pt idx="1760">
                  <c:v>66.13</c:v>
                </c:pt>
                <c:pt idx="1761">
                  <c:v>66.31</c:v>
                </c:pt>
                <c:pt idx="1762">
                  <c:v>66.48</c:v>
                </c:pt>
                <c:pt idx="1763">
                  <c:v>66.650000000000006</c:v>
                </c:pt>
                <c:pt idx="1764">
                  <c:v>66.83</c:v>
                </c:pt>
                <c:pt idx="1765">
                  <c:v>66.94</c:v>
                </c:pt>
                <c:pt idx="1766">
                  <c:v>67.099999999999994</c:v>
                </c:pt>
                <c:pt idx="1767">
                  <c:v>67.27</c:v>
                </c:pt>
                <c:pt idx="1768">
                  <c:v>67.44</c:v>
                </c:pt>
                <c:pt idx="1769">
                  <c:v>67.63</c:v>
                </c:pt>
                <c:pt idx="1770">
                  <c:v>67.8</c:v>
                </c:pt>
                <c:pt idx="1771">
                  <c:v>67.97</c:v>
                </c:pt>
                <c:pt idx="1772">
                  <c:v>68.16</c:v>
                </c:pt>
                <c:pt idx="1773">
                  <c:v>68.27</c:v>
                </c:pt>
                <c:pt idx="1774">
                  <c:v>68.45</c:v>
                </c:pt>
                <c:pt idx="1775">
                  <c:v>68.62</c:v>
                </c:pt>
                <c:pt idx="1776">
                  <c:v>68.790000000000006</c:v>
                </c:pt>
                <c:pt idx="1777">
                  <c:v>68.97</c:v>
                </c:pt>
                <c:pt idx="1778">
                  <c:v>69.150000000000006</c:v>
                </c:pt>
                <c:pt idx="1779">
                  <c:v>69.319999999999993</c:v>
                </c:pt>
                <c:pt idx="1780">
                  <c:v>69.5</c:v>
                </c:pt>
                <c:pt idx="1781">
                  <c:v>69.62</c:v>
                </c:pt>
                <c:pt idx="1782">
                  <c:v>69.78</c:v>
                </c:pt>
                <c:pt idx="1783">
                  <c:v>69.959999999999994</c:v>
                </c:pt>
                <c:pt idx="1784">
                  <c:v>70.13</c:v>
                </c:pt>
                <c:pt idx="1785">
                  <c:v>70.31</c:v>
                </c:pt>
                <c:pt idx="1786">
                  <c:v>70.489999999999995</c:v>
                </c:pt>
                <c:pt idx="1787">
                  <c:v>70.67</c:v>
                </c:pt>
                <c:pt idx="1788">
                  <c:v>70.849999999999994</c:v>
                </c:pt>
                <c:pt idx="1789">
                  <c:v>70.97</c:v>
                </c:pt>
                <c:pt idx="1790">
                  <c:v>71.14</c:v>
                </c:pt>
                <c:pt idx="1791">
                  <c:v>71.319999999999993</c:v>
                </c:pt>
                <c:pt idx="1792">
                  <c:v>71.5</c:v>
                </c:pt>
                <c:pt idx="1793">
                  <c:v>71.66</c:v>
                </c:pt>
                <c:pt idx="1794">
                  <c:v>71.84</c:v>
                </c:pt>
                <c:pt idx="1795">
                  <c:v>72.02</c:v>
                </c:pt>
                <c:pt idx="1796">
                  <c:v>72.13</c:v>
                </c:pt>
                <c:pt idx="1797">
                  <c:v>72.31</c:v>
                </c:pt>
                <c:pt idx="1798">
                  <c:v>72.48</c:v>
                </c:pt>
                <c:pt idx="1799">
                  <c:v>72.64</c:v>
                </c:pt>
                <c:pt idx="1800">
                  <c:v>72.819999999999993</c:v>
                </c:pt>
                <c:pt idx="1801">
                  <c:v>72.989999999999995</c:v>
                </c:pt>
                <c:pt idx="1802">
                  <c:v>73.17</c:v>
                </c:pt>
                <c:pt idx="1803">
                  <c:v>73.349999999999994</c:v>
                </c:pt>
                <c:pt idx="1804">
                  <c:v>73.459999999999994</c:v>
                </c:pt>
                <c:pt idx="1805">
                  <c:v>73.64</c:v>
                </c:pt>
                <c:pt idx="1806">
                  <c:v>73.819999999999993</c:v>
                </c:pt>
                <c:pt idx="1807">
                  <c:v>74</c:v>
                </c:pt>
                <c:pt idx="1808">
                  <c:v>74.17</c:v>
                </c:pt>
                <c:pt idx="1809">
                  <c:v>74.36</c:v>
                </c:pt>
                <c:pt idx="1810">
                  <c:v>74.540000000000006</c:v>
                </c:pt>
                <c:pt idx="1811">
                  <c:v>74.709999999999994</c:v>
                </c:pt>
                <c:pt idx="1812">
                  <c:v>74.83</c:v>
                </c:pt>
                <c:pt idx="1813">
                  <c:v>75.010000000000005</c:v>
                </c:pt>
                <c:pt idx="1814">
                  <c:v>75.17</c:v>
                </c:pt>
                <c:pt idx="1815">
                  <c:v>75.349999999999994</c:v>
                </c:pt>
                <c:pt idx="1816">
                  <c:v>75.53</c:v>
                </c:pt>
                <c:pt idx="1817">
                  <c:v>75.7</c:v>
                </c:pt>
                <c:pt idx="1818">
                  <c:v>75.89</c:v>
                </c:pt>
                <c:pt idx="1819">
                  <c:v>76.010000000000005</c:v>
                </c:pt>
                <c:pt idx="1820">
                  <c:v>76.209999999999994</c:v>
                </c:pt>
                <c:pt idx="1821">
                  <c:v>76.38</c:v>
                </c:pt>
                <c:pt idx="1822">
                  <c:v>76.540000000000006</c:v>
                </c:pt>
                <c:pt idx="1823">
                  <c:v>76.709999999999994</c:v>
                </c:pt>
                <c:pt idx="1824">
                  <c:v>76.88</c:v>
                </c:pt>
                <c:pt idx="1825">
                  <c:v>77.06</c:v>
                </c:pt>
                <c:pt idx="1826">
                  <c:v>77.23</c:v>
                </c:pt>
                <c:pt idx="1827">
                  <c:v>77.36</c:v>
                </c:pt>
                <c:pt idx="1828">
                  <c:v>77.53</c:v>
                </c:pt>
                <c:pt idx="1829">
                  <c:v>77.709999999999994</c:v>
                </c:pt>
                <c:pt idx="1830">
                  <c:v>77.89</c:v>
                </c:pt>
                <c:pt idx="1831">
                  <c:v>78.06</c:v>
                </c:pt>
                <c:pt idx="1832">
                  <c:v>78.239999999999995</c:v>
                </c:pt>
                <c:pt idx="1833">
                  <c:v>78.42</c:v>
                </c:pt>
                <c:pt idx="1834">
                  <c:v>78.55</c:v>
                </c:pt>
                <c:pt idx="1835">
                  <c:v>78.73</c:v>
                </c:pt>
                <c:pt idx="1836">
                  <c:v>78.900000000000006</c:v>
                </c:pt>
                <c:pt idx="1837">
                  <c:v>79.069999999999993</c:v>
                </c:pt>
                <c:pt idx="1838">
                  <c:v>79.25</c:v>
                </c:pt>
                <c:pt idx="1839">
                  <c:v>79.42</c:v>
                </c:pt>
                <c:pt idx="1840">
                  <c:v>79.62</c:v>
                </c:pt>
                <c:pt idx="1841">
                  <c:v>79.78</c:v>
                </c:pt>
                <c:pt idx="1842">
                  <c:v>79.900000000000006</c:v>
                </c:pt>
                <c:pt idx="1843">
                  <c:v>80.08</c:v>
                </c:pt>
                <c:pt idx="1844">
                  <c:v>80.25</c:v>
                </c:pt>
                <c:pt idx="1845">
                  <c:v>80.42</c:v>
                </c:pt>
                <c:pt idx="1846">
                  <c:v>80.61</c:v>
                </c:pt>
                <c:pt idx="1847">
                  <c:v>80.78</c:v>
                </c:pt>
                <c:pt idx="1848">
                  <c:v>80.959999999999994</c:v>
                </c:pt>
                <c:pt idx="1849">
                  <c:v>81.069999999999993</c:v>
                </c:pt>
                <c:pt idx="1850">
                  <c:v>81.25</c:v>
                </c:pt>
                <c:pt idx="1851">
                  <c:v>81.430000000000007</c:v>
                </c:pt>
                <c:pt idx="1852">
                  <c:v>81.61</c:v>
                </c:pt>
                <c:pt idx="1853">
                  <c:v>81.78</c:v>
                </c:pt>
                <c:pt idx="1854">
                  <c:v>81.95</c:v>
                </c:pt>
                <c:pt idx="1855">
                  <c:v>82.12</c:v>
                </c:pt>
                <c:pt idx="1856">
                  <c:v>82.29</c:v>
                </c:pt>
                <c:pt idx="1857">
                  <c:v>82.41</c:v>
                </c:pt>
                <c:pt idx="1858">
                  <c:v>82.6</c:v>
                </c:pt>
                <c:pt idx="1859">
                  <c:v>82.78</c:v>
                </c:pt>
                <c:pt idx="1860">
                  <c:v>82.93</c:v>
                </c:pt>
                <c:pt idx="1861">
                  <c:v>83.11</c:v>
                </c:pt>
                <c:pt idx="1862">
                  <c:v>83.29</c:v>
                </c:pt>
                <c:pt idx="1863">
                  <c:v>83.48</c:v>
                </c:pt>
                <c:pt idx="1864">
                  <c:v>83.65</c:v>
                </c:pt>
                <c:pt idx="1865">
                  <c:v>83.75</c:v>
                </c:pt>
                <c:pt idx="1866">
                  <c:v>83.93</c:v>
                </c:pt>
                <c:pt idx="1867">
                  <c:v>84.11</c:v>
                </c:pt>
                <c:pt idx="1868">
                  <c:v>84.3</c:v>
                </c:pt>
                <c:pt idx="1869">
                  <c:v>84.5</c:v>
                </c:pt>
                <c:pt idx="1870">
                  <c:v>84.69</c:v>
                </c:pt>
                <c:pt idx="1871">
                  <c:v>84.91</c:v>
                </c:pt>
                <c:pt idx="1872">
                  <c:v>85.02</c:v>
                </c:pt>
                <c:pt idx="1873">
                  <c:v>85.15</c:v>
                </c:pt>
                <c:pt idx="1874">
                  <c:v>85.33</c:v>
                </c:pt>
                <c:pt idx="1875">
                  <c:v>85.5</c:v>
                </c:pt>
                <c:pt idx="1876">
                  <c:v>85.68</c:v>
                </c:pt>
                <c:pt idx="1877">
                  <c:v>85.87</c:v>
                </c:pt>
                <c:pt idx="1878">
                  <c:v>86.05</c:v>
                </c:pt>
                <c:pt idx="1879">
                  <c:v>86.21</c:v>
                </c:pt>
                <c:pt idx="1880">
                  <c:v>86.34</c:v>
                </c:pt>
                <c:pt idx="1881">
                  <c:v>86.51</c:v>
                </c:pt>
                <c:pt idx="1882">
                  <c:v>86.69</c:v>
                </c:pt>
                <c:pt idx="1883">
                  <c:v>86.86</c:v>
                </c:pt>
                <c:pt idx="1884">
                  <c:v>87.03</c:v>
                </c:pt>
                <c:pt idx="1885">
                  <c:v>87.22</c:v>
                </c:pt>
                <c:pt idx="1886">
                  <c:v>87.41</c:v>
                </c:pt>
                <c:pt idx="1887">
                  <c:v>87.58</c:v>
                </c:pt>
                <c:pt idx="1888">
                  <c:v>87.7</c:v>
                </c:pt>
                <c:pt idx="1889">
                  <c:v>87.88</c:v>
                </c:pt>
                <c:pt idx="1890">
                  <c:v>88.07</c:v>
                </c:pt>
                <c:pt idx="1891">
                  <c:v>88.24</c:v>
                </c:pt>
                <c:pt idx="1892">
                  <c:v>88.41</c:v>
                </c:pt>
                <c:pt idx="1893">
                  <c:v>88.58</c:v>
                </c:pt>
                <c:pt idx="1894">
                  <c:v>88.77</c:v>
                </c:pt>
                <c:pt idx="1895">
                  <c:v>88.89</c:v>
                </c:pt>
                <c:pt idx="1896">
                  <c:v>89.07</c:v>
                </c:pt>
                <c:pt idx="1897">
                  <c:v>89.25</c:v>
                </c:pt>
                <c:pt idx="1898">
                  <c:v>89.44</c:v>
                </c:pt>
                <c:pt idx="1899">
                  <c:v>89.63</c:v>
                </c:pt>
                <c:pt idx="1900">
                  <c:v>89.81</c:v>
                </c:pt>
                <c:pt idx="1901">
                  <c:v>89.98</c:v>
                </c:pt>
                <c:pt idx="1902">
                  <c:v>90.16</c:v>
                </c:pt>
                <c:pt idx="1903">
                  <c:v>90.27</c:v>
                </c:pt>
                <c:pt idx="1904">
                  <c:v>90.46</c:v>
                </c:pt>
                <c:pt idx="1905">
                  <c:v>90.62</c:v>
                </c:pt>
                <c:pt idx="1906">
                  <c:v>90.81</c:v>
                </c:pt>
                <c:pt idx="1907">
                  <c:v>91</c:v>
                </c:pt>
                <c:pt idx="1908">
                  <c:v>91.18</c:v>
                </c:pt>
                <c:pt idx="1909">
                  <c:v>91.36</c:v>
                </c:pt>
                <c:pt idx="1910">
                  <c:v>91.54</c:v>
                </c:pt>
                <c:pt idx="1911">
                  <c:v>91.68</c:v>
                </c:pt>
                <c:pt idx="1912">
                  <c:v>91.87</c:v>
                </c:pt>
                <c:pt idx="1913">
                  <c:v>92.07</c:v>
                </c:pt>
                <c:pt idx="1914">
                  <c:v>92.25</c:v>
                </c:pt>
                <c:pt idx="1915">
                  <c:v>92.43</c:v>
                </c:pt>
                <c:pt idx="1916">
                  <c:v>92.6</c:v>
                </c:pt>
                <c:pt idx="1917">
                  <c:v>92.78</c:v>
                </c:pt>
                <c:pt idx="1918">
                  <c:v>92.91</c:v>
                </c:pt>
                <c:pt idx="1919">
                  <c:v>93.09</c:v>
                </c:pt>
                <c:pt idx="1920">
                  <c:v>93.27</c:v>
                </c:pt>
                <c:pt idx="1921">
                  <c:v>93.46</c:v>
                </c:pt>
                <c:pt idx="1922">
                  <c:v>93.64</c:v>
                </c:pt>
                <c:pt idx="1923">
                  <c:v>93.83</c:v>
                </c:pt>
                <c:pt idx="1924">
                  <c:v>94.02</c:v>
                </c:pt>
                <c:pt idx="1925">
                  <c:v>94.21</c:v>
                </c:pt>
                <c:pt idx="1926">
                  <c:v>94.33</c:v>
                </c:pt>
                <c:pt idx="1927">
                  <c:v>94.51</c:v>
                </c:pt>
                <c:pt idx="1928">
                  <c:v>94.7</c:v>
                </c:pt>
                <c:pt idx="1929">
                  <c:v>94.89</c:v>
                </c:pt>
                <c:pt idx="1930">
                  <c:v>95.07</c:v>
                </c:pt>
                <c:pt idx="1931">
                  <c:v>95.25</c:v>
                </c:pt>
                <c:pt idx="1932">
                  <c:v>95.44</c:v>
                </c:pt>
                <c:pt idx="1933">
                  <c:v>95.63</c:v>
                </c:pt>
                <c:pt idx="1934">
                  <c:v>95.76</c:v>
                </c:pt>
                <c:pt idx="1935">
                  <c:v>95.95</c:v>
                </c:pt>
                <c:pt idx="1936">
                  <c:v>96.14</c:v>
                </c:pt>
                <c:pt idx="1937">
                  <c:v>96.32</c:v>
                </c:pt>
                <c:pt idx="1938">
                  <c:v>96.5</c:v>
                </c:pt>
                <c:pt idx="1939">
                  <c:v>96.69</c:v>
                </c:pt>
                <c:pt idx="1940">
                  <c:v>96.89</c:v>
                </c:pt>
                <c:pt idx="1941">
                  <c:v>97.07</c:v>
                </c:pt>
                <c:pt idx="1942">
                  <c:v>97.21</c:v>
                </c:pt>
                <c:pt idx="1943">
                  <c:v>97.41</c:v>
                </c:pt>
                <c:pt idx="1944">
                  <c:v>97.59</c:v>
                </c:pt>
                <c:pt idx="1945">
                  <c:v>97.79</c:v>
                </c:pt>
                <c:pt idx="1946">
                  <c:v>97.98</c:v>
                </c:pt>
                <c:pt idx="1947">
                  <c:v>98.17</c:v>
                </c:pt>
                <c:pt idx="1948">
                  <c:v>98.37</c:v>
                </c:pt>
                <c:pt idx="1949">
                  <c:v>98.49</c:v>
                </c:pt>
                <c:pt idx="1950">
                  <c:v>98.69</c:v>
                </c:pt>
                <c:pt idx="1951">
                  <c:v>98.89</c:v>
                </c:pt>
                <c:pt idx="1952">
                  <c:v>99.08</c:v>
                </c:pt>
                <c:pt idx="1953">
                  <c:v>99.27</c:v>
                </c:pt>
                <c:pt idx="1954">
                  <c:v>99.46</c:v>
                </c:pt>
                <c:pt idx="1955">
                  <c:v>99.67</c:v>
                </c:pt>
                <c:pt idx="1956">
                  <c:v>99.87</c:v>
                </c:pt>
                <c:pt idx="1957">
                  <c:v>100</c:v>
                </c:pt>
                <c:pt idx="1958">
                  <c:v>100.19</c:v>
                </c:pt>
                <c:pt idx="1959">
                  <c:v>100.38</c:v>
                </c:pt>
                <c:pt idx="1960">
                  <c:v>100.58</c:v>
                </c:pt>
                <c:pt idx="1961">
                  <c:v>100.78</c:v>
                </c:pt>
                <c:pt idx="1962">
                  <c:v>100.97</c:v>
                </c:pt>
                <c:pt idx="1963">
                  <c:v>101.17</c:v>
                </c:pt>
                <c:pt idx="1964">
                  <c:v>101.38</c:v>
                </c:pt>
                <c:pt idx="1965">
                  <c:v>101.5</c:v>
                </c:pt>
                <c:pt idx="1966">
                  <c:v>101.7</c:v>
                </c:pt>
                <c:pt idx="1967">
                  <c:v>101.91</c:v>
                </c:pt>
                <c:pt idx="1968">
                  <c:v>102.13</c:v>
                </c:pt>
                <c:pt idx="1969">
                  <c:v>102.34</c:v>
                </c:pt>
                <c:pt idx="1970">
                  <c:v>102.53</c:v>
                </c:pt>
                <c:pt idx="1971">
                  <c:v>102.73</c:v>
                </c:pt>
                <c:pt idx="1972">
                  <c:v>102.84</c:v>
                </c:pt>
                <c:pt idx="1973">
                  <c:v>103.05</c:v>
                </c:pt>
                <c:pt idx="1974">
                  <c:v>103.26</c:v>
                </c:pt>
                <c:pt idx="1975">
                  <c:v>103.47</c:v>
                </c:pt>
                <c:pt idx="1976">
                  <c:v>103.67</c:v>
                </c:pt>
                <c:pt idx="1977">
                  <c:v>103.9</c:v>
                </c:pt>
                <c:pt idx="1978">
                  <c:v>104.11</c:v>
                </c:pt>
                <c:pt idx="1979">
                  <c:v>104.33</c:v>
                </c:pt>
                <c:pt idx="1980">
                  <c:v>104.46</c:v>
                </c:pt>
                <c:pt idx="1981">
                  <c:v>104.65</c:v>
                </c:pt>
                <c:pt idx="1982">
                  <c:v>104.86</c:v>
                </c:pt>
                <c:pt idx="1983">
                  <c:v>105.03</c:v>
                </c:pt>
                <c:pt idx="1984">
                  <c:v>105.25</c:v>
                </c:pt>
                <c:pt idx="1985">
                  <c:v>105.45</c:v>
                </c:pt>
                <c:pt idx="1986">
                  <c:v>105.65</c:v>
                </c:pt>
                <c:pt idx="1987">
                  <c:v>105.79</c:v>
                </c:pt>
                <c:pt idx="1988">
                  <c:v>105.99</c:v>
                </c:pt>
                <c:pt idx="1989">
                  <c:v>106.2</c:v>
                </c:pt>
                <c:pt idx="1990">
                  <c:v>106.41</c:v>
                </c:pt>
                <c:pt idx="1991">
                  <c:v>106.61</c:v>
                </c:pt>
                <c:pt idx="1992">
                  <c:v>106.84</c:v>
                </c:pt>
                <c:pt idx="1993">
                  <c:v>107.04</c:v>
                </c:pt>
                <c:pt idx="1994">
                  <c:v>107.26</c:v>
                </c:pt>
                <c:pt idx="1995">
                  <c:v>107.43</c:v>
                </c:pt>
                <c:pt idx="1996">
                  <c:v>107.62</c:v>
                </c:pt>
                <c:pt idx="1997">
                  <c:v>107.83</c:v>
                </c:pt>
                <c:pt idx="1998">
                  <c:v>108.04</c:v>
                </c:pt>
                <c:pt idx="1999">
                  <c:v>108.23</c:v>
                </c:pt>
                <c:pt idx="2000">
                  <c:v>108.44</c:v>
                </c:pt>
                <c:pt idx="2001">
                  <c:v>108.69</c:v>
                </c:pt>
                <c:pt idx="2002">
                  <c:v>108.83</c:v>
                </c:pt>
                <c:pt idx="2003">
                  <c:v>109.04</c:v>
                </c:pt>
                <c:pt idx="2004">
                  <c:v>109.25</c:v>
                </c:pt>
                <c:pt idx="2005">
                  <c:v>109.49</c:v>
                </c:pt>
                <c:pt idx="2006">
                  <c:v>109.71</c:v>
                </c:pt>
                <c:pt idx="2007">
                  <c:v>109.91</c:v>
                </c:pt>
                <c:pt idx="2008">
                  <c:v>110.14</c:v>
                </c:pt>
                <c:pt idx="2009">
                  <c:v>110.37</c:v>
                </c:pt>
                <c:pt idx="2010">
                  <c:v>110.51</c:v>
                </c:pt>
                <c:pt idx="2011">
                  <c:v>110.72</c:v>
                </c:pt>
                <c:pt idx="2012">
                  <c:v>110.95</c:v>
                </c:pt>
                <c:pt idx="2013">
                  <c:v>111.17</c:v>
                </c:pt>
                <c:pt idx="2014">
                  <c:v>111.4</c:v>
                </c:pt>
                <c:pt idx="2015">
                  <c:v>111.62</c:v>
                </c:pt>
                <c:pt idx="2016">
                  <c:v>111.84</c:v>
                </c:pt>
                <c:pt idx="2017">
                  <c:v>111.98</c:v>
                </c:pt>
                <c:pt idx="2018">
                  <c:v>112.2</c:v>
                </c:pt>
                <c:pt idx="2019">
                  <c:v>112.42</c:v>
                </c:pt>
                <c:pt idx="2020">
                  <c:v>112.66</c:v>
                </c:pt>
                <c:pt idx="2021">
                  <c:v>112.87</c:v>
                </c:pt>
                <c:pt idx="2022">
                  <c:v>113.1</c:v>
                </c:pt>
                <c:pt idx="2023">
                  <c:v>113.31</c:v>
                </c:pt>
                <c:pt idx="2024">
                  <c:v>113.52</c:v>
                </c:pt>
                <c:pt idx="2025">
                  <c:v>113.67</c:v>
                </c:pt>
                <c:pt idx="2026">
                  <c:v>113.9</c:v>
                </c:pt>
                <c:pt idx="2027">
                  <c:v>114.13</c:v>
                </c:pt>
                <c:pt idx="2028">
                  <c:v>114.36</c:v>
                </c:pt>
                <c:pt idx="2029">
                  <c:v>114.59</c:v>
                </c:pt>
                <c:pt idx="2030">
                  <c:v>114.83</c:v>
                </c:pt>
                <c:pt idx="2031">
                  <c:v>115.05</c:v>
                </c:pt>
                <c:pt idx="2032">
                  <c:v>115.28</c:v>
                </c:pt>
                <c:pt idx="2033">
                  <c:v>115.45</c:v>
                </c:pt>
                <c:pt idx="2034">
                  <c:v>115.69</c:v>
                </c:pt>
                <c:pt idx="2035">
                  <c:v>115.91</c:v>
                </c:pt>
                <c:pt idx="2036">
                  <c:v>116.12</c:v>
                </c:pt>
                <c:pt idx="2037">
                  <c:v>116.35</c:v>
                </c:pt>
                <c:pt idx="2038">
                  <c:v>116.59</c:v>
                </c:pt>
                <c:pt idx="2039">
                  <c:v>116.82</c:v>
                </c:pt>
                <c:pt idx="2040">
                  <c:v>116.98</c:v>
                </c:pt>
                <c:pt idx="2041">
                  <c:v>117.22</c:v>
                </c:pt>
                <c:pt idx="2042">
                  <c:v>117.43</c:v>
                </c:pt>
                <c:pt idx="2043">
                  <c:v>117.68</c:v>
                </c:pt>
                <c:pt idx="2044">
                  <c:v>117.91</c:v>
                </c:pt>
                <c:pt idx="2045">
                  <c:v>118.15</c:v>
                </c:pt>
                <c:pt idx="2046">
                  <c:v>118.39</c:v>
                </c:pt>
                <c:pt idx="2047">
                  <c:v>118.64</c:v>
                </c:pt>
                <c:pt idx="2048">
                  <c:v>118.79</c:v>
                </c:pt>
                <c:pt idx="2049">
                  <c:v>119.02</c:v>
                </c:pt>
                <c:pt idx="2050">
                  <c:v>119.27</c:v>
                </c:pt>
                <c:pt idx="2051">
                  <c:v>119.51</c:v>
                </c:pt>
                <c:pt idx="2052">
                  <c:v>119.74</c:v>
                </c:pt>
                <c:pt idx="2053">
                  <c:v>119.98</c:v>
                </c:pt>
                <c:pt idx="2054">
                  <c:v>120.23</c:v>
                </c:pt>
                <c:pt idx="2055">
                  <c:v>120.38</c:v>
                </c:pt>
                <c:pt idx="2056">
                  <c:v>120.62</c:v>
                </c:pt>
                <c:pt idx="2057">
                  <c:v>120.87</c:v>
                </c:pt>
                <c:pt idx="2058">
                  <c:v>121.11</c:v>
                </c:pt>
                <c:pt idx="2059">
                  <c:v>121.37</c:v>
                </c:pt>
                <c:pt idx="2060">
                  <c:v>121.61</c:v>
                </c:pt>
                <c:pt idx="2061">
                  <c:v>121.87</c:v>
                </c:pt>
                <c:pt idx="2062">
                  <c:v>122.1</c:v>
                </c:pt>
                <c:pt idx="2063">
                  <c:v>122.25</c:v>
                </c:pt>
                <c:pt idx="2064">
                  <c:v>122.51</c:v>
                </c:pt>
                <c:pt idx="2065">
                  <c:v>122.76</c:v>
                </c:pt>
                <c:pt idx="2066">
                  <c:v>123</c:v>
                </c:pt>
                <c:pt idx="2067">
                  <c:v>123.24</c:v>
                </c:pt>
                <c:pt idx="2068">
                  <c:v>123.51</c:v>
                </c:pt>
                <c:pt idx="2069">
                  <c:v>123.76</c:v>
                </c:pt>
                <c:pt idx="2070">
                  <c:v>124</c:v>
                </c:pt>
                <c:pt idx="2071">
                  <c:v>124.18</c:v>
                </c:pt>
                <c:pt idx="2072">
                  <c:v>124.42</c:v>
                </c:pt>
                <c:pt idx="2073">
                  <c:v>124.66</c:v>
                </c:pt>
                <c:pt idx="2074">
                  <c:v>124.92</c:v>
                </c:pt>
                <c:pt idx="2075">
                  <c:v>125.17</c:v>
                </c:pt>
                <c:pt idx="2076">
                  <c:v>125.43</c:v>
                </c:pt>
                <c:pt idx="2077">
                  <c:v>125.68</c:v>
                </c:pt>
                <c:pt idx="2078">
                  <c:v>125.85</c:v>
                </c:pt>
                <c:pt idx="2079">
                  <c:v>126.12</c:v>
                </c:pt>
                <c:pt idx="2080">
                  <c:v>126.37</c:v>
                </c:pt>
                <c:pt idx="2081">
                  <c:v>126.62</c:v>
                </c:pt>
                <c:pt idx="2082">
                  <c:v>126.88</c:v>
                </c:pt>
                <c:pt idx="2083">
                  <c:v>127.14</c:v>
                </c:pt>
                <c:pt idx="2084">
                  <c:v>127.4</c:v>
                </c:pt>
                <c:pt idx="2085">
                  <c:v>127.66</c:v>
                </c:pt>
                <c:pt idx="2086">
                  <c:v>127.83</c:v>
                </c:pt>
                <c:pt idx="2087">
                  <c:v>128.08000000000001</c:v>
                </c:pt>
                <c:pt idx="2088">
                  <c:v>128.34</c:v>
                </c:pt>
                <c:pt idx="2089">
                  <c:v>128.6</c:v>
                </c:pt>
                <c:pt idx="2090">
                  <c:v>128.85</c:v>
                </c:pt>
                <c:pt idx="2091">
                  <c:v>129.13</c:v>
                </c:pt>
                <c:pt idx="2092">
                  <c:v>129.4</c:v>
                </c:pt>
                <c:pt idx="2093">
                  <c:v>129.57</c:v>
                </c:pt>
                <c:pt idx="2094">
                  <c:v>129.83000000000001</c:v>
                </c:pt>
                <c:pt idx="2095">
                  <c:v>130.09</c:v>
                </c:pt>
                <c:pt idx="2096">
                  <c:v>130.36000000000001</c:v>
                </c:pt>
                <c:pt idx="2097">
                  <c:v>130.63999999999999</c:v>
                </c:pt>
                <c:pt idx="2098">
                  <c:v>130.9</c:v>
                </c:pt>
                <c:pt idx="2099">
                  <c:v>131.16</c:v>
                </c:pt>
                <c:pt idx="2100">
                  <c:v>131.44</c:v>
                </c:pt>
                <c:pt idx="2101">
                  <c:v>131.63999999999999</c:v>
                </c:pt>
                <c:pt idx="2102">
                  <c:v>131.88999999999999</c:v>
                </c:pt>
                <c:pt idx="2103">
                  <c:v>132.16</c:v>
                </c:pt>
                <c:pt idx="2104">
                  <c:v>132.44</c:v>
                </c:pt>
                <c:pt idx="2105">
                  <c:v>132.72999999999999</c:v>
                </c:pt>
                <c:pt idx="2106">
                  <c:v>132.97999999999999</c:v>
                </c:pt>
                <c:pt idx="2107">
                  <c:v>133.25</c:v>
                </c:pt>
                <c:pt idx="2108">
                  <c:v>133.43</c:v>
                </c:pt>
                <c:pt idx="2109">
                  <c:v>133.69</c:v>
                </c:pt>
                <c:pt idx="2110">
                  <c:v>133.97</c:v>
                </c:pt>
                <c:pt idx="2111">
                  <c:v>134.26</c:v>
                </c:pt>
                <c:pt idx="2112">
                  <c:v>134.53</c:v>
                </c:pt>
                <c:pt idx="2113">
                  <c:v>134.86000000000001</c:v>
                </c:pt>
                <c:pt idx="2114">
                  <c:v>135.16</c:v>
                </c:pt>
                <c:pt idx="2115">
                  <c:v>135.46</c:v>
                </c:pt>
                <c:pt idx="2116">
                  <c:v>135.65</c:v>
                </c:pt>
                <c:pt idx="2117">
                  <c:v>135.91</c:v>
                </c:pt>
                <c:pt idx="2118">
                  <c:v>136.19999999999999</c:v>
                </c:pt>
                <c:pt idx="2119">
                  <c:v>136.43</c:v>
                </c:pt>
                <c:pt idx="2120">
                  <c:v>136.66999999999999</c:v>
                </c:pt>
                <c:pt idx="2121">
                  <c:v>136.94999999999999</c:v>
                </c:pt>
                <c:pt idx="2122">
                  <c:v>137.22999999999999</c:v>
                </c:pt>
                <c:pt idx="2123">
                  <c:v>137.51</c:v>
                </c:pt>
                <c:pt idx="2124">
                  <c:v>137.69999999999999</c:v>
                </c:pt>
                <c:pt idx="2125">
                  <c:v>137.97999999999999</c:v>
                </c:pt>
                <c:pt idx="2126">
                  <c:v>138.27000000000001</c:v>
                </c:pt>
                <c:pt idx="2127">
                  <c:v>138.57</c:v>
                </c:pt>
                <c:pt idx="2128">
                  <c:v>138.84</c:v>
                </c:pt>
                <c:pt idx="2129">
                  <c:v>139.13</c:v>
                </c:pt>
                <c:pt idx="2130">
                  <c:v>139.41</c:v>
                </c:pt>
                <c:pt idx="2131">
                  <c:v>139.6</c:v>
                </c:pt>
                <c:pt idx="2132">
                  <c:v>139.9</c:v>
                </c:pt>
                <c:pt idx="2133">
                  <c:v>140.19999999999999</c:v>
                </c:pt>
                <c:pt idx="2134">
                  <c:v>140.49</c:v>
                </c:pt>
                <c:pt idx="2135">
                  <c:v>140.78</c:v>
                </c:pt>
                <c:pt idx="2136">
                  <c:v>141.08000000000001</c:v>
                </c:pt>
                <c:pt idx="2137">
                  <c:v>141.36000000000001</c:v>
                </c:pt>
                <c:pt idx="2138">
                  <c:v>141.65</c:v>
                </c:pt>
                <c:pt idx="2139">
                  <c:v>141.88</c:v>
                </c:pt>
                <c:pt idx="2140">
                  <c:v>142.16999999999999</c:v>
                </c:pt>
                <c:pt idx="2141">
                  <c:v>142.47999999999999</c:v>
                </c:pt>
                <c:pt idx="2142">
                  <c:v>142.72999999999999</c:v>
                </c:pt>
                <c:pt idx="2143">
                  <c:v>143.02000000000001</c:v>
                </c:pt>
                <c:pt idx="2144">
                  <c:v>143.32</c:v>
                </c:pt>
                <c:pt idx="2145">
                  <c:v>143.65</c:v>
                </c:pt>
                <c:pt idx="2146">
                  <c:v>143.94</c:v>
                </c:pt>
                <c:pt idx="2147">
                  <c:v>144.12</c:v>
                </c:pt>
                <c:pt idx="2148">
                  <c:v>144.41999999999999</c:v>
                </c:pt>
                <c:pt idx="2149">
                  <c:v>144.72999999999999</c:v>
                </c:pt>
                <c:pt idx="2150">
                  <c:v>145.04</c:v>
                </c:pt>
                <c:pt idx="2151">
                  <c:v>145.33000000000001</c:v>
                </c:pt>
                <c:pt idx="2152">
                  <c:v>145.62</c:v>
                </c:pt>
                <c:pt idx="2153">
                  <c:v>145.93</c:v>
                </c:pt>
                <c:pt idx="2154">
                  <c:v>146.15</c:v>
                </c:pt>
                <c:pt idx="2155">
                  <c:v>146.46</c:v>
                </c:pt>
                <c:pt idx="2156">
                  <c:v>146.77000000000001</c:v>
                </c:pt>
                <c:pt idx="2157">
                  <c:v>147.06</c:v>
                </c:pt>
                <c:pt idx="2158">
                  <c:v>147.36000000000001</c:v>
                </c:pt>
                <c:pt idx="2159">
                  <c:v>147.66999999999999</c:v>
                </c:pt>
                <c:pt idx="2160">
                  <c:v>147.99</c:v>
                </c:pt>
                <c:pt idx="2161">
                  <c:v>148.31</c:v>
                </c:pt>
                <c:pt idx="2162">
                  <c:v>148.51</c:v>
                </c:pt>
                <c:pt idx="2163">
                  <c:v>148.82</c:v>
                </c:pt>
                <c:pt idx="2164">
                  <c:v>149.13</c:v>
                </c:pt>
                <c:pt idx="2165">
                  <c:v>149.44999999999999</c:v>
                </c:pt>
                <c:pt idx="2166">
                  <c:v>149.77000000000001</c:v>
                </c:pt>
                <c:pt idx="2167">
                  <c:v>150.1</c:v>
                </c:pt>
                <c:pt idx="2168">
                  <c:v>150.41999999999999</c:v>
                </c:pt>
                <c:pt idx="2169">
                  <c:v>150.75</c:v>
                </c:pt>
                <c:pt idx="2170">
                  <c:v>150.96</c:v>
                </c:pt>
                <c:pt idx="2171">
                  <c:v>151.33000000000001</c:v>
                </c:pt>
                <c:pt idx="2172">
                  <c:v>151.63999999999999</c:v>
                </c:pt>
                <c:pt idx="2173">
                  <c:v>151.97</c:v>
                </c:pt>
                <c:pt idx="2174">
                  <c:v>152.30000000000001</c:v>
                </c:pt>
                <c:pt idx="2175">
                  <c:v>152.63999999999999</c:v>
                </c:pt>
                <c:pt idx="2176">
                  <c:v>152.97999999999999</c:v>
                </c:pt>
                <c:pt idx="2177">
                  <c:v>153.19999999999999</c:v>
                </c:pt>
                <c:pt idx="2178">
                  <c:v>153.55000000000001</c:v>
                </c:pt>
                <c:pt idx="2179">
                  <c:v>153.88</c:v>
                </c:pt>
                <c:pt idx="2180">
                  <c:v>154.22999999999999</c:v>
                </c:pt>
                <c:pt idx="2181">
                  <c:v>154.57</c:v>
                </c:pt>
                <c:pt idx="2182">
                  <c:v>154.91</c:v>
                </c:pt>
                <c:pt idx="2183">
                  <c:v>155.29</c:v>
                </c:pt>
                <c:pt idx="2184">
                  <c:v>155.63999999999999</c:v>
                </c:pt>
                <c:pt idx="2185">
                  <c:v>155.88999999999999</c:v>
                </c:pt>
                <c:pt idx="2186">
                  <c:v>156.24</c:v>
                </c:pt>
                <c:pt idx="2187">
                  <c:v>156.61000000000001</c:v>
                </c:pt>
                <c:pt idx="2188">
                  <c:v>156.99</c:v>
                </c:pt>
                <c:pt idx="2189">
                  <c:v>157.36000000000001</c:v>
                </c:pt>
                <c:pt idx="2190">
                  <c:v>157.74</c:v>
                </c:pt>
                <c:pt idx="2191">
                  <c:v>158.12</c:v>
                </c:pt>
                <c:pt idx="2192">
                  <c:v>158.49</c:v>
                </c:pt>
                <c:pt idx="2193">
                  <c:v>158.76</c:v>
                </c:pt>
                <c:pt idx="2194">
                  <c:v>159.15</c:v>
                </c:pt>
                <c:pt idx="2195">
                  <c:v>159.53</c:v>
                </c:pt>
                <c:pt idx="2196">
                  <c:v>159.94</c:v>
                </c:pt>
                <c:pt idx="2197">
                  <c:v>160.34</c:v>
                </c:pt>
                <c:pt idx="2198">
                  <c:v>160.77000000000001</c:v>
                </c:pt>
                <c:pt idx="2199">
                  <c:v>161.16</c:v>
                </c:pt>
                <c:pt idx="2200">
                  <c:v>161.44</c:v>
                </c:pt>
                <c:pt idx="2201">
                  <c:v>161.87</c:v>
                </c:pt>
                <c:pt idx="2202">
                  <c:v>162.29</c:v>
                </c:pt>
                <c:pt idx="2203">
                  <c:v>162.72999999999999</c:v>
                </c:pt>
                <c:pt idx="2204">
                  <c:v>163.18</c:v>
                </c:pt>
                <c:pt idx="2205">
                  <c:v>163.62</c:v>
                </c:pt>
                <c:pt idx="2206">
                  <c:v>164.09</c:v>
                </c:pt>
                <c:pt idx="2207">
                  <c:v>164.57</c:v>
                </c:pt>
                <c:pt idx="2208">
                  <c:v>164.88</c:v>
                </c:pt>
                <c:pt idx="2209">
                  <c:v>165.33</c:v>
                </c:pt>
                <c:pt idx="2210">
                  <c:v>165.8</c:v>
                </c:pt>
                <c:pt idx="2211">
                  <c:v>166.28</c:v>
                </c:pt>
                <c:pt idx="2212">
                  <c:v>166.77</c:v>
                </c:pt>
                <c:pt idx="2213">
                  <c:v>167.28</c:v>
                </c:pt>
                <c:pt idx="2214">
                  <c:v>167.78</c:v>
                </c:pt>
                <c:pt idx="2215">
                  <c:v>168.29</c:v>
                </c:pt>
                <c:pt idx="2216">
                  <c:v>168.64</c:v>
                </c:pt>
                <c:pt idx="2217">
                  <c:v>169.17</c:v>
                </c:pt>
                <c:pt idx="2218">
                  <c:v>169.73</c:v>
                </c:pt>
                <c:pt idx="2219">
                  <c:v>170.29</c:v>
                </c:pt>
                <c:pt idx="2220">
                  <c:v>170.84</c:v>
                </c:pt>
                <c:pt idx="2221">
                  <c:v>171.41</c:v>
                </c:pt>
                <c:pt idx="2222">
                  <c:v>172</c:v>
                </c:pt>
                <c:pt idx="2223">
                  <c:v>172.4</c:v>
                </c:pt>
                <c:pt idx="2224">
                  <c:v>173</c:v>
                </c:pt>
                <c:pt idx="2225">
                  <c:v>173.61</c:v>
                </c:pt>
                <c:pt idx="2226">
                  <c:v>174.27</c:v>
                </c:pt>
                <c:pt idx="2227">
                  <c:v>174.92</c:v>
                </c:pt>
                <c:pt idx="2228">
                  <c:v>175.57</c:v>
                </c:pt>
                <c:pt idx="2229">
                  <c:v>176.25</c:v>
                </c:pt>
                <c:pt idx="2230">
                  <c:v>176.95</c:v>
                </c:pt>
                <c:pt idx="2231">
                  <c:v>177.4</c:v>
                </c:pt>
                <c:pt idx="2232">
                  <c:v>178.13</c:v>
                </c:pt>
                <c:pt idx="2233">
                  <c:v>178.83</c:v>
                </c:pt>
                <c:pt idx="2234">
                  <c:v>179.61</c:v>
                </c:pt>
                <c:pt idx="2235">
                  <c:v>180.37</c:v>
                </c:pt>
                <c:pt idx="2236">
                  <c:v>181.15</c:v>
                </c:pt>
                <c:pt idx="2237">
                  <c:v>181.97</c:v>
                </c:pt>
                <c:pt idx="2238">
                  <c:v>182.82</c:v>
                </c:pt>
                <c:pt idx="2239">
                  <c:v>183.36</c:v>
                </c:pt>
                <c:pt idx="2240">
                  <c:v>184.23</c:v>
                </c:pt>
                <c:pt idx="2241">
                  <c:v>185.12</c:v>
                </c:pt>
                <c:pt idx="2242">
                  <c:v>186.04</c:v>
                </c:pt>
                <c:pt idx="2243">
                  <c:v>186.98</c:v>
                </c:pt>
                <c:pt idx="2244">
                  <c:v>187.97</c:v>
                </c:pt>
                <c:pt idx="2245">
                  <c:v>188.94</c:v>
                </c:pt>
                <c:pt idx="2246">
                  <c:v>189.63</c:v>
                </c:pt>
                <c:pt idx="2247">
                  <c:v>190.65</c:v>
                </c:pt>
                <c:pt idx="2248">
                  <c:v>191.72</c:v>
                </c:pt>
                <c:pt idx="2249">
                  <c:v>192.84</c:v>
                </c:pt>
                <c:pt idx="2250">
                  <c:v>193.97</c:v>
                </c:pt>
                <c:pt idx="2251">
                  <c:v>195.13</c:v>
                </c:pt>
                <c:pt idx="2252">
                  <c:v>196.36</c:v>
                </c:pt>
                <c:pt idx="2253">
                  <c:v>197.62</c:v>
                </c:pt>
                <c:pt idx="2254">
                  <c:v>198.48</c:v>
                </c:pt>
                <c:pt idx="2255">
                  <c:v>199.82</c:v>
                </c:pt>
                <c:pt idx="2256">
                  <c:v>201.4</c:v>
                </c:pt>
                <c:pt idx="2257">
                  <c:v>202.8</c:v>
                </c:pt>
                <c:pt idx="2258">
                  <c:v>204.3</c:v>
                </c:pt>
                <c:pt idx="2259">
                  <c:v>205.3</c:v>
                </c:pt>
                <c:pt idx="2260">
                  <c:v>206.8</c:v>
                </c:pt>
                <c:pt idx="2261">
                  <c:v>208.4</c:v>
                </c:pt>
                <c:pt idx="2262">
                  <c:v>210.1</c:v>
                </c:pt>
                <c:pt idx="2263">
                  <c:v>211.8</c:v>
                </c:pt>
                <c:pt idx="2264">
                  <c:v>213.6</c:v>
                </c:pt>
                <c:pt idx="2265">
                  <c:v>215.4</c:v>
                </c:pt>
                <c:pt idx="2266">
                  <c:v>217.4</c:v>
                </c:pt>
                <c:pt idx="2267">
                  <c:v>218.7</c:v>
                </c:pt>
                <c:pt idx="2268">
                  <c:v>220.8</c:v>
                </c:pt>
                <c:pt idx="2269">
                  <c:v>222.8</c:v>
                </c:pt>
                <c:pt idx="2270">
                  <c:v>225.1</c:v>
                </c:pt>
                <c:pt idx="2271">
                  <c:v>227.3</c:v>
                </c:pt>
                <c:pt idx="2272">
                  <c:v>229.7</c:v>
                </c:pt>
                <c:pt idx="2273">
                  <c:v>232.1</c:v>
                </c:pt>
                <c:pt idx="2274">
                  <c:v>233.7</c:v>
                </c:pt>
                <c:pt idx="2275">
                  <c:v>236.4</c:v>
                </c:pt>
                <c:pt idx="2276">
                  <c:v>239.1</c:v>
                </c:pt>
                <c:pt idx="2277">
                  <c:v>241.9</c:v>
                </c:pt>
                <c:pt idx="2278">
                  <c:v>244.8</c:v>
                </c:pt>
                <c:pt idx="2279">
                  <c:v>247.8</c:v>
                </c:pt>
                <c:pt idx="2280">
                  <c:v>251</c:v>
                </c:pt>
                <c:pt idx="2281">
                  <c:v>254.2</c:v>
                </c:pt>
                <c:pt idx="2282">
                  <c:v>256.39999999999998</c:v>
                </c:pt>
                <c:pt idx="2283">
                  <c:v>259.89999999999998</c:v>
                </c:pt>
                <c:pt idx="2284">
                  <c:v>263.5</c:v>
                </c:pt>
                <c:pt idx="2285">
                  <c:v>267</c:v>
                </c:pt>
                <c:pt idx="2286">
                  <c:v>270.89999999999998</c:v>
                </c:pt>
                <c:pt idx="2287">
                  <c:v>275</c:v>
                </c:pt>
                <c:pt idx="2288">
                  <c:v>279</c:v>
                </c:pt>
                <c:pt idx="2289">
                  <c:v>281.8</c:v>
                </c:pt>
                <c:pt idx="2290">
                  <c:v>286.2</c:v>
                </c:pt>
                <c:pt idx="2291">
                  <c:v>290.7</c:v>
                </c:pt>
                <c:pt idx="2292">
                  <c:v>295.39999999999998</c:v>
                </c:pt>
                <c:pt idx="2293">
                  <c:v>300.10000000000002</c:v>
                </c:pt>
                <c:pt idx="2294">
                  <c:v>305.10000000000002</c:v>
                </c:pt>
                <c:pt idx="2295">
                  <c:v>310.2</c:v>
                </c:pt>
                <c:pt idx="2296">
                  <c:v>313.60000000000002</c:v>
                </c:pt>
                <c:pt idx="2297">
                  <c:v>319</c:v>
                </c:pt>
                <c:pt idx="2298">
                  <c:v>324.60000000000002</c:v>
                </c:pt>
                <c:pt idx="2299">
                  <c:v>330.4</c:v>
                </c:pt>
                <c:pt idx="2300">
                  <c:v>336.2</c:v>
                </c:pt>
                <c:pt idx="2301">
                  <c:v>342.4</c:v>
                </c:pt>
                <c:pt idx="2302">
                  <c:v>348.2</c:v>
                </c:pt>
                <c:pt idx="2303">
                  <c:v>354.8</c:v>
                </c:pt>
                <c:pt idx="2304">
                  <c:v>359.1</c:v>
                </c:pt>
                <c:pt idx="2305">
                  <c:v>365.7</c:v>
                </c:pt>
                <c:pt idx="2306">
                  <c:v>372.5</c:v>
                </c:pt>
                <c:pt idx="2307">
                  <c:v>379.6</c:v>
                </c:pt>
                <c:pt idx="2308">
                  <c:v>386.7</c:v>
                </c:pt>
                <c:pt idx="2309">
                  <c:v>394.2</c:v>
                </c:pt>
                <c:pt idx="2310">
                  <c:v>401.7</c:v>
                </c:pt>
                <c:pt idx="2311">
                  <c:v>406.7</c:v>
                </c:pt>
                <c:pt idx="2312">
                  <c:v>414.4</c:v>
                </c:pt>
                <c:pt idx="2313">
                  <c:v>422.4</c:v>
                </c:pt>
                <c:pt idx="2314">
                  <c:v>430.4</c:v>
                </c:pt>
                <c:pt idx="2315">
                  <c:v>438.5</c:v>
                </c:pt>
                <c:pt idx="2316">
                  <c:v>447.1</c:v>
                </c:pt>
                <c:pt idx="2317">
                  <c:v>455.5</c:v>
                </c:pt>
                <c:pt idx="2318">
                  <c:v>464.2</c:v>
                </c:pt>
                <c:pt idx="2319">
                  <c:v>470</c:v>
                </c:pt>
                <c:pt idx="2320">
                  <c:v>478.8</c:v>
                </c:pt>
                <c:pt idx="2321">
                  <c:v>487.3</c:v>
                </c:pt>
                <c:pt idx="2322">
                  <c:v>497</c:v>
                </c:pt>
                <c:pt idx="2323">
                  <c:v>506</c:v>
                </c:pt>
                <c:pt idx="2324">
                  <c:v>515.20000000000005</c:v>
                </c:pt>
                <c:pt idx="2325">
                  <c:v>524</c:v>
                </c:pt>
                <c:pt idx="2326">
                  <c:v>530.79999999999995</c:v>
                </c:pt>
                <c:pt idx="2327">
                  <c:v>540.20000000000005</c:v>
                </c:pt>
                <c:pt idx="2328">
                  <c:v>549</c:v>
                </c:pt>
                <c:pt idx="2329">
                  <c:v>559.4</c:v>
                </c:pt>
                <c:pt idx="2330">
                  <c:v>570.29999999999995</c:v>
                </c:pt>
                <c:pt idx="2331">
                  <c:v>580.79999999999995</c:v>
                </c:pt>
                <c:pt idx="2332">
                  <c:v>590.70000000000005</c:v>
                </c:pt>
                <c:pt idx="2333">
                  <c:v>597.1</c:v>
                </c:pt>
                <c:pt idx="2334">
                  <c:v>607</c:v>
                </c:pt>
                <c:pt idx="2335">
                  <c:v>617.29999999999995</c:v>
                </c:pt>
                <c:pt idx="2336">
                  <c:v>627.70000000000005</c:v>
                </c:pt>
                <c:pt idx="2337">
                  <c:v>638.20000000000005</c:v>
                </c:pt>
                <c:pt idx="2338">
                  <c:v>648.5</c:v>
                </c:pt>
                <c:pt idx="2339">
                  <c:v>658.8</c:v>
                </c:pt>
                <c:pt idx="2340">
                  <c:v>669.1</c:v>
                </c:pt>
                <c:pt idx="2341">
                  <c:v>675.9</c:v>
                </c:pt>
                <c:pt idx="2342">
                  <c:v>686.5</c:v>
                </c:pt>
                <c:pt idx="2343">
                  <c:v>696.7</c:v>
                </c:pt>
                <c:pt idx="2344">
                  <c:v>707</c:v>
                </c:pt>
                <c:pt idx="2345">
                  <c:v>717.3</c:v>
                </c:pt>
                <c:pt idx="2346">
                  <c:v>727.5</c:v>
                </c:pt>
                <c:pt idx="2347">
                  <c:v>737.7</c:v>
                </c:pt>
                <c:pt idx="2348">
                  <c:v>744.6</c:v>
                </c:pt>
                <c:pt idx="2349">
                  <c:v>754.8</c:v>
                </c:pt>
                <c:pt idx="2350">
                  <c:v>765.1</c:v>
                </c:pt>
                <c:pt idx="2351">
                  <c:v>775</c:v>
                </c:pt>
                <c:pt idx="2352">
                  <c:v>785.1</c:v>
                </c:pt>
                <c:pt idx="2353">
                  <c:v>795.4</c:v>
                </c:pt>
                <c:pt idx="2354">
                  <c:v>804.9</c:v>
                </c:pt>
                <c:pt idx="2355">
                  <c:v>815.1</c:v>
                </c:pt>
                <c:pt idx="2356">
                  <c:v>821.4</c:v>
                </c:pt>
                <c:pt idx="2357">
                  <c:v>831.4</c:v>
                </c:pt>
                <c:pt idx="2358">
                  <c:v>841</c:v>
                </c:pt>
                <c:pt idx="2359">
                  <c:v>850.6</c:v>
                </c:pt>
                <c:pt idx="2360">
                  <c:v>860.1</c:v>
                </c:pt>
                <c:pt idx="2361">
                  <c:v>869.5</c:v>
                </c:pt>
                <c:pt idx="2362">
                  <c:v>878.7</c:v>
                </c:pt>
                <c:pt idx="2363">
                  <c:v>884.8</c:v>
                </c:pt>
                <c:pt idx="2364">
                  <c:v>894.4</c:v>
                </c:pt>
                <c:pt idx="2365">
                  <c:v>903</c:v>
                </c:pt>
                <c:pt idx="2366">
                  <c:v>911.9</c:v>
                </c:pt>
                <c:pt idx="2367">
                  <c:v>920.7</c:v>
                </c:pt>
                <c:pt idx="2368">
                  <c:v>929.6</c:v>
                </c:pt>
                <c:pt idx="2369">
                  <c:v>938.1</c:v>
                </c:pt>
                <c:pt idx="2370">
                  <c:v>946.7</c:v>
                </c:pt>
                <c:pt idx="2371">
                  <c:v>952.1</c:v>
                </c:pt>
                <c:pt idx="2372">
                  <c:v>960.5</c:v>
                </c:pt>
                <c:pt idx="2373">
                  <c:v>968.7</c:v>
                </c:pt>
                <c:pt idx="2374">
                  <c:v>976.6</c:v>
                </c:pt>
                <c:pt idx="2375">
                  <c:v>984.7</c:v>
                </c:pt>
                <c:pt idx="2376">
                  <c:v>992.6</c:v>
                </c:pt>
                <c:pt idx="2377">
                  <c:v>1000.3</c:v>
                </c:pt>
                <c:pt idx="2378">
                  <c:v>1008.1</c:v>
                </c:pt>
                <c:pt idx="2379">
                  <c:v>1012.8</c:v>
                </c:pt>
                <c:pt idx="2380">
                  <c:v>1020.3</c:v>
                </c:pt>
                <c:pt idx="2381">
                  <c:v>1027.7</c:v>
                </c:pt>
                <c:pt idx="2382">
                  <c:v>1034.8</c:v>
                </c:pt>
                <c:pt idx="2383">
                  <c:v>1041.9000000000001</c:v>
                </c:pt>
                <c:pt idx="2384">
                  <c:v>1048.9000000000001</c:v>
                </c:pt>
                <c:pt idx="2385">
                  <c:v>1055.8</c:v>
                </c:pt>
                <c:pt idx="2386">
                  <c:v>1060.2</c:v>
                </c:pt>
                <c:pt idx="2387">
                  <c:v>1066.8</c:v>
                </c:pt>
                <c:pt idx="2388">
                  <c:v>1073.2</c:v>
                </c:pt>
                <c:pt idx="2389">
                  <c:v>1079.5999999999999</c:v>
                </c:pt>
                <c:pt idx="2390">
                  <c:v>1085.8</c:v>
                </c:pt>
                <c:pt idx="2391">
                  <c:v>1092</c:v>
                </c:pt>
                <c:pt idx="2392">
                  <c:v>1098</c:v>
                </c:pt>
                <c:pt idx="2393">
                  <c:v>1102.0999999999999</c:v>
                </c:pt>
                <c:pt idx="2394">
                  <c:v>1107.9000000000001</c:v>
                </c:pt>
                <c:pt idx="2395">
                  <c:v>1113.5</c:v>
                </c:pt>
                <c:pt idx="2396">
                  <c:v>1119</c:v>
                </c:pt>
                <c:pt idx="2397">
                  <c:v>1124.4000000000001</c:v>
                </c:pt>
                <c:pt idx="2398">
                  <c:v>1129.9000000000001</c:v>
                </c:pt>
                <c:pt idx="2399">
                  <c:v>1135</c:v>
                </c:pt>
                <c:pt idx="2400">
                  <c:v>1140.2</c:v>
                </c:pt>
                <c:pt idx="2401">
                  <c:v>1143.3</c:v>
                </c:pt>
                <c:pt idx="2402">
                  <c:v>1147.8</c:v>
                </c:pt>
                <c:pt idx="2403">
                  <c:v>1152.3</c:v>
                </c:pt>
                <c:pt idx="2404">
                  <c:v>1157.2</c:v>
                </c:pt>
                <c:pt idx="2405">
                  <c:v>1161.5</c:v>
                </c:pt>
                <c:pt idx="2406">
                  <c:v>1165</c:v>
                </c:pt>
                <c:pt idx="2407">
                  <c:v>1170.0999999999999</c:v>
                </c:pt>
                <c:pt idx="2408">
                  <c:v>1169.9000000000001</c:v>
                </c:pt>
                <c:pt idx="2409">
                  <c:v>1174.2</c:v>
                </c:pt>
                <c:pt idx="2410">
                  <c:v>1179.3</c:v>
                </c:pt>
                <c:pt idx="2411">
                  <c:v>1185.9000000000001</c:v>
                </c:pt>
                <c:pt idx="2412">
                  <c:v>1189</c:v>
                </c:pt>
                <c:pt idx="2413">
                  <c:v>1193</c:v>
                </c:pt>
                <c:pt idx="2414">
                  <c:v>1196.7</c:v>
                </c:pt>
                <c:pt idx="2415">
                  <c:v>1199</c:v>
                </c:pt>
                <c:pt idx="2416">
                  <c:v>1202.2</c:v>
                </c:pt>
                <c:pt idx="2417">
                  <c:v>1206.0999999999999</c:v>
                </c:pt>
                <c:pt idx="2418">
                  <c:v>1207.8</c:v>
                </c:pt>
                <c:pt idx="2419">
                  <c:v>1212</c:v>
                </c:pt>
                <c:pt idx="2420">
                  <c:v>1214.9000000000001</c:v>
                </c:pt>
                <c:pt idx="2421">
                  <c:v>1218.5999999999999</c:v>
                </c:pt>
                <c:pt idx="2422">
                  <c:v>1221.7</c:v>
                </c:pt>
                <c:pt idx="2423">
                  <c:v>1223.4000000000001</c:v>
                </c:pt>
                <c:pt idx="2424">
                  <c:v>1226.2</c:v>
                </c:pt>
                <c:pt idx="2425">
                  <c:v>1228.8</c:v>
                </c:pt>
                <c:pt idx="2426">
                  <c:v>1231.3</c:v>
                </c:pt>
                <c:pt idx="2427">
                  <c:v>1233.9000000000001</c:v>
                </c:pt>
                <c:pt idx="2428">
                  <c:v>1236.2</c:v>
                </c:pt>
                <c:pt idx="2429">
                  <c:v>1238.5999999999999</c:v>
                </c:pt>
                <c:pt idx="2430">
                  <c:v>1240.8</c:v>
                </c:pt>
                <c:pt idx="2431">
                  <c:v>1242.2</c:v>
                </c:pt>
                <c:pt idx="2432">
                  <c:v>1244.3</c:v>
                </c:pt>
                <c:pt idx="2433">
                  <c:v>1246.2</c:v>
                </c:pt>
                <c:pt idx="2434">
                  <c:v>1248.2</c:v>
                </c:pt>
                <c:pt idx="2435">
                  <c:v>1250.0999999999999</c:v>
                </c:pt>
                <c:pt idx="2436">
                  <c:v>1251.8</c:v>
                </c:pt>
                <c:pt idx="2437">
                  <c:v>1253.5999999999999</c:v>
                </c:pt>
                <c:pt idx="2438">
                  <c:v>1254.7</c:v>
                </c:pt>
                <c:pt idx="2439">
                  <c:v>1256.4000000000001</c:v>
                </c:pt>
                <c:pt idx="2440">
                  <c:v>1257.9000000000001</c:v>
                </c:pt>
                <c:pt idx="2441">
                  <c:v>1259.4000000000001</c:v>
                </c:pt>
                <c:pt idx="2442">
                  <c:v>1260.8</c:v>
                </c:pt>
                <c:pt idx="2443">
                  <c:v>1262.2</c:v>
                </c:pt>
                <c:pt idx="2444">
                  <c:v>1263.5</c:v>
                </c:pt>
                <c:pt idx="2445">
                  <c:v>1264.7</c:v>
                </c:pt>
                <c:pt idx="2446">
                  <c:v>1265.5</c:v>
                </c:pt>
                <c:pt idx="2447">
                  <c:v>1266.5999999999999</c:v>
                </c:pt>
                <c:pt idx="2448">
                  <c:v>1267.7</c:v>
                </c:pt>
                <c:pt idx="2449">
                  <c:v>1268.7</c:v>
                </c:pt>
                <c:pt idx="2450">
                  <c:v>1269.7</c:v>
                </c:pt>
                <c:pt idx="2451">
                  <c:v>1270.7</c:v>
                </c:pt>
                <c:pt idx="2452">
                  <c:v>1271.5999999999999</c:v>
                </c:pt>
                <c:pt idx="2453">
                  <c:v>1271.9000000000001</c:v>
                </c:pt>
                <c:pt idx="2454">
                  <c:v>1272.9000000000001</c:v>
                </c:pt>
                <c:pt idx="2455">
                  <c:v>1273.5</c:v>
                </c:pt>
                <c:pt idx="2456">
                  <c:v>1274.4000000000001</c:v>
                </c:pt>
                <c:pt idx="2457">
                  <c:v>1274.9000000000001</c:v>
                </c:pt>
                <c:pt idx="2458">
                  <c:v>1275.7</c:v>
                </c:pt>
                <c:pt idx="2459">
                  <c:v>1276.2</c:v>
                </c:pt>
                <c:pt idx="2460">
                  <c:v>1276.9000000000001</c:v>
                </c:pt>
                <c:pt idx="2461">
                  <c:v>1277.3</c:v>
                </c:pt>
                <c:pt idx="2462">
                  <c:v>1277.7</c:v>
                </c:pt>
                <c:pt idx="2463">
                  <c:v>1278.2</c:v>
                </c:pt>
                <c:pt idx="2464">
                  <c:v>1278.7</c:v>
                </c:pt>
                <c:pt idx="2465">
                  <c:v>1279.0999999999999</c:v>
                </c:pt>
                <c:pt idx="2466">
                  <c:v>1279.5</c:v>
                </c:pt>
                <c:pt idx="2467">
                  <c:v>1279.9000000000001</c:v>
                </c:pt>
                <c:pt idx="2468">
                  <c:v>1280.4000000000001</c:v>
                </c:pt>
                <c:pt idx="2469">
                  <c:v>1280.5999999999999</c:v>
                </c:pt>
                <c:pt idx="2470">
                  <c:v>1280.9000000000001</c:v>
                </c:pt>
                <c:pt idx="2471">
                  <c:v>1281.4000000000001</c:v>
                </c:pt>
                <c:pt idx="2472">
                  <c:v>1281.5999999999999</c:v>
                </c:pt>
                <c:pt idx="2473">
                  <c:v>1281.9000000000001</c:v>
                </c:pt>
                <c:pt idx="2474">
                  <c:v>1282.2</c:v>
                </c:pt>
                <c:pt idx="2475">
                  <c:v>1282.5</c:v>
                </c:pt>
                <c:pt idx="2476">
                  <c:v>1282.7</c:v>
                </c:pt>
                <c:pt idx="2477">
                  <c:v>1283</c:v>
                </c:pt>
                <c:pt idx="2478">
                  <c:v>1283.2</c:v>
                </c:pt>
                <c:pt idx="2479">
                  <c:v>1283.5</c:v>
                </c:pt>
                <c:pt idx="2480">
                  <c:v>1283.8</c:v>
                </c:pt>
                <c:pt idx="2481">
                  <c:v>1284</c:v>
                </c:pt>
                <c:pt idx="2482">
                  <c:v>1284.2</c:v>
                </c:pt>
                <c:pt idx="2483">
                  <c:v>1284.7</c:v>
                </c:pt>
                <c:pt idx="2484">
                  <c:v>1284.8</c:v>
                </c:pt>
                <c:pt idx="2485">
                  <c:v>1285.0999999999999</c:v>
                </c:pt>
                <c:pt idx="2486">
                  <c:v>1285.4000000000001</c:v>
                </c:pt>
                <c:pt idx="2487">
                  <c:v>1285.5999999999999</c:v>
                </c:pt>
                <c:pt idx="2488">
                  <c:v>1285.8</c:v>
                </c:pt>
                <c:pt idx="2489">
                  <c:v>1285.9000000000001</c:v>
                </c:pt>
                <c:pt idx="2490">
                  <c:v>1286.2</c:v>
                </c:pt>
                <c:pt idx="2491">
                  <c:v>1286.4000000000001</c:v>
                </c:pt>
                <c:pt idx="2492">
                  <c:v>1286.7</c:v>
                </c:pt>
                <c:pt idx="2493">
                  <c:v>1287</c:v>
                </c:pt>
                <c:pt idx="2494">
                  <c:v>1287.7</c:v>
                </c:pt>
                <c:pt idx="2495">
                  <c:v>1287.7</c:v>
                </c:pt>
                <c:pt idx="2496">
                  <c:v>1288.8</c:v>
                </c:pt>
                <c:pt idx="2497">
                  <c:v>1289.2</c:v>
                </c:pt>
                <c:pt idx="2498">
                  <c:v>1289.7</c:v>
                </c:pt>
                <c:pt idx="2499">
                  <c:v>1290.3</c:v>
                </c:pt>
                <c:pt idx="2500">
                  <c:v>1291</c:v>
                </c:pt>
                <c:pt idx="2501">
                  <c:v>1291.4000000000001</c:v>
                </c:pt>
                <c:pt idx="2502">
                  <c:v>1291.8</c:v>
                </c:pt>
                <c:pt idx="2503">
                  <c:v>1292.5</c:v>
                </c:pt>
                <c:pt idx="2504">
                  <c:v>1293.0999999999999</c:v>
                </c:pt>
                <c:pt idx="2505">
                  <c:v>1294</c:v>
                </c:pt>
                <c:pt idx="2506">
                  <c:v>1294.5999999999999</c:v>
                </c:pt>
                <c:pt idx="2507">
                  <c:v>1295.4000000000001</c:v>
                </c:pt>
                <c:pt idx="2508">
                  <c:v>1296.3</c:v>
                </c:pt>
                <c:pt idx="2509">
                  <c:v>1296.9000000000001</c:v>
                </c:pt>
                <c:pt idx="2510">
                  <c:v>1297.5</c:v>
                </c:pt>
                <c:pt idx="2511">
                  <c:v>1298.5999999999999</c:v>
                </c:pt>
                <c:pt idx="2512">
                  <c:v>1299.4000000000001</c:v>
                </c:pt>
                <c:pt idx="2513">
                  <c:v>1300.5</c:v>
                </c:pt>
                <c:pt idx="2514">
                  <c:v>1301.5</c:v>
                </c:pt>
                <c:pt idx="2515">
                  <c:v>1302.5999999999999</c:v>
                </c:pt>
                <c:pt idx="2516">
                  <c:v>1303.7</c:v>
                </c:pt>
                <c:pt idx="2517">
                  <c:v>1304.4000000000001</c:v>
                </c:pt>
                <c:pt idx="2518">
                  <c:v>1305.4000000000001</c:v>
                </c:pt>
                <c:pt idx="2519">
                  <c:v>1306.9000000000001</c:v>
                </c:pt>
                <c:pt idx="2520">
                  <c:v>1308.2</c:v>
                </c:pt>
                <c:pt idx="2521">
                  <c:v>1309.4000000000001</c:v>
                </c:pt>
                <c:pt idx="2522">
                  <c:v>1310.9</c:v>
                </c:pt>
                <c:pt idx="2523">
                  <c:v>1312.3</c:v>
                </c:pt>
                <c:pt idx="2524">
                  <c:v>1313.8</c:v>
                </c:pt>
                <c:pt idx="2525">
                  <c:v>1314.8</c:v>
                </c:pt>
                <c:pt idx="2526">
                  <c:v>1316.3</c:v>
                </c:pt>
                <c:pt idx="2527">
                  <c:v>1317.8</c:v>
                </c:pt>
                <c:pt idx="2528">
                  <c:v>1319.6</c:v>
                </c:pt>
                <c:pt idx="2529">
                  <c:v>1321.2</c:v>
                </c:pt>
                <c:pt idx="2530">
                  <c:v>1323</c:v>
                </c:pt>
                <c:pt idx="2531">
                  <c:v>1324.8</c:v>
                </c:pt>
                <c:pt idx="2532">
                  <c:v>1326.1</c:v>
                </c:pt>
                <c:pt idx="2533">
                  <c:v>1327.9</c:v>
                </c:pt>
                <c:pt idx="2534">
                  <c:v>1329.7</c:v>
                </c:pt>
                <c:pt idx="2535">
                  <c:v>1331.8</c:v>
                </c:pt>
                <c:pt idx="2536">
                  <c:v>1333.9</c:v>
                </c:pt>
                <c:pt idx="2537">
                  <c:v>1335.8</c:v>
                </c:pt>
                <c:pt idx="2538">
                  <c:v>1338</c:v>
                </c:pt>
                <c:pt idx="2539">
                  <c:v>1340.2</c:v>
                </c:pt>
                <c:pt idx="2540">
                  <c:v>1341.7</c:v>
                </c:pt>
                <c:pt idx="2541">
                  <c:v>1343.9</c:v>
                </c:pt>
                <c:pt idx="2542">
                  <c:v>1346.3</c:v>
                </c:pt>
                <c:pt idx="2543">
                  <c:v>1348.7</c:v>
                </c:pt>
                <c:pt idx="2544">
                  <c:v>1351</c:v>
                </c:pt>
                <c:pt idx="2545">
                  <c:v>1353.4</c:v>
                </c:pt>
                <c:pt idx="2546">
                  <c:v>1356</c:v>
                </c:pt>
                <c:pt idx="2547">
                  <c:v>1357.6</c:v>
                </c:pt>
                <c:pt idx="2548">
                  <c:v>1360.1</c:v>
                </c:pt>
                <c:pt idx="2549">
                  <c:v>1362.8</c:v>
                </c:pt>
                <c:pt idx="2550">
                  <c:v>1365.5</c:v>
                </c:pt>
                <c:pt idx="2551">
                  <c:v>1368.1</c:v>
                </c:pt>
                <c:pt idx="2552">
                  <c:v>1370.9</c:v>
                </c:pt>
                <c:pt idx="2553">
                  <c:v>1373.7</c:v>
                </c:pt>
                <c:pt idx="2554">
                  <c:v>1375.5</c:v>
                </c:pt>
                <c:pt idx="2555">
                  <c:v>1378.4</c:v>
                </c:pt>
                <c:pt idx="2556">
                  <c:v>1381.2</c:v>
                </c:pt>
                <c:pt idx="2557">
                  <c:v>1384.1</c:v>
                </c:pt>
                <c:pt idx="2558">
                  <c:v>1387</c:v>
                </c:pt>
                <c:pt idx="2559">
                  <c:v>1390.2</c:v>
                </c:pt>
                <c:pt idx="2560">
                  <c:v>1393.1</c:v>
                </c:pt>
                <c:pt idx="2561">
                  <c:v>1396.2</c:v>
                </c:pt>
                <c:pt idx="2562">
                  <c:v>1398.1</c:v>
                </c:pt>
                <c:pt idx="2563">
                  <c:v>1401.3</c:v>
                </c:pt>
                <c:pt idx="2564">
                  <c:v>1404.4</c:v>
                </c:pt>
                <c:pt idx="2565">
                  <c:v>1407.6</c:v>
                </c:pt>
                <c:pt idx="2566">
                  <c:v>1410.8</c:v>
                </c:pt>
                <c:pt idx="2567">
                  <c:v>1414</c:v>
                </c:pt>
                <c:pt idx="2568">
                  <c:v>1417.2</c:v>
                </c:pt>
                <c:pt idx="2569">
                  <c:v>1420.4</c:v>
                </c:pt>
                <c:pt idx="2570">
                  <c:v>1422.6</c:v>
                </c:pt>
                <c:pt idx="2571">
                  <c:v>1425.9</c:v>
                </c:pt>
                <c:pt idx="2572">
                  <c:v>1429.2</c:v>
                </c:pt>
                <c:pt idx="2573">
                  <c:v>1432.4</c:v>
                </c:pt>
                <c:pt idx="2574">
                  <c:v>1436</c:v>
                </c:pt>
                <c:pt idx="2575">
                  <c:v>1439.1</c:v>
                </c:pt>
                <c:pt idx="2576">
                  <c:v>1442.5</c:v>
                </c:pt>
                <c:pt idx="2577">
                  <c:v>1444.7</c:v>
                </c:pt>
                <c:pt idx="2578">
                  <c:v>1448.1</c:v>
                </c:pt>
                <c:pt idx="2579">
                  <c:v>1451.6</c:v>
                </c:pt>
                <c:pt idx="2580">
                  <c:v>1454.9</c:v>
                </c:pt>
                <c:pt idx="2581">
                  <c:v>1458.3</c:v>
                </c:pt>
                <c:pt idx="2582">
                  <c:v>1461.6</c:v>
                </c:pt>
                <c:pt idx="2583">
                  <c:v>1464.9</c:v>
                </c:pt>
                <c:pt idx="2584">
                  <c:v>1468.4</c:v>
                </c:pt>
                <c:pt idx="2585">
                  <c:v>1470.6</c:v>
                </c:pt>
                <c:pt idx="2586">
                  <c:v>1474</c:v>
                </c:pt>
                <c:pt idx="2587">
                  <c:v>1477.2</c:v>
                </c:pt>
                <c:pt idx="2588">
                  <c:v>1480.6</c:v>
                </c:pt>
                <c:pt idx="2589">
                  <c:v>1484</c:v>
                </c:pt>
                <c:pt idx="2590">
                  <c:v>1487.1</c:v>
                </c:pt>
                <c:pt idx="2591">
                  <c:v>1490.5</c:v>
                </c:pt>
                <c:pt idx="2592">
                  <c:v>1493.7</c:v>
                </c:pt>
                <c:pt idx="2593">
                  <c:v>1495.8</c:v>
                </c:pt>
                <c:pt idx="2594">
                  <c:v>1499.1</c:v>
                </c:pt>
                <c:pt idx="2595">
                  <c:v>1502.3</c:v>
                </c:pt>
                <c:pt idx="2596">
                  <c:v>1505.5</c:v>
                </c:pt>
                <c:pt idx="2597">
                  <c:v>1508.7</c:v>
                </c:pt>
                <c:pt idx="2598">
                  <c:v>1512</c:v>
                </c:pt>
                <c:pt idx="2599">
                  <c:v>1515</c:v>
                </c:pt>
                <c:pt idx="2600">
                  <c:v>1518.2</c:v>
                </c:pt>
                <c:pt idx="2601">
                  <c:v>1520.3</c:v>
                </c:pt>
                <c:pt idx="2602">
                  <c:v>1523.3</c:v>
                </c:pt>
                <c:pt idx="2603">
                  <c:v>1526.4</c:v>
                </c:pt>
                <c:pt idx="2604">
                  <c:v>1529.3</c:v>
                </c:pt>
                <c:pt idx="2605">
                  <c:v>1531.6</c:v>
                </c:pt>
                <c:pt idx="2606">
                  <c:v>1534.4</c:v>
                </c:pt>
                <c:pt idx="2607">
                  <c:v>1537.5</c:v>
                </c:pt>
                <c:pt idx="2608">
                  <c:v>1539.4</c:v>
                </c:pt>
                <c:pt idx="2609">
                  <c:v>1542.3</c:v>
                </c:pt>
                <c:pt idx="2610">
                  <c:v>1544.7</c:v>
                </c:pt>
                <c:pt idx="2611">
                  <c:v>1547.2</c:v>
                </c:pt>
                <c:pt idx="2612">
                  <c:v>1549.3</c:v>
                </c:pt>
                <c:pt idx="2613">
                  <c:v>1552.7</c:v>
                </c:pt>
                <c:pt idx="2614">
                  <c:v>1555.4</c:v>
                </c:pt>
                <c:pt idx="2615">
                  <c:v>1557.3</c:v>
                </c:pt>
                <c:pt idx="2616">
                  <c:v>1559.9</c:v>
                </c:pt>
                <c:pt idx="2617">
                  <c:v>1562.5</c:v>
                </c:pt>
                <c:pt idx="2618">
                  <c:v>1565.1</c:v>
                </c:pt>
                <c:pt idx="2619">
                  <c:v>1567.5</c:v>
                </c:pt>
                <c:pt idx="2620">
                  <c:v>1569.9</c:v>
                </c:pt>
                <c:pt idx="2621">
                  <c:v>1572.1</c:v>
                </c:pt>
                <c:pt idx="2622">
                  <c:v>1574.3</c:v>
                </c:pt>
                <c:pt idx="2623">
                  <c:v>1575.7</c:v>
                </c:pt>
                <c:pt idx="2624">
                  <c:v>1578</c:v>
                </c:pt>
                <c:pt idx="2625">
                  <c:v>1579.9</c:v>
                </c:pt>
                <c:pt idx="2626">
                  <c:v>1582</c:v>
                </c:pt>
                <c:pt idx="2627">
                  <c:v>1584</c:v>
                </c:pt>
                <c:pt idx="2628">
                  <c:v>1585.9</c:v>
                </c:pt>
                <c:pt idx="2629">
                  <c:v>1588</c:v>
                </c:pt>
                <c:pt idx="2630">
                  <c:v>1589.8</c:v>
                </c:pt>
                <c:pt idx="2631">
                  <c:v>1591</c:v>
                </c:pt>
                <c:pt idx="2632">
                  <c:v>1592.8</c:v>
                </c:pt>
                <c:pt idx="2633">
                  <c:v>1594.5</c:v>
                </c:pt>
                <c:pt idx="2634">
                  <c:v>1596.1</c:v>
                </c:pt>
                <c:pt idx="2635">
                  <c:v>1597.7</c:v>
                </c:pt>
                <c:pt idx="2636">
                  <c:v>1599.3</c:v>
                </c:pt>
                <c:pt idx="2637">
                  <c:v>1600.2</c:v>
                </c:pt>
                <c:pt idx="2638">
                  <c:v>1601.2</c:v>
                </c:pt>
                <c:pt idx="2639">
                  <c:v>1603</c:v>
                </c:pt>
                <c:pt idx="2640">
                  <c:v>1603.3</c:v>
                </c:pt>
                <c:pt idx="2641">
                  <c:v>1606.2</c:v>
                </c:pt>
                <c:pt idx="2642">
                  <c:v>1606.7</c:v>
                </c:pt>
                <c:pt idx="2643">
                  <c:v>1608.6</c:v>
                </c:pt>
                <c:pt idx="2644">
                  <c:v>1610</c:v>
                </c:pt>
                <c:pt idx="2645">
                  <c:v>1610.7</c:v>
                </c:pt>
                <c:pt idx="2646">
                  <c:v>1611.8</c:v>
                </c:pt>
                <c:pt idx="2647">
                  <c:v>1613</c:v>
                </c:pt>
                <c:pt idx="2648">
                  <c:v>1613.8</c:v>
                </c:pt>
                <c:pt idx="2649">
                  <c:v>1615.2</c:v>
                </c:pt>
                <c:pt idx="2650">
                  <c:v>1615.9</c:v>
                </c:pt>
                <c:pt idx="2651">
                  <c:v>1617</c:v>
                </c:pt>
                <c:pt idx="2652">
                  <c:v>1618</c:v>
                </c:pt>
                <c:pt idx="2653">
                  <c:v>1618.6</c:v>
                </c:pt>
                <c:pt idx="2654">
                  <c:v>1619.1</c:v>
                </c:pt>
                <c:pt idx="2655">
                  <c:v>1620.1</c:v>
                </c:pt>
                <c:pt idx="2656">
                  <c:v>1620.7</c:v>
                </c:pt>
                <c:pt idx="2657">
                  <c:v>1621.6</c:v>
                </c:pt>
                <c:pt idx="2658">
                  <c:v>1622.1</c:v>
                </c:pt>
                <c:pt idx="2659">
                  <c:v>1622.9</c:v>
                </c:pt>
                <c:pt idx="2660">
                  <c:v>1623.3</c:v>
                </c:pt>
                <c:pt idx="2661">
                  <c:v>1623.9</c:v>
                </c:pt>
                <c:pt idx="2662">
                  <c:v>1624.7</c:v>
                </c:pt>
                <c:pt idx="2663">
                  <c:v>1625.1</c:v>
                </c:pt>
                <c:pt idx="2664">
                  <c:v>1625.8</c:v>
                </c:pt>
                <c:pt idx="2665">
                  <c:v>1626.2</c:v>
                </c:pt>
                <c:pt idx="2666">
                  <c:v>1626.8</c:v>
                </c:pt>
                <c:pt idx="2667">
                  <c:v>1626.9</c:v>
                </c:pt>
                <c:pt idx="2668">
                  <c:v>1627.3</c:v>
                </c:pt>
                <c:pt idx="2669">
                  <c:v>1627.8</c:v>
                </c:pt>
                <c:pt idx="2670">
                  <c:v>1628.2</c:v>
                </c:pt>
                <c:pt idx="2671">
                  <c:v>1628.8</c:v>
                </c:pt>
                <c:pt idx="2672">
                  <c:v>1628.9</c:v>
                </c:pt>
                <c:pt idx="2673">
                  <c:v>1629.3</c:v>
                </c:pt>
                <c:pt idx="2674">
                  <c:v>1629.5</c:v>
                </c:pt>
                <c:pt idx="2675">
                  <c:v>1629.9</c:v>
                </c:pt>
                <c:pt idx="2676">
                  <c:v>1630.2</c:v>
                </c:pt>
                <c:pt idx="2677">
                  <c:v>1630.5</c:v>
                </c:pt>
                <c:pt idx="2678">
                  <c:v>1631</c:v>
                </c:pt>
                <c:pt idx="2679">
                  <c:v>1631.1</c:v>
                </c:pt>
                <c:pt idx="2680">
                  <c:v>1631.5</c:v>
                </c:pt>
                <c:pt idx="2681">
                  <c:v>1631.7</c:v>
                </c:pt>
                <c:pt idx="2682">
                  <c:v>1631.9</c:v>
                </c:pt>
                <c:pt idx="2683">
                  <c:v>1632.2</c:v>
                </c:pt>
                <c:pt idx="2684">
                  <c:v>1632.4</c:v>
                </c:pt>
                <c:pt idx="2685">
                  <c:v>1632.7</c:v>
                </c:pt>
                <c:pt idx="2686">
                  <c:v>1633</c:v>
                </c:pt>
                <c:pt idx="2687">
                  <c:v>1633.3</c:v>
                </c:pt>
                <c:pt idx="2688">
                  <c:v>1633.7</c:v>
                </c:pt>
                <c:pt idx="2689">
                  <c:v>1633.8</c:v>
                </c:pt>
                <c:pt idx="2690">
                  <c:v>1634</c:v>
                </c:pt>
                <c:pt idx="2691">
                  <c:v>1634.5</c:v>
                </c:pt>
                <c:pt idx="2692">
                  <c:v>1634.7</c:v>
                </c:pt>
                <c:pt idx="2693">
                  <c:v>1634.9</c:v>
                </c:pt>
                <c:pt idx="2694">
                  <c:v>1635.3</c:v>
                </c:pt>
                <c:pt idx="2695">
                  <c:v>1635.5</c:v>
                </c:pt>
                <c:pt idx="2696">
                  <c:v>1635.8</c:v>
                </c:pt>
                <c:pt idx="2697">
                  <c:v>1636</c:v>
                </c:pt>
                <c:pt idx="2698">
                  <c:v>1636.3</c:v>
                </c:pt>
                <c:pt idx="2699">
                  <c:v>1636.7</c:v>
                </c:pt>
                <c:pt idx="2700">
                  <c:v>1637.1</c:v>
                </c:pt>
                <c:pt idx="2701">
                  <c:v>1637.4</c:v>
                </c:pt>
                <c:pt idx="2702">
                  <c:v>1638</c:v>
                </c:pt>
                <c:pt idx="2703">
                  <c:v>1638.1</c:v>
                </c:pt>
                <c:pt idx="2704">
                  <c:v>1638.5</c:v>
                </c:pt>
                <c:pt idx="2705">
                  <c:v>1638.7</c:v>
                </c:pt>
                <c:pt idx="2706">
                  <c:v>1639.2</c:v>
                </c:pt>
                <c:pt idx="2707">
                  <c:v>1639.7</c:v>
                </c:pt>
                <c:pt idx="2708">
                  <c:v>1640.2</c:v>
                </c:pt>
                <c:pt idx="2709">
                  <c:v>1640.7</c:v>
                </c:pt>
                <c:pt idx="2710">
                  <c:v>1641.1</c:v>
                </c:pt>
                <c:pt idx="2711">
                  <c:v>1641.5</c:v>
                </c:pt>
                <c:pt idx="2712">
                  <c:v>1642</c:v>
                </c:pt>
                <c:pt idx="2713">
                  <c:v>1642.8</c:v>
                </c:pt>
                <c:pt idx="2714">
                  <c:v>1643.1</c:v>
                </c:pt>
                <c:pt idx="2715">
                  <c:v>1644</c:v>
                </c:pt>
                <c:pt idx="2716">
                  <c:v>1644.4</c:v>
                </c:pt>
                <c:pt idx="2717">
                  <c:v>1644.9</c:v>
                </c:pt>
                <c:pt idx="2718">
                  <c:v>1645.7</c:v>
                </c:pt>
                <c:pt idx="2719">
                  <c:v>1646.3</c:v>
                </c:pt>
                <c:pt idx="2720">
                  <c:v>1647.3</c:v>
                </c:pt>
                <c:pt idx="2721">
                  <c:v>1647.9</c:v>
                </c:pt>
                <c:pt idx="2722">
                  <c:v>1648.7</c:v>
                </c:pt>
                <c:pt idx="2723">
                  <c:v>1649.3</c:v>
                </c:pt>
                <c:pt idx="2724">
                  <c:v>1649.8</c:v>
                </c:pt>
                <c:pt idx="2725">
                  <c:v>1651</c:v>
                </c:pt>
                <c:pt idx="2726">
                  <c:v>1651.8</c:v>
                </c:pt>
                <c:pt idx="2727">
                  <c:v>1652.7</c:v>
                </c:pt>
                <c:pt idx="2728">
                  <c:v>1653.8</c:v>
                </c:pt>
                <c:pt idx="2729">
                  <c:v>1654.5</c:v>
                </c:pt>
                <c:pt idx="2730">
                  <c:v>1655.7</c:v>
                </c:pt>
                <c:pt idx="2731">
                  <c:v>1656.1</c:v>
                </c:pt>
                <c:pt idx="2732">
                  <c:v>1657.4</c:v>
                </c:pt>
                <c:pt idx="2733">
                  <c:v>1658.6</c:v>
                </c:pt>
                <c:pt idx="2734">
                  <c:v>1659.5</c:v>
                </c:pt>
                <c:pt idx="2735">
                  <c:v>1660.6</c:v>
                </c:pt>
                <c:pt idx="2736">
                  <c:v>1661.9</c:v>
                </c:pt>
                <c:pt idx="2737">
                  <c:v>1663.1</c:v>
                </c:pt>
                <c:pt idx="2738">
                  <c:v>1664.4</c:v>
                </c:pt>
                <c:pt idx="2739">
                  <c:v>1665.3</c:v>
                </c:pt>
                <c:pt idx="2740">
                  <c:v>1666.3</c:v>
                </c:pt>
                <c:pt idx="2741">
                  <c:v>1667.9</c:v>
                </c:pt>
                <c:pt idx="2742">
                  <c:v>1669.2</c:v>
                </c:pt>
                <c:pt idx="2743">
                  <c:v>1670.5</c:v>
                </c:pt>
                <c:pt idx="2744">
                  <c:v>1671.9</c:v>
                </c:pt>
                <c:pt idx="2745">
                  <c:v>1673.3</c:v>
                </c:pt>
                <c:pt idx="2746">
                  <c:v>1674.2</c:v>
                </c:pt>
                <c:pt idx="2747">
                  <c:v>1675.8</c:v>
                </c:pt>
                <c:pt idx="2748">
                  <c:v>1677.2</c:v>
                </c:pt>
                <c:pt idx="2749">
                  <c:v>1678.8</c:v>
                </c:pt>
                <c:pt idx="2750">
                  <c:v>1680.1</c:v>
                </c:pt>
                <c:pt idx="2751">
                  <c:v>1681.7</c:v>
                </c:pt>
                <c:pt idx="2752">
                  <c:v>1683.2</c:v>
                </c:pt>
                <c:pt idx="2753">
                  <c:v>1684.7</c:v>
                </c:pt>
                <c:pt idx="2754">
                  <c:v>1685.9</c:v>
                </c:pt>
                <c:pt idx="2755">
                  <c:v>1687.6</c:v>
                </c:pt>
                <c:pt idx="2756">
                  <c:v>1689.3</c:v>
                </c:pt>
                <c:pt idx="2757">
                  <c:v>1690.9</c:v>
                </c:pt>
                <c:pt idx="2758">
                  <c:v>1692.7</c:v>
                </c:pt>
                <c:pt idx="2759">
                  <c:v>1694.3</c:v>
                </c:pt>
                <c:pt idx="2760">
                  <c:v>1696</c:v>
                </c:pt>
                <c:pt idx="2761">
                  <c:v>1697.3</c:v>
                </c:pt>
                <c:pt idx="2762">
                  <c:v>1699.1</c:v>
                </c:pt>
                <c:pt idx="2763">
                  <c:v>1700.8</c:v>
                </c:pt>
                <c:pt idx="2764">
                  <c:v>1702.8</c:v>
                </c:pt>
                <c:pt idx="2765">
                  <c:v>1704.5</c:v>
                </c:pt>
                <c:pt idx="2766">
                  <c:v>1706.5</c:v>
                </c:pt>
                <c:pt idx="2767">
                  <c:v>1708.4</c:v>
                </c:pt>
                <c:pt idx="2768">
                  <c:v>1710.2</c:v>
                </c:pt>
                <c:pt idx="2769">
                  <c:v>1711.4</c:v>
                </c:pt>
                <c:pt idx="2770">
                  <c:v>1713.3</c:v>
                </c:pt>
                <c:pt idx="2771">
                  <c:v>1715.3</c:v>
                </c:pt>
                <c:pt idx="2772">
                  <c:v>1717.3</c:v>
                </c:pt>
                <c:pt idx="2773">
                  <c:v>1719</c:v>
                </c:pt>
                <c:pt idx="2774">
                  <c:v>1721.1</c:v>
                </c:pt>
                <c:pt idx="2775">
                  <c:v>1723.1</c:v>
                </c:pt>
                <c:pt idx="2776">
                  <c:v>1725</c:v>
                </c:pt>
                <c:pt idx="2777">
                  <c:v>1726.4</c:v>
                </c:pt>
                <c:pt idx="2778">
                  <c:v>1728.5</c:v>
                </c:pt>
                <c:pt idx="2779">
                  <c:v>1730.5</c:v>
                </c:pt>
                <c:pt idx="2780">
                  <c:v>1732.5</c:v>
                </c:pt>
                <c:pt idx="2781">
                  <c:v>1734.6</c:v>
                </c:pt>
                <c:pt idx="2782">
                  <c:v>1736.6</c:v>
                </c:pt>
                <c:pt idx="2783">
                  <c:v>1738.6</c:v>
                </c:pt>
                <c:pt idx="2784">
                  <c:v>1740</c:v>
                </c:pt>
                <c:pt idx="2785">
                  <c:v>1742.1</c:v>
                </c:pt>
                <c:pt idx="2786">
                  <c:v>1744.1</c:v>
                </c:pt>
                <c:pt idx="2787">
                  <c:v>1746.3</c:v>
                </c:pt>
                <c:pt idx="2788">
                  <c:v>1748.2</c:v>
                </c:pt>
                <c:pt idx="2789">
                  <c:v>1750.4</c:v>
                </c:pt>
                <c:pt idx="2790">
                  <c:v>1752.4</c:v>
                </c:pt>
                <c:pt idx="2791">
                  <c:v>1754.5</c:v>
                </c:pt>
                <c:pt idx="2792">
                  <c:v>1755.8</c:v>
                </c:pt>
                <c:pt idx="2793">
                  <c:v>1757.9</c:v>
                </c:pt>
                <c:pt idx="2794">
                  <c:v>1760</c:v>
                </c:pt>
                <c:pt idx="2795">
                  <c:v>1762.2</c:v>
                </c:pt>
                <c:pt idx="2796">
                  <c:v>1764.1</c:v>
                </c:pt>
                <c:pt idx="2797">
                  <c:v>1766.5</c:v>
                </c:pt>
                <c:pt idx="2798">
                  <c:v>1768.4</c:v>
                </c:pt>
                <c:pt idx="2799">
                  <c:v>1769.6</c:v>
                </c:pt>
                <c:pt idx="2800">
                  <c:v>1771.7</c:v>
                </c:pt>
                <c:pt idx="2801">
                  <c:v>1773.6</c:v>
                </c:pt>
                <c:pt idx="2802">
                  <c:v>1775.8</c:v>
                </c:pt>
                <c:pt idx="2803">
                  <c:v>1777.7</c:v>
                </c:pt>
                <c:pt idx="2804">
                  <c:v>1779.9</c:v>
                </c:pt>
                <c:pt idx="2805">
                  <c:v>1782</c:v>
                </c:pt>
                <c:pt idx="2806">
                  <c:v>1783.9</c:v>
                </c:pt>
                <c:pt idx="2807">
                  <c:v>1785.3</c:v>
                </c:pt>
                <c:pt idx="2808">
                  <c:v>1787.2</c:v>
                </c:pt>
                <c:pt idx="2809">
                  <c:v>1789.2</c:v>
                </c:pt>
                <c:pt idx="2810">
                  <c:v>1791.2</c:v>
                </c:pt>
                <c:pt idx="2811">
                  <c:v>1793.3</c:v>
                </c:pt>
                <c:pt idx="2812">
                  <c:v>1795.4</c:v>
                </c:pt>
                <c:pt idx="2813">
                  <c:v>1797.2</c:v>
                </c:pt>
                <c:pt idx="2814">
                  <c:v>1799.1</c:v>
                </c:pt>
                <c:pt idx="2815">
                  <c:v>1800.3</c:v>
                </c:pt>
                <c:pt idx="2816">
                  <c:v>1802.4</c:v>
                </c:pt>
                <c:pt idx="2817">
                  <c:v>1804.2</c:v>
                </c:pt>
                <c:pt idx="2818">
                  <c:v>1806.2</c:v>
                </c:pt>
                <c:pt idx="2819">
                  <c:v>1808</c:v>
                </c:pt>
                <c:pt idx="2820">
                  <c:v>1809.9</c:v>
                </c:pt>
                <c:pt idx="2821">
                  <c:v>1811.9</c:v>
                </c:pt>
                <c:pt idx="2822">
                  <c:v>1813</c:v>
                </c:pt>
                <c:pt idx="2823">
                  <c:v>1815</c:v>
                </c:pt>
                <c:pt idx="2824">
                  <c:v>1816.9</c:v>
                </c:pt>
                <c:pt idx="2825">
                  <c:v>1818.7</c:v>
                </c:pt>
                <c:pt idx="2826">
                  <c:v>1820.6</c:v>
                </c:pt>
                <c:pt idx="2827">
                  <c:v>1822.5</c:v>
                </c:pt>
                <c:pt idx="2828">
                  <c:v>1824.3</c:v>
                </c:pt>
                <c:pt idx="2829">
                  <c:v>1825.9</c:v>
                </c:pt>
                <c:pt idx="2830">
                  <c:v>1827.1</c:v>
                </c:pt>
                <c:pt idx="2831">
                  <c:v>1829.1</c:v>
                </c:pt>
                <c:pt idx="2832">
                  <c:v>1830.9</c:v>
                </c:pt>
                <c:pt idx="2833">
                  <c:v>1832.6</c:v>
                </c:pt>
                <c:pt idx="2834">
                  <c:v>1834.2</c:v>
                </c:pt>
                <c:pt idx="2835">
                  <c:v>1836.1</c:v>
                </c:pt>
                <c:pt idx="2836">
                  <c:v>1837.7</c:v>
                </c:pt>
                <c:pt idx="2837">
                  <c:v>1838.9</c:v>
                </c:pt>
                <c:pt idx="2838">
                  <c:v>1840.6</c:v>
                </c:pt>
                <c:pt idx="2839">
                  <c:v>1842.2</c:v>
                </c:pt>
                <c:pt idx="2840">
                  <c:v>1844</c:v>
                </c:pt>
                <c:pt idx="2841">
                  <c:v>1845.6</c:v>
                </c:pt>
                <c:pt idx="2842">
                  <c:v>1847.3</c:v>
                </c:pt>
                <c:pt idx="2843">
                  <c:v>1848.9</c:v>
                </c:pt>
                <c:pt idx="2844">
                  <c:v>1850.5</c:v>
                </c:pt>
                <c:pt idx="2845">
                  <c:v>1851.7</c:v>
                </c:pt>
                <c:pt idx="2846">
                  <c:v>1853.1</c:v>
                </c:pt>
                <c:pt idx="2847">
                  <c:v>1854.8</c:v>
                </c:pt>
                <c:pt idx="2848">
                  <c:v>1856.3</c:v>
                </c:pt>
                <c:pt idx="2849">
                  <c:v>1858</c:v>
                </c:pt>
                <c:pt idx="2850">
                  <c:v>1859.3</c:v>
                </c:pt>
                <c:pt idx="2851">
                  <c:v>1860.8</c:v>
                </c:pt>
                <c:pt idx="2852">
                  <c:v>1861.8</c:v>
                </c:pt>
                <c:pt idx="2853">
                  <c:v>1863.5</c:v>
                </c:pt>
                <c:pt idx="2854">
                  <c:v>1865.1</c:v>
                </c:pt>
                <c:pt idx="2855">
                  <c:v>1866.4</c:v>
                </c:pt>
                <c:pt idx="2856">
                  <c:v>1867.9</c:v>
                </c:pt>
                <c:pt idx="2857">
                  <c:v>1869.5</c:v>
                </c:pt>
                <c:pt idx="2858">
                  <c:v>1871</c:v>
                </c:pt>
                <c:pt idx="2859">
                  <c:v>1872.5</c:v>
                </c:pt>
                <c:pt idx="2860">
                  <c:v>1873.4</c:v>
                </c:pt>
                <c:pt idx="2861">
                  <c:v>1874.9</c:v>
                </c:pt>
                <c:pt idx="2862">
                  <c:v>1876.4</c:v>
                </c:pt>
                <c:pt idx="2863">
                  <c:v>1877.8</c:v>
                </c:pt>
                <c:pt idx="2864">
                  <c:v>1879.1</c:v>
                </c:pt>
                <c:pt idx="2865">
                  <c:v>1880.6</c:v>
                </c:pt>
                <c:pt idx="2866">
                  <c:v>1881.8</c:v>
                </c:pt>
                <c:pt idx="2867">
                  <c:v>1883.3</c:v>
                </c:pt>
                <c:pt idx="2868">
                  <c:v>1884.3</c:v>
                </c:pt>
                <c:pt idx="2869">
                  <c:v>1885.7</c:v>
                </c:pt>
                <c:pt idx="2870">
                  <c:v>1887.1</c:v>
                </c:pt>
                <c:pt idx="2871">
                  <c:v>1888.5</c:v>
                </c:pt>
                <c:pt idx="2872">
                  <c:v>1890</c:v>
                </c:pt>
                <c:pt idx="2873">
                  <c:v>1891.4</c:v>
                </c:pt>
                <c:pt idx="2874">
                  <c:v>1892.7</c:v>
                </c:pt>
                <c:pt idx="2875">
                  <c:v>1893.7</c:v>
                </c:pt>
                <c:pt idx="2876">
                  <c:v>1895</c:v>
                </c:pt>
                <c:pt idx="2877">
                  <c:v>1896.5</c:v>
                </c:pt>
                <c:pt idx="2878">
                  <c:v>1897.6</c:v>
                </c:pt>
                <c:pt idx="2879">
                  <c:v>1899.1</c:v>
                </c:pt>
                <c:pt idx="2880">
                  <c:v>1900.4</c:v>
                </c:pt>
                <c:pt idx="2881">
                  <c:v>1901.8</c:v>
                </c:pt>
                <c:pt idx="2882">
                  <c:v>1903</c:v>
                </c:pt>
                <c:pt idx="2883">
                  <c:v>1903.8</c:v>
                </c:pt>
                <c:pt idx="2884">
                  <c:v>1905.2</c:v>
                </c:pt>
                <c:pt idx="2885">
                  <c:v>1906.5</c:v>
                </c:pt>
                <c:pt idx="2886">
                  <c:v>1907.6</c:v>
                </c:pt>
                <c:pt idx="2887">
                  <c:v>1909.2</c:v>
                </c:pt>
                <c:pt idx="2888">
                  <c:v>1910.6</c:v>
                </c:pt>
                <c:pt idx="2889">
                  <c:v>1911.8</c:v>
                </c:pt>
                <c:pt idx="2890">
                  <c:v>1913.1</c:v>
                </c:pt>
                <c:pt idx="2891">
                  <c:v>1914</c:v>
                </c:pt>
                <c:pt idx="2892">
                  <c:v>1915.3</c:v>
                </c:pt>
                <c:pt idx="2893">
                  <c:v>1916.6</c:v>
                </c:pt>
                <c:pt idx="2894">
                  <c:v>1918</c:v>
                </c:pt>
                <c:pt idx="2895">
                  <c:v>1919.2</c:v>
                </c:pt>
                <c:pt idx="2896">
                  <c:v>1920.7</c:v>
                </c:pt>
                <c:pt idx="2897">
                  <c:v>1922</c:v>
                </c:pt>
                <c:pt idx="2898">
                  <c:v>1922.8</c:v>
                </c:pt>
                <c:pt idx="2899">
                  <c:v>1924.2</c:v>
                </c:pt>
                <c:pt idx="2900">
                  <c:v>1925.5</c:v>
                </c:pt>
                <c:pt idx="2901">
                  <c:v>1926.7</c:v>
                </c:pt>
                <c:pt idx="2902">
                  <c:v>1928</c:v>
                </c:pt>
                <c:pt idx="2903">
                  <c:v>1929.4</c:v>
                </c:pt>
                <c:pt idx="2904">
                  <c:v>1930.7</c:v>
                </c:pt>
                <c:pt idx="2905">
                  <c:v>1932.1</c:v>
                </c:pt>
                <c:pt idx="2906">
                  <c:v>1933</c:v>
                </c:pt>
                <c:pt idx="2907">
                  <c:v>1934.3</c:v>
                </c:pt>
                <c:pt idx="2908">
                  <c:v>1935.7</c:v>
                </c:pt>
                <c:pt idx="2909">
                  <c:v>1937</c:v>
                </c:pt>
                <c:pt idx="2910">
                  <c:v>1938.4</c:v>
                </c:pt>
                <c:pt idx="2911">
                  <c:v>1939.7</c:v>
                </c:pt>
                <c:pt idx="2912">
                  <c:v>1941</c:v>
                </c:pt>
                <c:pt idx="2913">
                  <c:v>1942.6</c:v>
                </c:pt>
                <c:pt idx="2914">
                  <c:v>1943.4</c:v>
                </c:pt>
                <c:pt idx="2915">
                  <c:v>1944.8</c:v>
                </c:pt>
                <c:pt idx="2916">
                  <c:v>1946.1</c:v>
                </c:pt>
                <c:pt idx="2917">
                  <c:v>1947.6</c:v>
                </c:pt>
                <c:pt idx="2918">
                  <c:v>1948.9</c:v>
                </c:pt>
                <c:pt idx="2919">
                  <c:v>1950.5</c:v>
                </c:pt>
                <c:pt idx="2920">
                  <c:v>1951.5</c:v>
                </c:pt>
                <c:pt idx="2921">
                  <c:v>1952.9</c:v>
                </c:pt>
                <c:pt idx="2922">
                  <c:v>1953.8</c:v>
                </c:pt>
                <c:pt idx="2923">
                  <c:v>1955.3</c:v>
                </c:pt>
                <c:pt idx="2924">
                  <c:v>1956.7</c:v>
                </c:pt>
                <c:pt idx="2925">
                  <c:v>1958.1</c:v>
                </c:pt>
                <c:pt idx="2926">
                  <c:v>1959.6</c:v>
                </c:pt>
                <c:pt idx="2927">
                  <c:v>1961</c:v>
                </c:pt>
                <c:pt idx="2928">
                  <c:v>1962.4</c:v>
                </c:pt>
                <c:pt idx="2929">
                  <c:v>1963.7</c:v>
                </c:pt>
                <c:pt idx="2930">
                  <c:v>1964.8</c:v>
                </c:pt>
                <c:pt idx="2931">
                  <c:v>1966</c:v>
                </c:pt>
                <c:pt idx="2932">
                  <c:v>1967.6</c:v>
                </c:pt>
                <c:pt idx="2933">
                  <c:v>1969</c:v>
                </c:pt>
                <c:pt idx="2934">
                  <c:v>1970.2</c:v>
                </c:pt>
                <c:pt idx="2935">
                  <c:v>1971.8</c:v>
                </c:pt>
                <c:pt idx="2936">
                  <c:v>1973.3</c:v>
                </c:pt>
                <c:pt idx="2937">
                  <c:v>1974.3</c:v>
                </c:pt>
                <c:pt idx="2938">
                  <c:v>1975.8</c:v>
                </c:pt>
                <c:pt idx="2939">
                  <c:v>1977.3</c:v>
                </c:pt>
                <c:pt idx="2940">
                  <c:v>1978.8</c:v>
                </c:pt>
                <c:pt idx="2941">
                  <c:v>1980.4</c:v>
                </c:pt>
                <c:pt idx="2942">
                  <c:v>1981.7</c:v>
                </c:pt>
                <c:pt idx="2943">
                  <c:v>1983.3</c:v>
                </c:pt>
                <c:pt idx="2944">
                  <c:v>1984.7</c:v>
                </c:pt>
                <c:pt idx="2945">
                  <c:v>1985.8</c:v>
                </c:pt>
                <c:pt idx="2946">
                  <c:v>1987.3</c:v>
                </c:pt>
                <c:pt idx="2947">
                  <c:v>1988.4</c:v>
                </c:pt>
                <c:pt idx="2948">
                  <c:v>1990.1</c:v>
                </c:pt>
                <c:pt idx="2949">
                  <c:v>1991.3</c:v>
                </c:pt>
                <c:pt idx="2950">
                  <c:v>1992.8</c:v>
                </c:pt>
                <c:pt idx="2951">
                  <c:v>1994.5</c:v>
                </c:pt>
                <c:pt idx="2952">
                  <c:v>1996</c:v>
                </c:pt>
                <c:pt idx="2953">
                  <c:v>1996.8</c:v>
                </c:pt>
                <c:pt idx="2954">
                  <c:v>1998.2</c:v>
                </c:pt>
                <c:pt idx="2955">
                  <c:v>1999.8</c:v>
                </c:pt>
                <c:pt idx="2956">
                  <c:v>2000</c:v>
                </c:pt>
                <c:pt idx="2957">
                  <c:v>2001</c:v>
                </c:pt>
                <c:pt idx="2958">
                  <c:v>2003</c:v>
                </c:pt>
                <c:pt idx="2959">
                  <c:v>2004</c:v>
                </c:pt>
                <c:pt idx="2960">
                  <c:v>2006</c:v>
                </c:pt>
                <c:pt idx="2961">
                  <c:v>2007</c:v>
                </c:pt>
                <c:pt idx="2962">
                  <c:v>2008</c:v>
                </c:pt>
                <c:pt idx="2963">
                  <c:v>2010</c:v>
                </c:pt>
                <c:pt idx="2964">
                  <c:v>2011</c:v>
                </c:pt>
                <c:pt idx="2965">
                  <c:v>2013</c:v>
                </c:pt>
                <c:pt idx="2966">
                  <c:v>2014</c:v>
                </c:pt>
                <c:pt idx="2967">
                  <c:v>2016</c:v>
                </c:pt>
                <c:pt idx="2968">
                  <c:v>2017</c:v>
                </c:pt>
                <c:pt idx="2969">
                  <c:v>2018</c:v>
                </c:pt>
                <c:pt idx="2970">
                  <c:v>2019</c:v>
                </c:pt>
                <c:pt idx="2971">
                  <c:v>2020</c:v>
                </c:pt>
                <c:pt idx="2972">
                  <c:v>2021</c:v>
                </c:pt>
                <c:pt idx="2973">
                  <c:v>2024</c:v>
                </c:pt>
                <c:pt idx="2974">
                  <c:v>2025</c:v>
                </c:pt>
                <c:pt idx="2975">
                  <c:v>2026</c:v>
                </c:pt>
                <c:pt idx="2976">
                  <c:v>2026</c:v>
                </c:pt>
                <c:pt idx="2977">
                  <c:v>2029</c:v>
                </c:pt>
                <c:pt idx="2978">
                  <c:v>2031</c:v>
                </c:pt>
                <c:pt idx="2979">
                  <c:v>2033</c:v>
                </c:pt>
                <c:pt idx="2980">
                  <c:v>2035</c:v>
                </c:pt>
                <c:pt idx="2981">
                  <c:v>2036</c:v>
                </c:pt>
                <c:pt idx="2982">
                  <c:v>2038</c:v>
                </c:pt>
                <c:pt idx="2983">
                  <c:v>2039</c:v>
                </c:pt>
                <c:pt idx="2984">
                  <c:v>2041</c:v>
                </c:pt>
                <c:pt idx="2985">
                  <c:v>2042</c:v>
                </c:pt>
                <c:pt idx="2986">
                  <c:v>2044</c:v>
                </c:pt>
                <c:pt idx="2987">
                  <c:v>2045</c:v>
                </c:pt>
                <c:pt idx="2988">
                  <c:v>2046</c:v>
                </c:pt>
                <c:pt idx="2989">
                  <c:v>2048</c:v>
                </c:pt>
                <c:pt idx="2990">
                  <c:v>2049</c:v>
                </c:pt>
                <c:pt idx="2991">
                  <c:v>2051</c:v>
                </c:pt>
                <c:pt idx="2992">
                  <c:v>2053</c:v>
                </c:pt>
                <c:pt idx="2993">
                  <c:v>2054</c:v>
                </c:pt>
                <c:pt idx="2994">
                  <c:v>2056</c:v>
                </c:pt>
                <c:pt idx="2995">
                  <c:v>2057</c:v>
                </c:pt>
                <c:pt idx="2996">
                  <c:v>2058</c:v>
                </c:pt>
                <c:pt idx="2997">
                  <c:v>2060</c:v>
                </c:pt>
                <c:pt idx="2998">
                  <c:v>2062</c:v>
                </c:pt>
                <c:pt idx="2999">
                  <c:v>2063</c:v>
                </c:pt>
                <c:pt idx="3000">
                  <c:v>2065</c:v>
                </c:pt>
                <c:pt idx="3001">
                  <c:v>2066</c:v>
                </c:pt>
                <c:pt idx="3002">
                  <c:v>2067</c:v>
                </c:pt>
                <c:pt idx="3003">
                  <c:v>2069</c:v>
                </c:pt>
                <c:pt idx="3004">
                  <c:v>2070</c:v>
                </c:pt>
                <c:pt idx="3005">
                  <c:v>2072</c:v>
                </c:pt>
                <c:pt idx="3006">
                  <c:v>2074</c:v>
                </c:pt>
                <c:pt idx="3007">
                  <c:v>2075</c:v>
                </c:pt>
                <c:pt idx="3008">
                  <c:v>2076</c:v>
                </c:pt>
                <c:pt idx="3009">
                  <c:v>2077</c:v>
                </c:pt>
                <c:pt idx="3010">
                  <c:v>2079</c:v>
                </c:pt>
                <c:pt idx="3011">
                  <c:v>2081</c:v>
                </c:pt>
                <c:pt idx="3012">
                  <c:v>2082</c:v>
                </c:pt>
                <c:pt idx="3013">
                  <c:v>2084</c:v>
                </c:pt>
                <c:pt idx="3014">
                  <c:v>2085</c:v>
                </c:pt>
                <c:pt idx="3015">
                  <c:v>2087</c:v>
                </c:pt>
                <c:pt idx="3016">
                  <c:v>2088</c:v>
                </c:pt>
                <c:pt idx="3017">
                  <c:v>2089</c:v>
                </c:pt>
                <c:pt idx="3018">
                  <c:v>2091</c:v>
                </c:pt>
                <c:pt idx="3019">
                  <c:v>2093</c:v>
                </c:pt>
                <c:pt idx="3020">
                  <c:v>2094</c:v>
                </c:pt>
                <c:pt idx="3021">
                  <c:v>2096</c:v>
                </c:pt>
                <c:pt idx="3022">
                  <c:v>2097</c:v>
                </c:pt>
                <c:pt idx="3023">
                  <c:v>2098</c:v>
                </c:pt>
                <c:pt idx="3024">
                  <c:v>2100</c:v>
                </c:pt>
                <c:pt idx="3025">
                  <c:v>2101</c:v>
                </c:pt>
                <c:pt idx="3026">
                  <c:v>2103</c:v>
                </c:pt>
                <c:pt idx="3027">
                  <c:v>2104</c:v>
                </c:pt>
                <c:pt idx="3028">
                  <c:v>2106</c:v>
                </c:pt>
                <c:pt idx="3029">
                  <c:v>2107</c:v>
                </c:pt>
                <c:pt idx="3030">
                  <c:v>2108</c:v>
                </c:pt>
                <c:pt idx="3031">
                  <c:v>2110</c:v>
                </c:pt>
                <c:pt idx="3032">
                  <c:v>2111</c:v>
                </c:pt>
                <c:pt idx="3033">
                  <c:v>2113</c:v>
                </c:pt>
                <c:pt idx="3034">
                  <c:v>2114</c:v>
                </c:pt>
                <c:pt idx="3035">
                  <c:v>2116</c:v>
                </c:pt>
                <c:pt idx="3036">
                  <c:v>2117</c:v>
                </c:pt>
                <c:pt idx="3037">
                  <c:v>2118</c:v>
                </c:pt>
                <c:pt idx="3038">
                  <c:v>2119</c:v>
                </c:pt>
                <c:pt idx="3039">
                  <c:v>2121</c:v>
                </c:pt>
                <c:pt idx="3040">
                  <c:v>2122</c:v>
                </c:pt>
                <c:pt idx="3041">
                  <c:v>2124</c:v>
                </c:pt>
                <c:pt idx="3042">
                  <c:v>2125</c:v>
                </c:pt>
                <c:pt idx="3043">
                  <c:v>2126</c:v>
                </c:pt>
                <c:pt idx="3044">
                  <c:v>2127</c:v>
                </c:pt>
                <c:pt idx="3045">
                  <c:v>2129</c:v>
                </c:pt>
                <c:pt idx="3046">
                  <c:v>2130</c:v>
                </c:pt>
                <c:pt idx="3047">
                  <c:v>2132</c:v>
                </c:pt>
                <c:pt idx="3048">
                  <c:v>2133</c:v>
                </c:pt>
                <c:pt idx="3049">
                  <c:v>2134</c:v>
                </c:pt>
                <c:pt idx="3050">
                  <c:v>2135</c:v>
                </c:pt>
                <c:pt idx="3051">
                  <c:v>2137</c:v>
                </c:pt>
                <c:pt idx="3052">
                  <c:v>2138</c:v>
                </c:pt>
                <c:pt idx="3053">
                  <c:v>2139</c:v>
                </c:pt>
                <c:pt idx="3054">
                  <c:v>2141</c:v>
                </c:pt>
                <c:pt idx="3055">
                  <c:v>2142</c:v>
                </c:pt>
                <c:pt idx="3056">
                  <c:v>2144</c:v>
                </c:pt>
                <c:pt idx="3057">
                  <c:v>2145</c:v>
                </c:pt>
                <c:pt idx="3058">
                  <c:v>2146</c:v>
                </c:pt>
                <c:pt idx="3059">
                  <c:v>2147</c:v>
                </c:pt>
                <c:pt idx="3060">
                  <c:v>2149</c:v>
                </c:pt>
                <c:pt idx="3061">
                  <c:v>2150</c:v>
                </c:pt>
                <c:pt idx="3062">
                  <c:v>2151</c:v>
                </c:pt>
                <c:pt idx="3063">
                  <c:v>2152</c:v>
                </c:pt>
                <c:pt idx="3064">
                  <c:v>2153</c:v>
                </c:pt>
                <c:pt idx="3065">
                  <c:v>2155</c:v>
                </c:pt>
                <c:pt idx="3066">
                  <c:v>2156</c:v>
                </c:pt>
                <c:pt idx="3067">
                  <c:v>2157</c:v>
                </c:pt>
                <c:pt idx="3068">
                  <c:v>2159</c:v>
                </c:pt>
                <c:pt idx="3069">
                  <c:v>2160</c:v>
                </c:pt>
                <c:pt idx="3070">
                  <c:v>2161</c:v>
                </c:pt>
                <c:pt idx="3071">
                  <c:v>2162</c:v>
                </c:pt>
                <c:pt idx="3072">
                  <c:v>2163</c:v>
                </c:pt>
                <c:pt idx="3073">
                  <c:v>2164</c:v>
                </c:pt>
                <c:pt idx="3074">
                  <c:v>2166</c:v>
                </c:pt>
                <c:pt idx="3075">
                  <c:v>2167</c:v>
                </c:pt>
                <c:pt idx="3076">
                  <c:v>2168</c:v>
                </c:pt>
                <c:pt idx="3077">
                  <c:v>2169</c:v>
                </c:pt>
                <c:pt idx="3078">
                  <c:v>2170</c:v>
                </c:pt>
                <c:pt idx="3079">
                  <c:v>2171</c:v>
                </c:pt>
                <c:pt idx="3080">
                  <c:v>2172</c:v>
                </c:pt>
                <c:pt idx="3081">
                  <c:v>2174</c:v>
                </c:pt>
                <c:pt idx="3082">
                  <c:v>2175</c:v>
                </c:pt>
                <c:pt idx="3083">
                  <c:v>2176</c:v>
                </c:pt>
                <c:pt idx="3084">
                  <c:v>2177</c:v>
                </c:pt>
                <c:pt idx="3085">
                  <c:v>2178</c:v>
                </c:pt>
                <c:pt idx="3086">
                  <c:v>2179</c:v>
                </c:pt>
                <c:pt idx="3087">
                  <c:v>2180</c:v>
                </c:pt>
                <c:pt idx="3088">
                  <c:v>2182</c:v>
                </c:pt>
                <c:pt idx="3089">
                  <c:v>2183</c:v>
                </c:pt>
                <c:pt idx="3090">
                  <c:v>2184</c:v>
                </c:pt>
                <c:pt idx="3091">
                  <c:v>2185</c:v>
                </c:pt>
                <c:pt idx="3092">
                  <c:v>2186</c:v>
                </c:pt>
                <c:pt idx="3093">
                  <c:v>2187</c:v>
                </c:pt>
                <c:pt idx="3094">
                  <c:v>2188</c:v>
                </c:pt>
                <c:pt idx="3095">
                  <c:v>2189</c:v>
                </c:pt>
                <c:pt idx="3096">
                  <c:v>2190</c:v>
                </c:pt>
                <c:pt idx="3097">
                  <c:v>2191</c:v>
                </c:pt>
                <c:pt idx="3098">
                  <c:v>2193</c:v>
                </c:pt>
                <c:pt idx="3099">
                  <c:v>2193</c:v>
                </c:pt>
                <c:pt idx="3100">
                  <c:v>2194</c:v>
                </c:pt>
                <c:pt idx="3101">
                  <c:v>2195</c:v>
                </c:pt>
                <c:pt idx="3102">
                  <c:v>2196</c:v>
                </c:pt>
                <c:pt idx="3103">
                  <c:v>2197</c:v>
                </c:pt>
                <c:pt idx="3104">
                  <c:v>2199</c:v>
                </c:pt>
                <c:pt idx="3105">
                  <c:v>2200</c:v>
                </c:pt>
                <c:pt idx="3106">
                  <c:v>2200</c:v>
                </c:pt>
                <c:pt idx="3107">
                  <c:v>2202</c:v>
                </c:pt>
                <c:pt idx="3108">
                  <c:v>2203</c:v>
                </c:pt>
                <c:pt idx="3109">
                  <c:v>2204</c:v>
                </c:pt>
                <c:pt idx="3110">
                  <c:v>2205</c:v>
                </c:pt>
                <c:pt idx="3111">
                  <c:v>2206</c:v>
                </c:pt>
                <c:pt idx="3112">
                  <c:v>2207</c:v>
                </c:pt>
                <c:pt idx="3113">
                  <c:v>2208</c:v>
                </c:pt>
                <c:pt idx="3114">
                  <c:v>2209</c:v>
                </c:pt>
                <c:pt idx="3115">
                  <c:v>2209</c:v>
                </c:pt>
                <c:pt idx="3116">
                  <c:v>2210</c:v>
                </c:pt>
                <c:pt idx="3117">
                  <c:v>2212</c:v>
                </c:pt>
                <c:pt idx="3118">
                  <c:v>2213</c:v>
                </c:pt>
                <c:pt idx="3119">
                  <c:v>2214</c:v>
                </c:pt>
                <c:pt idx="3120">
                  <c:v>2214</c:v>
                </c:pt>
                <c:pt idx="3121">
                  <c:v>2215</c:v>
                </c:pt>
                <c:pt idx="3122">
                  <c:v>2216</c:v>
                </c:pt>
                <c:pt idx="3123">
                  <c:v>2217</c:v>
                </c:pt>
                <c:pt idx="3124">
                  <c:v>2218</c:v>
                </c:pt>
                <c:pt idx="3125">
                  <c:v>2218</c:v>
                </c:pt>
                <c:pt idx="3126">
                  <c:v>2219</c:v>
                </c:pt>
                <c:pt idx="3127">
                  <c:v>2219</c:v>
                </c:pt>
                <c:pt idx="3128">
                  <c:v>2219</c:v>
                </c:pt>
                <c:pt idx="3129">
                  <c:v>2220</c:v>
                </c:pt>
                <c:pt idx="3130">
                  <c:v>2224</c:v>
                </c:pt>
                <c:pt idx="3131">
                  <c:v>2225</c:v>
                </c:pt>
                <c:pt idx="3132">
                  <c:v>2226</c:v>
                </c:pt>
                <c:pt idx="3133">
                  <c:v>2227</c:v>
                </c:pt>
                <c:pt idx="3134">
                  <c:v>2228</c:v>
                </c:pt>
                <c:pt idx="3135">
                  <c:v>2228</c:v>
                </c:pt>
                <c:pt idx="3136">
                  <c:v>2229</c:v>
                </c:pt>
                <c:pt idx="3137">
                  <c:v>2230</c:v>
                </c:pt>
                <c:pt idx="3138">
                  <c:v>2231</c:v>
                </c:pt>
                <c:pt idx="3139">
                  <c:v>2232</c:v>
                </c:pt>
                <c:pt idx="3140">
                  <c:v>2233</c:v>
                </c:pt>
                <c:pt idx="3141">
                  <c:v>2234</c:v>
                </c:pt>
                <c:pt idx="3142">
                  <c:v>2234</c:v>
                </c:pt>
                <c:pt idx="3143">
                  <c:v>2236</c:v>
                </c:pt>
                <c:pt idx="3144">
                  <c:v>2236</c:v>
                </c:pt>
                <c:pt idx="3145">
                  <c:v>2237</c:v>
                </c:pt>
                <c:pt idx="3146">
                  <c:v>2238</c:v>
                </c:pt>
                <c:pt idx="3147">
                  <c:v>2239</c:v>
                </c:pt>
                <c:pt idx="3148">
                  <c:v>2240</c:v>
                </c:pt>
                <c:pt idx="3149">
                  <c:v>2241</c:v>
                </c:pt>
                <c:pt idx="3150">
                  <c:v>2242</c:v>
                </c:pt>
                <c:pt idx="3151">
                  <c:v>2242</c:v>
                </c:pt>
                <c:pt idx="3152">
                  <c:v>2243</c:v>
                </c:pt>
                <c:pt idx="3153">
                  <c:v>2244</c:v>
                </c:pt>
                <c:pt idx="3154">
                  <c:v>2245</c:v>
                </c:pt>
                <c:pt idx="3155">
                  <c:v>2245</c:v>
                </c:pt>
                <c:pt idx="3156">
                  <c:v>2246</c:v>
                </c:pt>
                <c:pt idx="3157">
                  <c:v>2247</c:v>
                </c:pt>
                <c:pt idx="3158">
                  <c:v>2248</c:v>
                </c:pt>
                <c:pt idx="3159">
                  <c:v>2249</c:v>
                </c:pt>
                <c:pt idx="3160">
                  <c:v>2250</c:v>
                </c:pt>
                <c:pt idx="3161">
                  <c:v>2251</c:v>
                </c:pt>
                <c:pt idx="3162">
                  <c:v>2251</c:v>
                </c:pt>
                <c:pt idx="3163">
                  <c:v>2252</c:v>
                </c:pt>
                <c:pt idx="3164">
                  <c:v>2253</c:v>
                </c:pt>
                <c:pt idx="3165">
                  <c:v>2254</c:v>
                </c:pt>
                <c:pt idx="3166">
                  <c:v>2255</c:v>
                </c:pt>
                <c:pt idx="3167">
                  <c:v>2256</c:v>
                </c:pt>
                <c:pt idx="3168">
                  <c:v>2256</c:v>
                </c:pt>
                <c:pt idx="3169">
                  <c:v>2257</c:v>
                </c:pt>
                <c:pt idx="3170">
                  <c:v>2258</c:v>
                </c:pt>
                <c:pt idx="3171">
                  <c:v>2259</c:v>
                </c:pt>
                <c:pt idx="3172">
                  <c:v>2260</c:v>
                </c:pt>
                <c:pt idx="3173">
                  <c:v>2260</c:v>
                </c:pt>
                <c:pt idx="3174">
                  <c:v>2261</c:v>
                </c:pt>
                <c:pt idx="3175">
                  <c:v>2262</c:v>
                </c:pt>
                <c:pt idx="3176">
                  <c:v>2263</c:v>
                </c:pt>
                <c:pt idx="3177">
                  <c:v>2263</c:v>
                </c:pt>
                <c:pt idx="3178">
                  <c:v>2264</c:v>
                </c:pt>
                <c:pt idx="3179">
                  <c:v>2265</c:v>
                </c:pt>
                <c:pt idx="3180">
                  <c:v>2266</c:v>
                </c:pt>
                <c:pt idx="3181">
                  <c:v>2266</c:v>
                </c:pt>
                <c:pt idx="3182">
                  <c:v>2267</c:v>
                </c:pt>
                <c:pt idx="3183">
                  <c:v>2268</c:v>
                </c:pt>
                <c:pt idx="3184">
                  <c:v>2269</c:v>
                </c:pt>
                <c:pt idx="3185">
                  <c:v>2269</c:v>
                </c:pt>
                <c:pt idx="3186">
                  <c:v>2270</c:v>
                </c:pt>
                <c:pt idx="3187">
                  <c:v>2271</c:v>
                </c:pt>
                <c:pt idx="3188">
                  <c:v>2272</c:v>
                </c:pt>
                <c:pt idx="3189">
                  <c:v>2272</c:v>
                </c:pt>
                <c:pt idx="3190">
                  <c:v>2273</c:v>
                </c:pt>
                <c:pt idx="3191">
                  <c:v>2274</c:v>
                </c:pt>
                <c:pt idx="3192">
                  <c:v>2275</c:v>
                </c:pt>
                <c:pt idx="3193">
                  <c:v>2275</c:v>
                </c:pt>
                <c:pt idx="3194">
                  <c:v>2276</c:v>
                </c:pt>
                <c:pt idx="3195">
                  <c:v>2276</c:v>
                </c:pt>
                <c:pt idx="3196">
                  <c:v>2277</c:v>
                </c:pt>
                <c:pt idx="3197">
                  <c:v>2276</c:v>
                </c:pt>
                <c:pt idx="3198">
                  <c:v>2277</c:v>
                </c:pt>
                <c:pt idx="3199">
                  <c:v>2278</c:v>
                </c:pt>
                <c:pt idx="3200">
                  <c:v>2278</c:v>
                </c:pt>
                <c:pt idx="3201">
                  <c:v>2280</c:v>
                </c:pt>
                <c:pt idx="3202">
                  <c:v>2281</c:v>
                </c:pt>
                <c:pt idx="3203">
                  <c:v>2282</c:v>
                </c:pt>
                <c:pt idx="3204">
                  <c:v>2283</c:v>
                </c:pt>
                <c:pt idx="3205">
                  <c:v>2284</c:v>
                </c:pt>
                <c:pt idx="3206">
                  <c:v>2285</c:v>
                </c:pt>
                <c:pt idx="3207">
                  <c:v>2286</c:v>
                </c:pt>
                <c:pt idx="3208">
                  <c:v>2286</c:v>
                </c:pt>
                <c:pt idx="3209">
                  <c:v>2287</c:v>
                </c:pt>
                <c:pt idx="3210">
                  <c:v>2287</c:v>
                </c:pt>
                <c:pt idx="3211">
                  <c:v>2288</c:v>
                </c:pt>
                <c:pt idx="3212">
                  <c:v>2289</c:v>
                </c:pt>
                <c:pt idx="3213">
                  <c:v>2290</c:v>
                </c:pt>
                <c:pt idx="3214">
                  <c:v>2290</c:v>
                </c:pt>
                <c:pt idx="3215">
                  <c:v>2291</c:v>
                </c:pt>
                <c:pt idx="3216">
                  <c:v>2292</c:v>
                </c:pt>
                <c:pt idx="3217">
                  <c:v>2292</c:v>
                </c:pt>
                <c:pt idx="3218">
                  <c:v>2293</c:v>
                </c:pt>
                <c:pt idx="3219">
                  <c:v>2294</c:v>
                </c:pt>
                <c:pt idx="3220">
                  <c:v>2294</c:v>
                </c:pt>
                <c:pt idx="3221">
                  <c:v>2295</c:v>
                </c:pt>
                <c:pt idx="3222">
                  <c:v>2296</c:v>
                </c:pt>
                <c:pt idx="3223">
                  <c:v>2296</c:v>
                </c:pt>
                <c:pt idx="3224">
                  <c:v>2297</c:v>
                </c:pt>
                <c:pt idx="3225">
                  <c:v>2298</c:v>
                </c:pt>
                <c:pt idx="3226">
                  <c:v>2298</c:v>
                </c:pt>
                <c:pt idx="3227">
                  <c:v>2299</c:v>
                </c:pt>
                <c:pt idx="3228">
                  <c:v>2300</c:v>
                </c:pt>
                <c:pt idx="3229">
                  <c:v>2300</c:v>
                </c:pt>
                <c:pt idx="3230">
                  <c:v>2301</c:v>
                </c:pt>
                <c:pt idx="3231">
                  <c:v>2302</c:v>
                </c:pt>
                <c:pt idx="3232">
                  <c:v>2302</c:v>
                </c:pt>
                <c:pt idx="3233">
                  <c:v>2303</c:v>
                </c:pt>
                <c:pt idx="3234">
                  <c:v>2304</c:v>
                </c:pt>
                <c:pt idx="3235">
                  <c:v>2304</c:v>
                </c:pt>
                <c:pt idx="3236">
                  <c:v>2305</c:v>
                </c:pt>
                <c:pt idx="3237">
                  <c:v>2306</c:v>
                </c:pt>
                <c:pt idx="3238">
                  <c:v>2306</c:v>
                </c:pt>
                <c:pt idx="3239">
                  <c:v>2307</c:v>
                </c:pt>
                <c:pt idx="3240">
                  <c:v>2308</c:v>
                </c:pt>
                <c:pt idx="3241">
                  <c:v>2308</c:v>
                </c:pt>
                <c:pt idx="3242">
                  <c:v>2309</c:v>
                </c:pt>
                <c:pt idx="3243">
                  <c:v>2310</c:v>
                </c:pt>
                <c:pt idx="3244">
                  <c:v>2310</c:v>
                </c:pt>
                <c:pt idx="3245">
                  <c:v>2311</c:v>
                </c:pt>
                <c:pt idx="3246">
                  <c:v>2311</c:v>
                </c:pt>
                <c:pt idx="3247">
                  <c:v>2312</c:v>
                </c:pt>
                <c:pt idx="3248">
                  <c:v>2313</c:v>
                </c:pt>
                <c:pt idx="3249">
                  <c:v>2313</c:v>
                </c:pt>
                <c:pt idx="3250">
                  <c:v>2314</c:v>
                </c:pt>
                <c:pt idx="3251">
                  <c:v>2314</c:v>
                </c:pt>
                <c:pt idx="3252">
                  <c:v>2315</c:v>
                </c:pt>
                <c:pt idx="3253">
                  <c:v>2316</c:v>
                </c:pt>
                <c:pt idx="3254">
                  <c:v>2316</c:v>
                </c:pt>
                <c:pt idx="3255">
                  <c:v>2317</c:v>
                </c:pt>
                <c:pt idx="3256">
                  <c:v>2318</c:v>
                </c:pt>
                <c:pt idx="3257">
                  <c:v>2318</c:v>
                </c:pt>
                <c:pt idx="3258">
                  <c:v>2319</c:v>
                </c:pt>
                <c:pt idx="3259">
                  <c:v>2319</c:v>
                </c:pt>
                <c:pt idx="3260">
                  <c:v>2320</c:v>
                </c:pt>
                <c:pt idx="3261">
                  <c:v>2320</c:v>
                </c:pt>
                <c:pt idx="3262">
                  <c:v>2321</c:v>
                </c:pt>
                <c:pt idx="3263">
                  <c:v>2322</c:v>
                </c:pt>
                <c:pt idx="3264">
                  <c:v>2323</c:v>
                </c:pt>
                <c:pt idx="3265">
                  <c:v>2323</c:v>
                </c:pt>
                <c:pt idx="3266">
                  <c:v>2324</c:v>
                </c:pt>
                <c:pt idx="3267">
                  <c:v>2324</c:v>
                </c:pt>
                <c:pt idx="3268">
                  <c:v>2325</c:v>
                </c:pt>
                <c:pt idx="3269">
                  <c:v>2325</c:v>
                </c:pt>
                <c:pt idx="3270">
                  <c:v>2326</c:v>
                </c:pt>
                <c:pt idx="3271">
                  <c:v>2327</c:v>
                </c:pt>
                <c:pt idx="3272">
                  <c:v>2327</c:v>
                </c:pt>
                <c:pt idx="3273">
                  <c:v>2328</c:v>
                </c:pt>
                <c:pt idx="3274">
                  <c:v>2329</c:v>
                </c:pt>
                <c:pt idx="3275">
                  <c:v>2329</c:v>
                </c:pt>
                <c:pt idx="3276">
                  <c:v>2330</c:v>
                </c:pt>
                <c:pt idx="3277">
                  <c:v>2330</c:v>
                </c:pt>
                <c:pt idx="3278">
                  <c:v>2331</c:v>
                </c:pt>
                <c:pt idx="3279">
                  <c:v>2331</c:v>
                </c:pt>
                <c:pt idx="3280">
                  <c:v>2332</c:v>
                </c:pt>
                <c:pt idx="3281">
                  <c:v>2333</c:v>
                </c:pt>
                <c:pt idx="3282">
                  <c:v>2333</c:v>
                </c:pt>
                <c:pt idx="3283">
                  <c:v>2334</c:v>
                </c:pt>
                <c:pt idx="3284">
                  <c:v>2334</c:v>
                </c:pt>
                <c:pt idx="3285">
                  <c:v>2335</c:v>
                </c:pt>
                <c:pt idx="3286">
                  <c:v>2335</c:v>
                </c:pt>
                <c:pt idx="3287">
                  <c:v>2336</c:v>
                </c:pt>
                <c:pt idx="3288">
                  <c:v>2337</c:v>
                </c:pt>
                <c:pt idx="3289">
                  <c:v>2337</c:v>
                </c:pt>
                <c:pt idx="3290">
                  <c:v>2338</c:v>
                </c:pt>
                <c:pt idx="3291">
                  <c:v>2338</c:v>
                </c:pt>
                <c:pt idx="3292">
                  <c:v>2339</c:v>
                </c:pt>
                <c:pt idx="3293">
                  <c:v>2339</c:v>
                </c:pt>
                <c:pt idx="3294">
                  <c:v>2340</c:v>
                </c:pt>
                <c:pt idx="3295">
                  <c:v>2341</c:v>
                </c:pt>
                <c:pt idx="3296">
                  <c:v>2341</c:v>
                </c:pt>
                <c:pt idx="3297">
                  <c:v>2342</c:v>
                </c:pt>
                <c:pt idx="3298">
                  <c:v>2343</c:v>
                </c:pt>
                <c:pt idx="3299">
                  <c:v>2343</c:v>
                </c:pt>
                <c:pt idx="3300">
                  <c:v>2343</c:v>
                </c:pt>
                <c:pt idx="3301">
                  <c:v>2344</c:v>
                </c:pt>
                <c:pt idx="3302">
                  <c:v>2345</c:v>
                </c:pt>
                <c:pt idx="3303">
                  <c:v>2345</c:v>
                </c:pt>
                <c:pt idx="3304">
                  <c:v>2346</c:v>
                </c:pt>
                <c:pt idx="3305">
                  <c:v>2346</c:v>
                </c:pt>
                <c:pt idx="3306">
                  <c:v>2347</c:v>
                </c:pt>
                <c:pt idx="3307">
                  <c:v>2347</c:v>
                </c:pt>
                <c:pt idx="3308">
                  <c:v>2348</c:v>
                </c:pt>
                <c:pt idx="3309">
                  <c:v>2349</c:v>
                </c:pt>
                <c:pt idx="3310">
                  <c:v>2349</c:v>
                </c:pt>
                <c:pt idx="3311">
                  <c:v>2350</c:v>
                </c:pt>
                <c:pt idx="3312">
                  <c:v>2350</c:v>
                </c:pt>
                <c:pt idx="3313">
                  <c:v>2351</c:v>
                </c:pt>
                <c:pt idx="3314">
                  <c:v>2351</c:v>
                </c:pt>
                <c:pt idx="3315">
                  <c:v>2352</c:v>
                </c:pt>
                <c:pt idx="3316">
                  <c:v>2353</c:v>
                </c:pt>
                <c:pt idx="3317">
                  <c:v>2353</c:v>
                </c:pt>
                <c:pt idx="3318">
                  <c:v>2354</c:v>
                </c:pt>
                <c:pt idx="3319">
                  <c:v>2354</c:v>
                </c:pt>
                <c:pt idx="3320">
                  <c:v>2355</c:v>
                </c:pt>
                <c:pt idx="3321">
                  <c:v>2355</c:v>
                </c:pt>
                <c:pt idx="3322">
                  <c:v>2354</c:v>
                </c:pt>
                <c:pt idx="3323">
                  <c:v>2355</c:v>
                </c:pt>
                <c:pt idx="3324">
                  <c:v>2356</c:v>
                </c:pt>
                <c:pt idx="3325">
                  <c:v>2357</c:v>
                </c:pt>
                <c:pt idx="3326">
                  <c:v>2358</c:v>
                </c:pt>
                <c:pt idx="3327">
                  <c:v>2359</c:v>
                </c:pt>
                <c:pt idx="3328">
                  <c:v>2359</c:v>
                </c:pt>
                <c:pt idx="3329">
                  <c:v>2360</c:v>
                </c:pt>
                <c:pt idx="3330">
                  <c:v>2360</c:v>
                </c:pt>
                <c:pt idx="3331">
                  <c:v>2361</c:v>
                </c:pt>
                <c:pt idx="3332">
                  <c:v>2361</c:v>
                </c:pt>
                <c:pt idx="3333">
                  <c:v>2362</c:v>
                </c:pt>
                <c:pt idx="3334">
                  <c:v>2362</c:v>
                </c:pt>
                <c:pt idx="3335">
                  <c:v>2363</c:v>
                </c:pt>
                <c:pt idx="3336">
                  <c:v>2364</c:v>
                </c:pt>
                <c:pt idx="3337">
                  <c:v>2364</c:v>
                </c:pt>
                <c:pt idx="3338">
                  <c:v>2365</c:v>
                </c:pt>
                <c:pt idx="3339">
                  <c:v>2365</c:v>
                </c:pt>
                <c:pt idx="3340">
                  <c:v>2366</c:v>
                </c:pt>
                <c:pt idx="3341">
                  <c:v>2366</c:v>
                </c:pt>
                <c:pt idx="3342">
                  <c:v>2366</c:v>
                </c:pt>
                <c:pt idx="3343">
                  <c:v>2365</c:v>
                </c:pt>
                <c:pt idx="3344">
                  <c:v>2369</c:v>
                </c:pt>
                <c:pt idx="3345">
                  <c:v>2367</c:v>
                </c:pt>
                <c:pt idx="3346">
                  <c:v>2368</c:v>
                </c:pt>
                <c:pt idx="3347">
                  <c:v>2369</c:v>
                </c:pt>
                <c:pt idx="3348">
                  <c:v>2369</c:v>
                </c:pt>
                <c:pt idx="3349">
                  <c:v>2370</c:v>
                </c:pt>
                <c:pt idx="3350">
                  <c:v>2371</c:v>
                </c:pt>
                <c:pt idx="3351">
                  <c:v>2371</c:v>
                </c:pt>
                <c:pt idx="3352">
                  <c:v>2372</c:v>
                </c:pt>
                <c:pt idx="3353">
                  <c:v>2372</c:v>
                </c:pt>
                <c:pt idx="3354">
                  <c:v>2373</c:v>
                </c:pt>
                <c:pt idx="3355">
                  <c:v>2373</c:v>
                </c:pt>
                <c:pt idx="3356">
                  <c:v>2374</c:v>
                </c:pt>
                <c:pt idx="3357">
                  <c:v>2374</c:v>
                </c:pt>
                <c:pt idx="3358">
                  <c:v>2375</c:v>
                </c:pt>
                <c:pt idx="3359">
                  <c:v>2376</c:v>
                </c:pt>
                <c:pt idx="3360">
                  <c:v>2376</c:v>
                </c:pt>
                <c:pt idx="3361">
                  <c:v>2377</c:v>
                </c:pt>
                <c:pt idx="3362">
                  <c:v>2377</c:v>
                </c:pt>
                <c:pt idx="3363">
                  <c:v>2378</c:v>
                </c:pt>
                <c:pt idx="3364">
                  <c:v>2378</c:v>
                </c:pt>
                <c:pt idx="3365">
                  <c:v>2379</c:v>
                </c:pt>
                <c:pt idx="3366">
                  <c:v>2379</c:v>
                </c:pt>
                <c:pt idx="3367">
                  <c:v>2380</c:v>
                </c:pt>
                <c:pt idx="3368">
                  <c:v>2380</c:v>
                </c:pt>
                <c:pt idx="3369">
                  <c:v>2381</c:v>
                </c:pt>
                <c:pt idx="3370">
                  <c:v>2381</c:v>
                </c:pt>
                <c:pt idx="3371">
                  <c:v>2382</c:v>
                </c:pt>
                <c:pt idx="3372">
                  <c:v>2382</c:v>
                </c:pt>
                <c:pt idx="3373">
                  <c:v>2383</c:v>
                </c:pt>
                <c:pt idx="3374">
                  <c:v>2383</c:v>
                </c:pt>
                <c:pt idx="3375">
                  <c:v>2384</c:v>
                </c:pt>
                <c:pt idx="3376">
                  <c:v>2384</c:v>
                </c:pt>
                <c:pt idx="3377">
                  <c:v>2385</c:v>
                </c:pt>
                <c:pt idx="3378">
                  <c:v>2385</c:v>
                </c:pt>
                <c:pt idx="3379">
                  <c:v>2386</c:v>
                </c:pt>
                <c:pt idx="3380">
                  <c:v>2386</c:v>
                </c:pt>
                <c:pt idx="3381">
                  <c:v>2387</c:v>
                </c:pt>
                <c:pt idx="3382">
                  <c:v>2387</c:v>
                </c:pt>
                <c:pt idx="3383">
                  <c:v>2388</c:v>
                </c:pt>
                <c:pt idx="3384">
                  <c:v>2389</c:v>
                </c:pt>
                <c:pt idx="3385">
                  <c:v>2389</c:v>
                </c:pt>
                <c:pt idx="3386">
                  <c:v>2390</c:v>
                </c:pt>
                <c:pt idx="3387">
                  <c:v>2390</c:v>
                </c:pt>
                <c:pt idx="3388">
                  <c:v>2391</c:v>
                </c:pt>
                <c:pt idx="3389">
                  <c:v>2391</c:v>
                </c:pt>
                <c:pt idx="3390">
                  <c:v>2392</c:v>
                </c:pt>
                <c:pt idx="3391">
                  <c:v>2392</c:v>
                </c:pt>
                <c:pt idx="3392">
                  <c:v>2393</c:v>
                </c:pt>
                <c:pt idx="3393">
                  <c:v>2393</c:v>
                </c:pt>
                <c:pt idx="3394">
                  <c:v>2394</c:v>
                </c:pt>
                <c:pt idx="3395">
                  <c:v>2394</c:v>
                </c:pt>
                <c:pt idx="3396">
                  <c:v>2395</c:v>
                </c:pt>
                <c:pt idx="3397">
                  <c:v>2395</c:v>
                </c:pt>
                <c:pt idx="3398">
                  <c:v>2396</c:v>
                </c:pt>
                <c:pt idx="3399">
                  <c:v>2396</c:v>
                </c:pt>
                <c:pt idx="3400">
                  <c:v>2397</c:v>
                </c:pt>
                <c:pt idx="3401">
                  <c:v>2397</c:v>
                </c:pt>
                <c:pt idx="3402">
                  <c:v>2398</c:v>
                </c:pt>
                <c:pt idx="3403">
                  <c:v>2398</c:v>
                </c:pt>
                <c:pt idx="3404">
                  <c:v>2399</c:v>
                </c:pt>
                <c:pt idx="3405">
                  <c:v>2399</c:v>
                </c:pt>
                <c:pt idx="3406">
                  <c:v>2400</c:v>
                </c:pt>
                <c:pt idx="3407">
                  <c:v>2400</c:v>
                </c:pt>
                <c:pt idx="3408">
                  <c:v>2401</c:v>
                </c:pt>
                <c:pt idx="3409">
                  <c:v>2402</c:v>
                </c:pt>
                <c:pt idx="3410">
                  <c:v>2402</c:v>
                </c:pt>
                <c:pt idx="3411">
                  <c:v>2402</c:v>
                </c:pt>
                <c:pt idx="3412">
                  <c:v>2403</c:v>
                </c:pt>
                <c:pt idx="3413">
                  <c:v>2403</c:v>
                </c:pt>
                <c:pt idx="3414">
                  <c:v>2404</c:v>
                </c:pt>
                <c:pt idx="3415">
                  <c:v>2405</c:v>
                </c:pt>
                <c:pt idx="3416">
                  <c:v>2405</c:v>
                </c:pt>
                <c:pt idx="3417">
                  <c:v>2406</c:v>
                </c:pt>
                <c:pt idx="3418">
                  <c:v>2406</c:v>
                </c:pt>
                <c:pt idx="3419">
                  <c:v>2407</c:v>
                </c:pt>
                <c:pt idx="3420">
                  <c:v>2407</c:v>
                </c:pt>
                <c:pt idx="3421">
                  <c:v>2408</c:v>
                </c:pt>
                <c:pt idx="3422">
                  <c:v>2408</c:v>
                </c:pt>
                <c:pt idx="3423">
                  <c:v>2409</c:v>
                </c:pt>
                <c:pt idx="3424">
                  <c:v>2409</c:v>
                </c:pt>
                <c:pt idx="3425">
                  <c:v>2410</c:v>
                </c:pt>
                <c:pt idx="3426">
                  <c:v>2410</c:v>
                </c:pt>
                <c:pt idx="3427">
                  <c:v>2411</c:v>
                </c:pt>
                <c:pt idx="3428">
                  <c:v>2411</c:v>
                </c:pt>
                <c:pt idx="3429">
                  <c:v>2412</c:v>
                </c:pt>
                <c:pt idx="3430">
                  <c:v>2412</c:v>
                </c:pt>
                <c:pt idx="3431">
                  <c:v>2413</c:v>
                </c:pt>
                <c:pt idx="3432">
                  <c:v>2413</c:v>
                </c:pt>
                <c:pt idx="3433">
                  <c:v>2414</c:v>
                </c:pt>
                <c:pt idx="3434">
                  <c:v>2414</c:v>
                </c:pt>
                <c:pt idx="3435">
                  <c:v>2415</c:v>
                </c:pt>
                <c:pt idx="3436">
                  <c:v>2415</c:v>
                </c:pt>
                <c:pt idx="3437">
                  <c:v>2416</c:v>
                </c:pt>
                <c:pt idx="3438">
                  <c:v>2416</c:v>
                </c:pt>
                <c:pt idx="3439">
                  <c:v>2417</c:v>
                </c:pt>
                <c:pt idx="3440">
                  <c:v>2417</c:v>
                </c:pt>
                <c:pt idx="3441">
                  <c:v>2418</c:v>
                </c:pt>
                <c:pt idx="3442">
                  <c:v>2418</c:v>
                </c:pt>
                <c:pt idx="3443">
                  <c:v>2419</c:v>
                </c:pt>
                <c:pt idx="3444">
                  <c:v>2419</c:v>
                </c:pt>
                <c:pt idx="3445">
                  <c:v>2420</c:v>
                </c:pt>
                <c:pt idx="3446">
                  <c:v>2420</c:v>
                </c:pt>
                <c:pt idx="3447">
                  <c:v>2421</c:v>
                </c:pt>
                <c:pt idx="3448">
                  <c:v>2421</c:v>
                </c:pt>
                <c:pt idx="3449">
                  <c:v>2422</c:v>
                </c:pt>
                <c:pt idx="3450">
                  <c:v>2423</c:v>
                </c:pt>
                <c:pt idx="3451">
                  <c:v>2423</c:v>
                </c:pt>
                <c:pt idx="3452">
                  <c:v>2424</c:v>
                </c:pt>
                <c:pt idx="3453">
                  <c:v>2424</c:v>
                </c:pt>
                <c:pt idx="3454">
                  <c:v>2425</c:v>
                </c:pt>
                <c:pt idx="3455">
                  <c:v>2425</c:v>
                </c:pt>
                <c:pt idx="3456">
                  <c:v>2426</c:v>
                </c:pt>
                <c:pt idx="3457">
                  <c:v>2426</c:v>
                </c:pt>
                <c:pt idx="3458">
                  <c:v>2427</c:v>
                </c:pt>
                <c:pt idx="3459">
                  <c:v>2428</c:v>
                </c:pt>
                <c:pt idx="3460">
                  <c:v>2428</c:v>
                </c:pt>
                <c:pt idx="3461">
                  <c:v>2428</c:v>
                </c:pt>
                <c:pt idx="3462">
                  <c:v>2429</c:v>
                </c:pt>
                <c:pt idx="3463">
                  <c:v>2429</c:v>
                </c:pt>
                <c:pt idx="3464">
                  <c:v>2430</c:v>
                </c:pt>
                <c:pt idx="3465">
                  <c:v>2431</c:v>
                </c:pt>
                <c:pt idx="3466">
                  <c:v>2431</c:v>
                </c:pt>
                <c:pt idx="3467">
                  <c:v>2431</c:v>
                </c:pt>
                <c:pt idx="3468">
                  <c:v>2432</c:v>
                </c:pt>
                <c:pt idx="3469">
                  <c:v>2433</c:v>
                </c:pt>
                <c:pt idx="3470">
                  <c:v>2433</c:v>
                </c:pt>
                <c:pt idx="3471">
                  <c:v>2434</c:v>
                </c:pt>
                <c:pt idx="3472">
                  <c:v>2434</c:v>
                </c:pt>
                <c:pt idx="3473">
                  <c:v>2435</c:v>
                </c:pt>
                <c:pt idx="3474">
                  <c:v>2435</c:v>
                </c:pt>
                <c:pt idx="3475">
                  <c:v>2436</c:v>
                </c:pt>
                <c:pt idx="3476">
                  <c:v>2436</c:v>
                </c:pt>
                <c:pt idx="3477">
                  <c:v>2437</c:v>
                </c:pt>
                <c:pt idx="3478">
                  <c:v>2437</c:v>
                </c:pt>
                <c:pt idx="3479">
                  <c:v>2438</c:v>
                </c:pt>
                <c:pt idx="3480">
                  <c:v>2438</c:v>
                </c:pt>
                <c:pt idx="3481">
                  <c:v>2439</c:v>
                </c:pt>
                <c:pt idx="3482">
                  <c:v>2439</c:v>
                </c:pt>
                <c:pt idx="3483">
                  <c:v>2440</c:v>
                </c:pt>
                <c:pt idx="3484">
                  <c:v>2440</c:v>
                </c:pt>
                <c:pt idx="3485">
                  <c:v>2441</c:v>
                </c:pt>
                <c:pt idx="3486">
                  <c:v>2441</c:v>
                </c:pt>
                <c:pt idx="3487">
                  <c:v>2442</c:v>
                </c:pt>
                <c:pt idx="3488">
                  <c:v>2442</c:v>
                </c:pt>
                <c:pt idx="3489">
                  <c:v>2443</c:v>
                </c:pt>
                <c:pt idx="3490">
                  <c:v>2443</c:v>
                </c:pt>
                <c:pt idx="3491">
                  <c:v>2444</c:v>
                </c:pt>
                <c:pt idx="3492">
                  <c:v>2445</c:v>
                </c:pt>
                <c:pt idx="3493">
                  <c:v>2445</c:v>
                </c:pt>
                <c:pt idx="3494">
                  <c:v>2446</c:v>
                </c:pt>
                <c:pt idx="3495">
                  <c:v>2446</c:v>
                </c:pt>
                <c:pt idx="3496">
                  <c:v>2447</c:v>
                </c:pt>
                <c:pt idx="3497">
                  <c:v>2447</c:v>
                </c:pt>
                <c:pt idx="3498">
                  <c:v>2448</c:v>
                </c:pt>
                <c:pt idx="3499">
                  <c:v>2448</c:v>
                </c:pt>
                <c:pt idx="3500">
                  <c:v>2449</c:v>
                </c:pt>
                <c:pt idx="3501">
                  <c:v>2450</c:v>
                </c:pt>
                <c:pt idx="3502">
                  <c:v>2450</c:v>
                </c:pt>
                <c:pt idx="3503">
                  <c:v>2450</c:v>
                </c:pt>
                <c:pt idx="3504">
                  <c:v>2451</c:v>
                </c:pt>
                <c:pt idx="3505">
                  <c:v>2452</c:v>
                </c:pt>
                <c:pt idx="3506">
                  <c:v>2452</c:v>
                </c:pt>
                <c:pt idx="3507">
                  <c:v>2453</c:v>
                </c:pt>
                <c:pt idx="3508">
                  <c:v>2453</c:v>
                </c:pt>
                <c:pt idx="3509">
                  <c:v>2454</c:v>
                </c:pt>
                <c:pt idx="3510">
                  <c:v>2454</c:v>
                </c:pt>
                <c:pt idx="3511">
                  <c:v>2455</c:v>
                </c:pt>
                <c:pt idx="3512">
                  <c:v>2455</c:v>
                </c:pt>
                <c:pt idx="3513">
                  <c:v>2456</c:v>
                </c:pt>
                <c:pt idx="3514">
                  <c:v>2457</c:v>
                </c:pt>
                <c:pt idx="3515">
                  <c:v>2457</c:v>
                </c:pt>
                <c:pt idx="3516">
                  <c:v>2457</c:v>
                </c:pt>
                <c:pt idx="3517">
                  <c:v>2458</c:v>
                </c:pt>
                <c:pt idx="3518">
                  <c:v>2459</c:v>
                </c:pt>
                <c:pt idx="3519">
                  <c:v>2459</c:v>
                </c:pt>
                <c:pt idx="3520">
                  <c:v>2460</c:v>
                </c:pt>
                <c:pt idx="3521">
                  <c:v>2461</c:v>
                </c:pt>
                <c:pt idx="3522">
                  <c:v>2461</c:v>
                </c:pt>
                <c:pt idx="3523">
                  <c:v>2461</c:v>
                </c:pt>
                <c:pt idx="3524">
                  <c:v>2462</c:v>
                </c:pt>
                <c:pt idx="3525">
                  <c:v>2462</c:v>
                </c:pt>
                <c:pt idx="3526">
                  <c:v>2463</c:v>
                </c:pt>
                <c:pt idx="3527">
                  <c:v>2464</c:v>
                </c:pt>
                <c:pt idx="3528">
                  <c:v>2464</c:v>
                </c:pt>
                <c:pt idx="3529">
                  <c:v>2465</c:v>
                </c:pt>
                <c:pt idx="3530">
                  <c:v>2465</c:v>
                </c:pt>
                <c:pt idx="3531">
                  <c:v>2465</c:v>
                </c:pt>
                <c:pt idx="3532">
                  <c:v>2466</c:v>
                </c:pt>
                <c:pt idx="3533">
                  <c:v>2467</c:v>
                </c:pt>
                <c:pt idx="3534">
                  <c:v>2467</c:v>
                </c:pt>
                <c:pt idx="3535">
                  <c:v>2468</c:v>
                </c:pt>
                <c:pt idx="3536">
                  <c:v>2469</c:v>
                </c:pt>
                <c:pt idx="3537">
                  <c:v>2469</c:v>
                </c:pt>
                <c:pt idx="3538">
                  <c:v>2470</c:v>
                </c:pt>
                <c:pt idx="3539">
                  <c:v>2470</c:v>
                </c:pt>
                <c:pt idx="3540">
                  <c:v>2471</c:v>
                </c:pt>
                <c:pt idx="3541">
                  <c:v>2472</c:v>
                </c:pt>
                <c:pt idx="3542">
                  <c:v>2472</c:v>
                </c:pt>
                <c:pt idx="3543">
                  <c:v>2473</c:v>
                </c:pt>
                <c:pt idx="3544">
                  <c:v>2473</c:v>
                </c:pt>
                <c:pt idx="3545">
                  <c:v>2474</c:v>
                </c:pt>
                <c:pt idx="3546">
                  <c:v>2474</c:v>
                </c:pt>
                <c:pt idx="3547">
                  <c:v>2475</c:v>
                </c:pt>
                <c:pt idx="3548">
                  <c:v>2475</c:v>
                </c:pt>
                <c:pt idx="3549">
                  <c:v>2476</c:v>
                </c:pt>
                <c:pt idx="3550">
                  <c:v>2477</c:v>
                </c:pt>
                <c:pt idx="3551">
                  <c:v>2477</c:v>
                </c:pt>
                <c:pt idx="3552">
                  <c:v>2478</c:v>
                </c:pt>
                <c:pt idx="3553">
                  <c:v>2478</c:v>
                </c:pt>
                <c:pt idx="3554">
                  <c:v>2479</c:v>
                </c:pt>
                <c:pt idx="3555">
                  <c:v>2479</c:v>
                </c:pt>
                <c:pt idx="3556">
                  <c:v>2480</c:v>
                </c:pt>
                <c:pt idx="3557">
                  <c:v>2481</c:v>
                </c:pt>
                <c:pt idx="3558">
                  <c:v>2481</c:v>
                </c:pt>
                <c:pt idx="3559">
                  <c:v>2482</c:v>
                </c:pt>
                <c:pt idx="3560">
                  <c:v>2482</c:v>
                </c:pt>
                <c:pt idx="3561">
                  <c:v>2483</c:v>
                </c:pt>
                <c:pt idx="3562">
                  <c:v>2483</c:v>
                </c:pt>
                <c:pt idx="3563">
                  <c:v>2484</c:v>
                </c:pt>
                <c:pt idx="3564">
                  <c:v>2485</c:v>
                </c:pt>
                <c:pt idx="3565">
                  <c:v>2485</c:v>
                </c:pt>
                <c:pt idx="3566">
                  <c:v>2485</c:v>
                </c:pt>
                <c:pt idx="3567">
                  <c:v>2486</c:v>
                </c:pt>
                <c:pt idx="3568">
                  <c:v>2487</c:v>
                </c:pt>
                <c:pt idx="3569">
                  <c:v>2487</c:v>
                </c:pt>
                <c:pt idx="3570">
                  <c:v>2488</c:v>
                </c:pt>
                <c:pt idx="3571">
                  <c:v>2488</c:v>
                </c:pt>
                <c:pt idx="3572">
                  <c:v>2489</c:v>
                </c:pt>
                <c:pt idx="3573">
                  <c:v>2489</c:v>
                </c:pt>
                <c:pt idx="3574">
                  <c:v>2490</c:v>
                </c:pt>
                <c:pt idx="3575">
                  <c:v>2491</c:v>
                </c:pt>
                <c:pt idx="3576">
                  <c:v>2491</c:v>
                </c:pt>
                <c:pt idx="3577">
                  <c:v>2492</c:v>
                </c:pt>
                <c:pt idx="3578">
                  <c:v>2493</c:v>
                </c:pt>
                <c:pt idx="3579">
                  <c:v>2493</c:v>
                </c:pt>
                <c:pt idx="3580">
                  <c:v>2494</c:v>
                </c:pt>
                <c:pt idx="3581">
                  <c:v>2494</c:v>
                </c:pt>
                <c:pt idx="3582">
                  <c:v>2495</c:v>
                </c:pt>
                <c:pt idx="3583">
                  <c:v>2495</c:v>
                </c:pt>
                <c:pt idx="3584">
                  <c:v>2496</c:v>
                </c:pt>
                <c:pt idx="3585">
                  <c:v>2497</c:v>
                </c:pt>
                <c:pt idx="3586">
                  <c:v>2497</c:v>
                </c:pt>
                <c:pt idx="3587">
                  <c:v>2498</c:v>
                </c:pt>
                <c:pt idx="3588">
                  <c:v>2498</c:v>
                </c:pt>
                <c:pt idx="3589">
                  <c:v>2499</c:v>
                </c:pt>
                <c:pt idx="3590">
                  <c:v>2499</c:v>
                </c:pt>
                <c:pt idx="3591">
                  <c:v>2500</c:v>
                </c:pt>
                <c:pt idx="3592">
                  <c:v>2501</c:v>
                </c:pt>
                <c:pt idx="3593">
                  <c:v>2501</c:v>
                </c:pt>
                <c:pt idx="3594">
                  <c:v>2501</c:v>
                </c:pt>
                <c:pt idx="3595">
                  <c:v>2502</c:v>
                </c:pt>
                <c:pt idx="3596">
                  <c:v>2503</c:v>
                </c:pt>
                <c:pt idx="3597">
                  <c:v>2503</c:v>
                </c:pt>
                <c:pt idx="3598">
                  <c:v>2504</c:v>
                </c:pt>
                <c:pt idx="3599">
                  <c:v>2505</c:v>
                </c:pt>
                <c:pt idx="3600">
                  <c:v>2505</c:v>
                </c:pt>
                <c:pt idx="3601">
                  <c:v>2506</c:v>
                </c:pt>
                <c:pt idx="3602">
                  <c:v>2506</c:v>
                </c:pt>
                <c:pt idx="3603">
                  <c:v>2507</c:v>
                </c:pt>
                <c:pt idx="3604">
                  <c:v>2508</c:v>
                </c:pt>
                <c:pt idx="3605">
                  <c:v>2508</c:v>
                </c:pt>
                <c:pt idx="3606">
                  <c:v>2509</c:v>
                </c:pt>
                <c:pt idx="3607">
                  <c:v>2509</c:v>
                </c:pt>
                <c:pt idx="3608">
                  <c:v>2510</c:v>
                </c:pt>
                <c:pt idx="3609">
                  <c:v>2510</c:v>
                </c:pt>
                <c:pt idx="3610">
                  <c:v>2511</c:v>
                </c:pt>
                <c:pt idx="3611">
                  <c:v>2511</c:v>
                </c:pt>
                <c:pt idx="3612">
                  <c:v>2512</c:v>
                </c:pt>
                <c:pt idx="3613">
                  <c:v>2512</c:v>
                </c:pt>
                <c:pt idx="3614">
                  <c:v>2513</c:v>
                </c:pt>
                <c:pt idx="3615">
                  <c:v>2513</c:v>
                </c:pt>
                <c:pt idx="3616">
                  <c:v>2514</c:v>
                </c:pt>
                <c:pt idx="3617">
                  <c:v>2515</c:v>
                </c:pt>
                <c:pt idx="3618">
                  <c:v>2515</c:v>
                </c:pt>
                <c:pt idx="3619">
                  <c:v>2516</c:v>
                </c:pt>
                <c:pt idx="3620">
                  <c:v>2516</c:v>
                </c:pt>
                <c:pt idx="3621">
                  <c:v>2517</c:v>
                </c:pt>
                <c:pt idx="3622">
                  <c:v>2517</c:v>
                </c:pt>
                <c:pt idx="3623">
                  <c:v>2518</c:v>
                </c:pt>
                <c:pt idx="3624">
                  <c:v>2518</c:v>
                </c:pt>
                <c:pt idx="3625">
                  <c:v>2519</c:v>
                </c:pt>
                <c:pt idx="3626">
                  <c:v>2520</c:v>
                </c:pt>
                <c:pt idx="3627">
                  <c:v>2520</c:v>
                </c:pt>
                <c:pt idx="3628">
                  <c:v>2521</c:v>
                </c:pt>
                <c:pt idx="3629">
                  <c:v>2521</c:v>
                </c:pt>
                <c:pt idx="3630">
                  <c:v>2522</c:v>
                </c:pt>
                <c:pt idx="3631">
                  <c:v>2522</c:v>
                </c:pt>
                <c:pt idx="3632">
                  <c:v>2523</c:v>
                </c:pt>
                <c:pt idx="3633">
                  <c:v>2524</c:v>
                </c:pt>
                <c:pt idx="3634">
                  <c:v>2524</c:v>
                </c:pt>
                <c:pt idx="3635">
                  <c:v>2524</c:v>
                </c:pt>
                <c:pt idx="3636">
                  <c:v>2525</c:v>
                </c:pt>
                <c:pt idx="3637">
                  <c:v>2526</c:v>
                </c:pt>
                <c:pt idx="3638">
                  <c:v>2526</c:v>
                </c:pt>
                <c:pt idx="3639">
                  <c:v>2527</c:v>
                </c:pt>
                <c:pt idx="3640">
                  <c:v>2527</c:v>
                </c:pt>
                <c:pt idx="3641">
                  <c:v>2528</c:v>
                </c:pt>
                <c:pt idx="3642">
                  <c:v>2528</c:v>
                </c:pt>
                <c:pt idx="3643">
                  <c:v>2529</c:v>
                </c:pt>
                <c:pt idx="3644">
                  <c:v>2530</c:v>
                </c:pt>
                <c:pt idx="3645">
                  <c:v>2530</c:v>
                </c:pt>
                <c:pt idx="3646">
                  <c:v>2531</c:v>
                </c:pt>
                <c:pt idx="3647">
                  <c:v>2531</c:v>
                </c:pt>
                <c:pt idx="3648">
                  <c:v>2531</c:v>
                </c:pt>
                <c:pt idx="3649">
                  <c:v>2532</c:v>
                </c:pt>
                <c:pt idx="3650">
                  <c:v>2532</c:v>
                </c:pt>
                <c:pt idx="3651">
                  <c:v>2533</c:v>
                </c:pt>
                <c:pt idx="3652">
                  <c:v>2534</c:v>
                </c:pt>
                <c:pt idx="3653">
                  <c:v>2534</c:v>
                </c:pt>
                <c:pt idx="3654">
                  <c:v>2535</c:v>
                </c:pt>
                <c:pt idx="3655">
                  <c:v>2535</c:v>
                </c:pt>
                <c:pt idx="3656">
                  <c:v>2536</c:v>
                </c:pt>
                <c:pt idx="3657">
                  <c:v>2536</c:v>
                </c:pt>
                <c:pt idx="3658">
                  <c:v>2537</c:v>
                </c:pt>
                <c:pt idx="3659">
                  <c:v>2537</c:v>
                </c:pt>
                <c:pt idx="3660">
                  <c:v>2538</c:v>
                </c:pt>
                <c:pt idx="3661">
                  <c:v>2538</c:v>
                </c:pt>
                <c:pt idx="3662">
                  <c:v>2539</c:v>
                </c:pt>
                <c:pt idx="3663">
                  <c:v>2539</c:v>
                </c:pt>
                <c:pt idx="3664">
                  <c:v>2540</c:v>
                </c:pt>
                <c:pt idx="3665">
                  <c:v>2540</c:v>
                </c:pt>
                <c:pt idx="3666">
                  <c:v>2541</c:v>
                </c:pt>
                <c:pt idx="3667">
                  <c:v>2541</c:v>
                </c:pt>
                <c:pt idx="3668">
                  <c:v>2542</c:v>
                </c:pt>
                <c:pt idx="3669">
                  <c:v>2542</c:v>
                </c:pt>
                <c:pt idx="3670">
                  <c:v>2543</c:v>
                </c:pt>
                <c:pt idx="3671">
                  <c:v>2543</c:v>
                </c:pt>
                <c:pt idx="3672">
                  <c:v>2544</c:v>
                </c:pt>
                <c:pt idx="3673">
                  <c:v>2544</c:v>
                </c:pt>
                <c:pt idx="3674">
                  <c:v>2545</c:v>
                </c:pt>
                <c:pt idx="3675">
                  <c:v>2545</c:v>
                </c:pt>
                <c:pt idx="3676">
                  <c:v>2546</c:v>
                </c:pt>
                <c:pt idx="3677">
                  <c:v>2546</c:v>
                </c:pt>
                <c:pt idx="3678">
                  <c:v>2547</c:v>
                </c:pt>
                <c:pt idx="3679">
                  <c:v>2547</c:v>
                </c:pt>
                <c:pt idx="3680">
                  <c:v>2548</c:v>
                </c:pt>
                <c:pt idx="3681">
                  <c:v>2548</c:v>
                </c:pt>
                <c:pt idx="3682">
                  <c:v>2549</c:v>
                </c:pt>
                <c:pt idx="3683">
                  <c:v>2549</c:v>
                </c:pt>
                <c:pt idx="3684">
                  <c:v>2550</c:v>
                </c:pt>
                <c:pt idx="3685">
                  <c:v>2550</c:v>
                </c:pt>
                <c:pt idx="3686">
                  <c:v>2551</c:v>
                </c:pt>
                <c:pt idx="3687">
                  <c:v>2551</c:v>
                </c:pt>
                <c:pt idx="3688">
                  <c:v>2552</c:v>
                </c:pt>
                <c:pt idx="3689">
                  <c:v>2552</c:v>
                </c:pt>
                <c:pt idx="3690">
                  <c:v>2553</c:v>
                </c:pt>
                <c:pt idx="3691">
                  <c:v>2553</c:v>
                </c:pt>
                <c:pt idx="3692">
                  <c:v>2554</c:v>
                </c:pt>
                <c:pt idx="3693">
                  <c:v>2554</c:v>
                </c:pt>
                <c:pt idx="3694">
                  <c:v>2555</c:v>
                </c:pt>
                <c:pt idx="3695">
                  <c:v>2555</c:v>
                </c:pt>
                <c:pt idx="3696">
                  <c:v>2555</c:v>
                </c:pt>
                <c:pt idx="3697">
                  <c:v>2555</c:v>
                </c:pt>
                <c:pt idx="3698">
                  <c:v>2556</c:v>
                </c:pt>
                <c:pt idx="3699">
                  <c:v>2557</c:v>
                </c:pt>
                <c:pt idx="3700">
                  <c:v>2557</c:v>
                </c:pt>
                <c:pt idx="3701">
                  <c:v>2557</c:v>
                </c:pt>
                <c:pt idx="3702">
                  <c:v>2557</c:v>
                </c:pt>
                <c:pt idx="3703">
                  <c:v>2557</c:v>
                </c:pt>
                <c:pt idx="3704">
                  <c:v>2558</c:v>
                </c:pt>
                <c:pt idx="3705">
                  <c:v>2559</c:v>
                </c:pt>
                <c:pt idx="3706">
                  <c:v>2560</c:v>
                </c:pt>
                <c:pt idx="3707">
                  <c:v>2560</c:v>
                </c:pt>
                <c:pt idx="3708">
                  <c:v>2561</c:v>
                </c:pt>
                <c:pt idx="3709">
                  <c:v>2561</c:v>
                </c:pt>
                <c:pt idx="3710">
                  <c:v>2562</c:v>
                </c:pt>
                <c:pt idx="3711">
                  <c:v>2562</c:v>
                </c:pt>
                <c:pt idx="3712">
                  <c:v>2563</c:v>
                </c:pt>
                <c:pt idx="3713">
                  <c:v>2563</c:v>
                </c:pt>
                <c:pt idx="3714">
                  <c:v>2564</c:v>
                </c:pt>
                <c:pt idx="3715">
                  <c:v>2564</c:v>
                </c:pt>
                <c:pt idx="3716">
                  <c:v>2565</c:v>
                </c:pt>
                <c:pt idx="3717">
                  <c:v>2565</c:v>
                </c:pt>
                <c:pt idx="3718">
                  <c:v>2565</c:v>
                </c:pt>
                <c:pt idx="3719">
                  <c:v>2566</c:v>
                </c:pt>
                <c:pt idx="3720">
                  <c:v>2567</c:v>
                </c:pt>
                <c:pt idx="3721">
                  <c:v>2567</c:v>
                </c:pt>
                <c:pt idx="3722">
                  <c:v>2567</c:v>
                </c:pt>
                <c:pt idx="3723">
                  <c:v>2568</c:v>
                </c:pt>
                <c:pt idx="3724">
                  <c:v>2568</c:v>
                </c:pt>
                <c:pt idx="3725">
                  <c:v>2568</c:v>
                </c:pt>
                <c:pt idx="3726">
                  <c:v>2568</c:v>
                </c:pt>
                <c:pt idx="3727">
                  <c:v>2569</c:v>
                </c:pt>
                <c:pt idx="3728">
                  <c:v>2569</c:v>
                </c:pt>
                <c:pt idx="3729">
                  <c:v>2570</c:v>
                </c:pt>
                <c:pt idx="3730">
                  <c:v>2571</c:v>
                </c:pt>
                <c:pt idx="3731">
                  <c:v>2571</c:v>
                </c:pt>
                <c:pt idx="3732">
                  <c:v>2572</c:v>
                </c:pt>
                <c:pt idx="3733">
                  <c:v>2572</c:v>
                </c:pt>
                <c:pt idx="3734">
                  <c:v>2572</c:v>
                </c:pt>
                <c:pt idx="3735">
                  <c:v>2573</c:v>
                </c:pt>
                <c:pt idx="3736">
                  <c:v>2573</c:v>
                </c:pt>
                <c:pt idx="3737">
                  <c:v>2574</c:v>
                </c:pt>
                <c:pt idx="3738">
                  <c:v>2575</c:v>
                </c:pt>
                <c:pt idx="3739">
                  <c:v>2575</c:v>
                </c:pt>
                <c:pt idx="3740">
                  <c:v>2575</c:v>
                </c:pt>
                <c:pt idx="3741">
                  <c:v>2576</c:v>
                </c:pt>
                <c:pt idx="3742">
                  <c:v>2576</c:v>
                </c:pt>
                <c:pt idx="3743">
                  <c:v>2576</c:v>
                </c:pt>
                <c:pt idx="3744">
                  <c:v>2577</c:v>
                </c:pt>
                <c:pt idx="3745">
                  <c:v>2577</c:v>
                </c:pt>
                <c:pt idx="3746">
                  <c:v>2578</c:v>
                </c:pt>
                <c:pt idx="3747">
                  <c:v>2578</c:v>
                </c:pt>
                <c:pt idx="3748">
                  <c:v>2578</c:v>
                </c:pt>
                <c:pt idx="3749">
                  <c:v>2579</c:v>
                </c:pt>
                <c:pt idx="3750">
                  <c:v>2579</c:v>
                </c:pt>
                <c:pt idx="3751">
                  <c:v>2580</c:v>
                </c:pt>
                <c:pt idx="3752">
                  <c:v>2580</c:v>
                </c:pt>
                <c:pt idx="3753">
                  <c:v>2581</c:v>
                </c:pt>
                <c:pt idx="3754">
                  <c:v>2581</c:v>
                </c:pt>
                <c:pt idx="3755">
                  <c:v>2581</c:v>
                </c:pt>
                <c:pt idx="3756">
                  <c:v>2582</c:v>
                </c:pt>
                <c:pt idx="3757">
                  <c:v>2582</c:v>
                </c:pt>
                <c:pt idx="3758">
                  <c:v>2583</c:v>
                </c:pt>
                <c:pt idx="3759">
                  <c:v>2583</c:v>
                </c:pt>
                <c:pt idx="3760">
                  <c:v>2583</c:v>
                </c:pt>
                <c:pt idx="3761">
                  <c:v>2583</c:v>
                </c:pt>
                <c:pt idx="3762">
                  <c:v>2582</c:v>
                </c:pt>
                <c:pt idx="3763">
                  <c:v>2582</c:v>
                </c:pt>
                <c:pt idx="3764">
                  <c:v>2582</c:v>
                </c:pt>
                <c:pt idx="3765">
                  <c:v>2582</c:v>
                </c:pt>
                <c:pt idx="3766">
                  <c:v>2578</c:v>
                </c:pt>
                <c:pt idx="3767">
                  <c:v>2582</c:v>
                </c:pt>
                <c:pt idx="3768">
                  <c:v>2584</c:v>
                </c:pt>
                <c:pt idx="3769">
                  <c:v>2584</c:v>
                </c:pt>
                <c:pt idx="3770">
                  <c:v>2585</c:v>
                </c:pt>
                <c:pt idx="3771">
                  <c:v>2587</c:v>
                </c:pt>
                <c:pt idx="3772">
                  <c:v>2588</c:v>
                </c:pt>
                <c:pt idx="3773">
                  <c:v>2589</c:v>
                </c:pt>
                <c:pt idx="3774">
                  <c:v>2589</c:v>
                </c:pt>
                <c:pt idx="3775">
                  <c:v>2590</c:v>
                </c:pt>
                <c:pt idx="3776">
                  <c:v>2590</c:v>
                </c:pt>
                <c:pt idx="3777">
                  <c:v>2590</c:v>
                </c:pt>
                <c:pt idx="3778">
                  <c:v>2591</c:v>
                </c:pt>
                <c:pt idx="3779">
                  <c:v>2591</c:v>
                </c:pt>
                <c:pt idx="3780">
                  <c:v>2592</c:v>
                </c:pt>
                <c:pt idx="3781">
                  <c:v>2592</c:v>
                </c:pt>
                <c:pt idx="3782">
                  <c:v>2593</c:v>
                </c:pt>
                <c:pt idx="3783">
                  <c:v>2593</c:v>
                </c:pt>
                <c:pt idx="3784">
                  <c:v>2593</c:v>
                </c:pt>
                <c:pt idx="3785">
                  <c:v>2594</c:v>
                </c:pt>
                <c:pt idx="3786">
                  <c:v>2594</c:v>
                </c:pt>
                <c:pt idx="3787">
                  <c:v>2594</c:v>
                </c:pt>
                <c:pt idx="3788">
                  <c:v>2595</c:v>
                </c:pt>
                <c:pt idx="3789">
                  <c:v>2595</c:v>
                </c:pt>
                <c:pt idx="3790">
                  <c:v>2595</c:v>
                </c:pt>
                <c:pt idx="3791">
                  <c:v>2596</c:v>
                </c:pt>
                <c:pt idx="3792">
                  <c:v>2596</c:v>
                </c:pt>
                <c:pt idx="3793">
                  <c:v>2597</c:v>
                </c:pt>
                <c:pt idx="3794">
                  <c:v>2597</c:v>
                </c:pt>
                <c:pt idx="3795">
                  <c:v>2597</c:v>
                </c:pt>
                <c:pt idx="3796">
                  <c:v>2598</c:v>
                </c:pt>
                <c:pt idx="3797">
                  <c:v>2598</c:v>
                </c:pt>
                <c:pt idx="3798">
                  <c:v>2599</c:v>
                </c:pt>
                <c:pt idx="3799">
                  <c:v>2599</c:v>
                </c:pt>
                <c:pt idx="3800">
                  <c:v>2600</c:v>
                </c:pt>
                <c:pt idx="3801">
                  <c:v>2600</c:v>
                </c:pt>
                <c:pt idx="3802">
                  <c:v>2600</c:v>
                </c:pt>
                <c:pt idx="3803">
                  <c:v>2600</c:v>
                </c:pt>
                <c:pt idx="3804">
                  <c:v>2601</c:v>
                </c:pt>
                <c:pt idx="3805">
                  <c:v>2601</c:v>
                </c:pt>
                <c:pt idx="3806">
                  <c:v>2601</c:v>
                </c:pt>
                <c:pt idx="3807">
                  <c:v>2602</c:v>
                </c:pt>
                <c:pt idx="3808">
                  <c:v>2602</c:v>
                </c:pt>
                <c:pt idx="3809">
                  <c:v>2603</c:v>
                </c:pt>
                <c:pt idx="3810">
                  <c:v>2603</c:v>
                </c:pt>
                <c:pt idx="3811">
                  <c:v>2603</c:v>
                </c:pt>
                <c:pt idx="3812">
                  <c:v>2604</c:v>
                </c:pt>
                <c:pt idx="3813">
                  <c:v>2604</c:v>
                </c:pt>
                <c:pt idx="3814">
                  <c:v>2605</c:v>
                </c:pt>
                <c:pt idx="3815">
                  <c:v>2605</c:v>
                </c:pt>
                <c:pt idx="3816">
                  <c:v>2605</c:v>
                </c:pt>
                <c:pt idx="3817">
                  <c:v>2605</c:v>
                </c:pt>
                <c:pt idx="3818">
                  <c:v>2606</c:v>
                </c:pt>
                <c:pt idx="3819">
                  <c:v>2607</c:v>
                </c:pt>
                <c:pt idx="3820">
                  <c:v>2607</c:v>
                </c:pt>
                <c:pt idx="3821">
                  <c:v>2607</c:v>
                </c:pt>
                <c:pt idx="3822">
                  <c:v>2608</c:v>
                </c:pt>
                <c:pt idx="3823">
                  <c:v>2608</c:v>
                </c:pt>
                <c:pt idx="3824">
                  <c:v>2608</c:v>
                </c:pt>
                <c:pt idx="3825">
                  <c:v>2609</c:v>
                </c:pt>
                <c:pt idx="3826">
                  <c:v>2609</c:v>
                </c:pt>
                <c:pt idx="3827">
                  <c:v>2610</c:v>
                </c:pt>
                <c:pt idx="3828">
                  <c:v>2610</c:v>
                </c:pt>
                <c:pt idx="3829">
                  <c:v>2610</c:v>
                </c:pt>
                <c:pt idx="3830">
                  <c:v>2611</c:v>
                </c:pt>
                <c:pt idx="3831">
                  <c:v>2611</c:v>
                </c:pt>
                <c:pt idx="3832">
                  <c:v>2611</c:v>
                </c:pt>
                <c:pt idx="3833">
                  <c:v>2612</c:v>
                </c:pt>
                <c:pt idx="3834">
                  <c:v>2612</c:v>
                </c:pt>
                <c:pt idx="3835">
                  <c:v>2612</c:v>
                </c:pt>
                <c:pt idx="3836">
                  <c:v>2613</c:v>
                </c:pt>
                <c:pt idx="3837">
                  <c:v>2613</c:v>
                </c:pt>
                <c:pt idx="3838">
                  <c:v>2614</c:v>
                </c:pt>
                <c:pt idx="3839">
                  <c:v>2614</c:v>
                </c:pt>
                <c:pt idx="3840">
                  <c:v>2614</c:v>
                </c:pt>
                <c:pt idx="3841">
                  <c:v>2615</c:v>
                </c:pt>
                <c:pt idx="3842">
                  <c:v>2615</c:v>
                </c:pt>
                <c:pt idx="3843">
                  <c:v>2615</c:v>
                </c:pt>
                <c:pt idx="3844">
                  <c:v>2616</c:v>
                </c:pt>
                <c:pt idx="3845">
                  <c:v>2616</c:v>
                </c:pt>
                <c:pt idx="3846">
                  <c:v>2616</c:v>
                </c:pt>
                <c:pt idx="3847">
                  <c:v>2617</c:v>
                </c:pt>
                <c:pt idx="3848">
                  <c:v>2617</c:v>
                </c:pt>
                <c:pt idx="3849">
                  <c:v>2617</c:v>
                </c:pt>
                <c:pt idx="3850">
                  <c:v>2618</c:v>
                </c:pt>
                <c:pt idx="3851">
                  <c:v>2618</c:v>
                </c:pt>
                <c:pt idx="3852">
                  <c:v>2618</c:v>
                </c:pt>
                <c:pt idx="3853">
                  <c:v>2618</c:v>
                </c:pt>
                <c:pt idx="3854">
                  <c:v>2619</c:v>
                </c:pt>
                <c:pt idx="3855">
                  <c:v>2619</c:v>
                </c:pt>
                <c:pt idx="3856">
                  <c:v>2619</c:v>
                </c:pt>
                <c:pt idx="3857">
                  <c:v>2619</c:v>
                </c:pt>
                <c:pt idx="3858">
                  <c:v>2620</c:v>
                </c:pt>
                <c:pt idx="3859">
                  <c:v>2620</c:v>
                </c:pt>
                <c:pt idx="3860">
                  <c:v>2620</c:v>
                </c:pt>
                <c:pt idx="3861">
                  <c:v>2620</c:v>
                </c:pt>
                <c:pt idx="3862">
                  <c:v>2621</c:v>
                </c:pt>
                <c:pt idx="3863">
                  <c:v>2621</c:v>
                </c:pt>
                <c:pt idx="3864">
                  <c:v>2621</c:v>
                </c:pt>
                <c:pt idx="3865">
                  <c:v>2621</c:v>
                </c:pt>
                <c:pt idx="3866">
                  <c:v>2621</c:v>
                </c:pt>
                <c:pt idx="3867">
                  <c:v>2621</c:v>
                </c:pt>
                <c:pt idx="3868">
                  <c:v>2621</c:v>
                </c:pt>
                <c:pt idx="3869">
                  <c:v>2622</c:v>
                </c:pt>
                <c:pt idx="3870">
                  <c:v>2622</c:v>
                </c:pt>
                <c:pt idx="3871">
                  <c:v>2623</c:v>
                </c:pt>
                <c:pt idx="3872">
                  <c:v>2623</c:v>
                </c:pt>
                <c:pt idx="3873">
                  <c:v>2623</c:v>
                </c:pt>
                <c:pt idx="3874">
                  <c:v>2623</c:v>
                </c:pt>
                <c:pt idx="3875">
                  <c:v>2623</c:v>
                </c:pt>
                <c:pt idx="3876">
                  <c:v>2623</c:v>
                </c:pt>
                <c:pt idx="3877">
                  <c:v>2624</c:v>
                </c:pt>
                <c:pt idx="3878">
                  <c:v>2624</c:v>
                </c:pt>
                <c:pt idx="3879">
                  <c:v>2624</c:v>
                </c:pt>
                <c:pt idx="3880">
                  <c:v>2625</c:v>
                </c:pt>
                <c:pt idx="3881">
                  <c:v>2625</c:v>
                </c:pt>
                <c:pt idx="3882">
                  <c:v>2625</c:v>
                </c:pt>
                <c:pt idx="3883">
                  <c:v>2625</c:v>
                </c:pt>
                <c:pt idx="3884">
                  <c:v>2625</c:v>
                </c:pt>
                <c:pt idx="3885">
                  <c:v>2625</c:v>
                </c:pt>
                <c:pt idx="3886">
                  <c:v>2626</c:v>
                </c:pt>
                <c:pt idx="3887">
                  <c:v>2626</c:v>
                </c:pt>
                <c:pt idx="3888">
                  <c:v>2626</c:v>
                </c:pt>
                <c:pt idx="3889">
                  <c:v>2626</c:v>
                </c:pt>
                <c:pt idx="3890">
                  <c:v>2626</c:v>
                </c:pt>
                <c:pt idx="3891">
                  <c:v>2625</c:v>
                </c:pt>
                <c:pt idx="3892">
                  <c:v>2625</c:v>
                </c:pt>
                <c:pt idx="3893">
                  <c:v>2625</c:v>
                </c:pt>
                <c:pt idx="3894">
                  <c:v>2622</c:v>
                </c:pt>
                <c:pt idx="3895">
                  <c:v>2623</c:v>
                </c:pt>
                <c:pt idx="3896">
                  <c:v>2622</c:v>
                </c:pt>
                <c:pt idx="3897">
                  <c:v>2623</c:v>
                </c:pt>
                <c:pt idx="3898">
                  <c:v>2624</c:v>
                </c:pt>
                <c:pt idx="3899">
                  <c:v>2624</c:v>
                </c:pt>
                <c:pt idx="3900">
                  <c:v>2625</c:v>
                </c:pt>
                <c:pt idx="3901">
                  <c:v>2625</c:v>
                </c:pt>
                <c:pt idx="3902">
                  <c:v>2625</c:v>
                </c:pt>
                <c:pt idx="3903">
                  <c:v>2625</c:v>
                </c:pt>
                <c:pt idx="3904">
                  <c:v>2626</c:v>
                </c:pt>
                <c:pt idx="3905">
                  <c:v>2626</c:v>
                </c:pt>
                <c:pt idx="3906">
                  <c:v>2626</c:v>
                </c:pt>
                <c:pt idx="3907">
                  <c:v>2626</c:v>
                </c:pt>
                <c:pt idx="3908">
                  <c:v>2626</c:v>
                </c:pt>
                <c:pt idx="3909">
                  <c:v>2626</c:v>
                </c:pt>
                <c:pt idx="3910">
                  <c:v>2626</c:v>
                </c:pt>
                <c:pt idx="3911">
                  <c:v>2626</c:v>
                </c:pt>
                <c:pt idx="3912">
                  <c:v>2626</c:v>
                </c:pt>
                <c:pt idx="3913">
                  <c:v>2626</c:v>
                </c:pt>
                <c:pt idx="3914">
                  <c:v>2626</c:v>
                </c:pt>
                <c:pt idx="3915">
                  <c:v>2626</c:v>
                </c:pt>
                <c:pt idx="3916">
                  <c:v>2626</c:v>
                </c:pt>
                <c:pt idx="3917">
                  <c:v>2626</c:v>
                </c:pt>
                <c:pt idx="3918">
                  <c:v>2625</c:v>
                </c:pt>
                <c:pt idx="3919">
                  <c:v>2625</c:v>
                </c:pt>
                <c:pt idx="3920">
                  <c:v>2625</c:v>
                </c:pt>
                <c:pt idx="3921">
                  <c:v>2625</c:v>
                </c:pt>
                <c:pt idx="3922">
                  <c:v>2625</c:v>
                </c:pt>
                <c:pt idx="3923">
                  <c:v>2625</c:v>
                </c:pt>
                <c:pt idx="3924">
                  <c:v>2625</c:v>
                </c:pt>
                <c:pt idx="3925">
                  <c:v>2624</c:v>
                </c:pt>
                <c:pt idx="3926">
                  <c:v>2624</c:v>
                </c:pt>
                <c:pt idx="3927">
                  <c:v>2624</c:v>
                </c:pt>
                <c:pt idx="3928">
                  <c:v>2623</c:v>
                </c:pt>
                <c:pt idx="3929">
                  <c:v>2623</c:v>
                </c:pt>
                <c:pt idx="3930">
                  <c:v>2623</c:v>
                </c:pt>
                <c:pt idx="3931">
                  <c:v>2622</c:v>
                </c:pt>
                <c:pt idx="3932">
                  <c:v>2624</c:v>
                </c:pt>
                <c:pt idx="3933">
                  <c:v>2621</c:v>
                </c:pt>
                <c:pt idx="3934">
                  <c:v>2617</c:v>
                </c:pt>
                <c:pt idx="3935">
                  <c:v>2618</c:v>
                </c:pt>
                <c:pt idx="3936">
                  <c:v>2619</c:v>
                </c:pt>
                <c:pt idx="3937">
                  <c:v>2615</c:v>
                </c:pt>
                <c:pt idx="3938">
                  <c:v>2614</c:v>
                </c:pt>
                <c:pt idx="3939">
                  <c:v>2615</c:v>
                </c:pt>
                <c:pt idx="3940">
                  <c:v>2615</c:v>
                </c:pt>
                <c:pt idx="3941">
                  <c:v>2614</c:v>
                </c:pt>
                <c:pt idx="3942">
                  <c:v>2613</c:v>
                </c:pt>
                <c:pt idx="3943">
                  <c:v>2612</c:v>
                </c:pt>
                <c:pt idx="3944">
                  <c:v>2612</c:v>
                </c:pt>
                <c:pt idx="3945">
                  <c:v>2610</c:v>
                </c:pt>
                <c:pt idx="3946">
                  <c:v>2609</c:v>
                </c:pt>
                <c:pt idx="3947">
                  <c:v>2609</c:v>
                </c:pt>
                <c:pt idx="3948">
                  <c:v>2607</c:v>
                </c:pt>
                <c:pt idx="3949">
                  <c:v>2607</c:v>
                </c:pt>
                <c:pt idx="3950">
                  <c:v>2606</c:v>
                </c:pt>
                <c:pt idx="3951">
                  <c:v>2605</c:v>
                </c:pt>
                <c:pt idx="3952">
                  <c:v>2603</c:v>
                </c:pt>
                <c:pt idx="3953">
                  <c:v>2603</c:v>
                </c:pt>
                <c:pt idx="3954">
                  <c:v>2603</c:v>
                </c:pt>
                <c:pt idx="3955">
                  <c:v>2605</c:v>
                </c:pt>
                <c:pt idx="3956">
                  <c:v>2605</c:v>
                </c:pt>
                <c:pt idx="3957">
                  <c:v>2608</c:v>
                </c:pt>
                <c:pt idx="3958">
                  <c:v>2612</c:v>
                </c:pt>
                <c:pt idx="3959">
                  <c:v>2617</c:v>
                </c:pt>
                <c:pt idx="3960">
                  <c:v>2621</c:v>
                </c:pt>
                <c:pt idx="3961">
                  <c:v>2626</c:v>
                </c:pt>
                <c:pt idx="3962">
                  <c:v>2626</c:v>
                </c:pt>
                <c:pt idx="3963">
                  <c:v>2631</c:v>
                </c:pt>
                <c:pt idx="3964">
                  <c:v>2633</c:v>
                </c:pt>
                <c:pt idx="3965">
                  <c:v>2638</c:v>
                </c:pt>
                <c:pt idx="3966">
                  <c:v>2640</c:v>
                </c:pt>
                <c:pt idx="3967">
                  <c:v>2644</c:v>
                </c:pt>
                <c:pt idx="3968">
                  <c:v>2649</c:v>
                </c:pt>
                <c:pt idx="3969">
                  <c:v>2649</c:v>
                </c:pt>
                <c:pt idx="3970">
                  <c:v>2650</c:v>
                </c:pt>
                <c:pt idx="3971">
                  <c:v>2652</c:v>
                </c:pt>
                <c:pt idx="3972">
                  <c:v>2656</c:v>
                </c:pt>
                <c:pt idx="3973">
                  <c:v>2656</c:v>
                </c:pt>
                <c:pt idx="3974">
                  <c:v>2657</c:v>
                </c:pt>
                <c:pt idx="3975">
                  <c:v>2658</c:v>
                </c:pt>
                <c:pt idx="3976">
                  <c:v>2659</c:v>
                </c:pt>
                <c:pt idx="3977">
                  <c:v>2662</c:v>
                </c:pt>
                <c:pt idx="3978">
                  <c:v>2662</c:v>
                </c:pt>
                <c:pt idx="3979">
                  <c:v>2661</c:v>
                </c:pt>
                <c:pt idx="3980">
                  <c:v>2662</c:v>
                </c:pt>
                <c:pt idx="3981">
                  <c:v>2662</c:v>
                </c:pt>
                <c:pt idx="3982">
                  <c:v>2664</c:v>
                </c:pt>
                <c:pt idx="3983">
                  <c:v>2663</c:v>
                </c:pt>
                <c:pt idx="3984">
                  <c:v>2663</c:v>
                </c:pt>
                <c:pt idx="3985">
                  <c:v>2665</c:v>
                </c:pt>
                <c:pt idx="3986">
                  <c:v>2665</c:v>
                </c:pt>
                <c:pt idx="3987">
                  <c:v>2665</c:v>
                </c:pt>
                <c:pt idx="3988">
                  <c:v>2664</c:v>
                </c:pt>
                <c:pt idx="3989">
                  <c:v>2664</c:v>
                </c:pt>
                <c:pt idx="3990">
                  <c:v>2666</c:v>
                </c:pt>
                <c:pt idx="3991">
                  <c:v>2665</c:v>
                </c:pt>
                <c:pt idx="3992">
                  <c:v>2663</c:v>
                </c:pt>
                <c:pt idx="3993">
                  <c:v>2663</c:v>
                </c:pt>
                <c:pt idx="3994">
                  <c:v>2660</c:v>
                </c:pt>
                <c:pt idx="3995">
                  <c:v>2662</c:v>
                </c:pt>
                <c:pt idx="3996">
                  <c:v>2662</c:v>
                </c:pt>
                <c:pt idx="3997">
                  <c:v>2659</c:v>
                </c:pt>
                <c:pt idx="3998">
                  <c:v>2660</c:v>
                </c:pt>
                <c:pt idx="3999">
                  <c:v>2663</c:v>
                </c:pt>
                <c:pt idx="4000">
                  <c:v>2662</c:v>
                </c:pt>
                <c:pt idx="4001">
                  <c:v>2662</c:v>
                </c:pt>
                <c:pt idx="4002">
                  <c:v>2662</c:v>
                </c:pt>
                <c:pt idx="4003">
                  <c:v>2655</c:v>
                </c:pt>
                <c:pt idx="4004">
                  <c:v>2656</c:v>
                </c:pt>
                <c:pt idx="4005">
                  <c:v>2654</c:v>
                </c:pt>
                <c:pt idx="4006">
                  <c:v>2654</c:v>
                </c:pt>
                <c:pt idx="4007">
                  <c:v>2656</c:v>
                </c:pt>
                <c:pt idx="4008">
                  <c:v>2660</c:v>
                </c:pt>
                <c:pt idx="4009">
                  <c:v>2661</c:v>
                </c:pt>
                <c:pt idx="4010">
                  <c:v>2661</c:v>
                </c:pt>
                <c:pt idx="4011">
                  <c:v>2661</c:v>
                </c:pt>
                <c:pt idx="4012">
                  <c:v>2661</c:v>
                </c:pt>
                <c:pt idx="4013">
                  <c:v>2661</c:v>
                </c:pt>
                <c:pt idx="4014">
                  <c:v>2661</c:v>
                </c:pt>
                <c:pt idx="4015">
                  <c:v>2661</c:v>
                </c:pt>
                <c:pt idx="4016">
                  <c:v>2661</c:v>
                </c:pt>
                <c:pt idx="4017">
                  <c:v>2661</c:v>
                </c:pt>
                <c:pt idx="4018">
                  <c:v>2660</c:v>
                </c:pt>
                <c:pt idx="4019">
                  <c:v>2660</c:v>
                </c:pt>
                <c:pt idx="4020">
                  <c:v>2660</c:v>
                </c:pt>
                <c:pt idx="4021">
                  <c:v>2660</c:v>
                </c:pt>
                <c:pt idx="4022">
                  <c:v>2660</c:v>
                </c:pt>
                <c:pt idx="4023">
                  <c:v>2660</c:v>
                </c:pt>
                <c:pt idx="4024">
                  <c:v>2659</c:v>
                </c:pt>
                <c:pt idx="4025">
                  <c:v>2659</c:v>
                </c:pt>
                <c:pt idx="4026">
                  <c:v>2659</c:v>
                </c:pt>
                <c:pt idx="4027">
                  <c:v>2659</c:v>
                </c:pt>
                <c:pt idx="4028">
                  <c:v>2659</c:v>
                </c:pt>
                <c:pt idx="4029">
                  <c:v>2659</c:v>
                </c:pt>
                <c:pt idx="4030">
                  <c:v>2659</c:v>
                </c:pt>
                <c:pt idx="4031">
                  <c:v>2658</c:v>
                </c:pt>
                <c:pt idx="4032">
                  <c:v>2658</c:v>
                </c:pt>
                <c:pt idx="4033">
                  <c:v>2658</c:v>
                </c:pt>
                <c:pt idx="4034">
                  <c:v>2658</c:v>
                </c:pt>
                <c:pt idx="4035">
                  <c:v>2658</c:v>
                </c:pt>
                <c:pt idx="4036">
                  <c:v>2658</c:v>
                </c:pt>
                <c:pt idx="4037">
                  <c:v>2658</c:v>
                </c:pt>
                <c:pt idx="4038">
                  <c:v>2657</c:v>
                </c:pt>
                <c:pt idx="4039">
                  <c:v>2657</c:v>
                </c:pt>
                <c:pt idx="4040">
                  <c:v>2657</c:v>
                </c:pt>
                <c:pt idx="4041">
                  <c:v>2657</c:v>
                </c:pt>
                <c:pt idx="4042">
                  <c:v>2657</c:v>
                </c:pt>
                <c:pt idx="4043">
                  <c:v>2656</c:v>
                </c:pt>
                <c:pt idx="4044">
                  <c:v>2655</c:v>
                </c:pt>
                <c:pt idx="4045">
                  <c:v>2656</c:v>
                </c:pt>
                <c:pt idx="4046">
                  <c:v>2657</c:v>
                </c:pt>
                <c:pt idx="4047">
                  <c:v>2654</c:v>
                </c:pt>
                <c:pt idx="4048">
                  <c:v>2653</c:v>
                </c:pt>
                <c:pt idx="4049">
                  <c:v>2654</c:v>
                </c:pt>
                <c:pt idx="4050">
                  <c:v>2655</c:v>
                </c:pt>
                <c:pt idx="4051">
                  <c:v>2657</c:v>
                </c:pt>
                <c:pt idx="4052">
                  <c:v>2657</c:v>
                </c:pt>
                <c:pt idx="4053">
                  <c:v>2657</c:v>
                </c:pt>
                <c:pt idx="4054">
                  <c:v>2657</c:v>
                </c:pt>
                <c:pt idx="4055">
                  <c:v>2657</c:v>
                </c:pt>
                <c:pt idx="4056">
                  <c:v>2657</c:v>
                </c:pt>
                <c:pt idx="4057">
                  <c:v>2657</c:v>
                </c:pt>
                <c:pt idx="4058">
                  <c:v>2657</c:v>
                </c:pt>
                <c:pt idx="4059">
                  <c:v>2657</c:v>
                </c:pt>
                <c:pt idx="4060">
                  <c:v>2657</c:v>
                </c:pt>
                <c:pt idx="4061">
                  <c:v>2657</c:v>
                </c:pt>
                <c:pt idx="4062">
                  <c:v>2657</c:v>
                </c:pt>
                <c:pt idx="4063">
                  <c:v>2657</c:v>
                </c:pt>
                <c:pt idx="4064">
                  <c:v>2657</c:v>
                </c:pt>
                <c:pt idx="4065">
                  <c:v>2657</c:v>
                </c:pt>
                <c:pt idx="4066">
                  <c:v>2657</c:v>
                </c:pt>
                <c:pt idx="4067">
                  <c:v>2657</c:v>
                </c:pt>
                <c:pt idx="4068">
                  <c:v>2657</c:v>
                </c:pt>
                <c:pt idx="4069">
                  <c:v>2657</c:v>
                </c:pt>
                <c:pt idx="4070">
                  <c:v>2657</c:v>
                </c:pt>
                <c:pt idx="4071">
                  <c:v>2657</c:v>
                </c:pt>
                <c:pt idx="4072">
                  <c:v>2657</c:v>
                </c:pt>
                <c:pt idx="4073">
                  <c:v>2657</c:v>
                </c:pt>
                <c:pt idx="4074">
                  <c:v>2657</c:v>
                </c:pt>
                <c:pt idx="4075">
                  <c:v>2657</c:v>
                </c:pt>
                <c:pt idx="4076">
                  <c:v>2657</c:v>
                </c:pt>
                <c:pt idx="4077">
                  <c:v>2657</c:v>
                </c:pt>
                <c:pt idx="4078">
                  <c:v>2657</c:v>
                </c:pt>
                <c:pt idx="4079">
                  <c:v>2657</c:v>
                </c:pt>
                <c:pt idx="4080">
                  <c:v>2657</c:v>
                </c:pt>
                <c:pt idx="4081">
                  <c:v>2657</c:v>
                </c:pt>
                <c:pt idx="4082">
                  <c:v>2657</c:v>
                </c:pt>
                <c:pt idx="4083">
                  <c:v>2657</c:v>
                </c:pt>
                <c:pt idx="4084">
                  <c:v>2657</c:v>
                </c:pt>
                <c:pt idx="4085">
                  <c:v>2657</c:v>
                </c:pt>
                <c:pt idx="4086">
                  <c:v>2657</c:v>
                </c:pt>
                <c:pt idx="4087">
                  <c:v>2657</c:v>
                </c:pt>
                <c:pt idx="4088">
                  <c:v>2657</c:v>
                </c:pt>
                <c:pt idx="4089">
                  <c:v>2657</c:v>
                </c:pt>
                <c:pt idx="4090">
                  <c:v>2657</c:v>
                </c:pt>
                <c:pt idx="4091">
                  <c:v>2657</c:v>
                </c:pt>
                <c:pt idx="4092">
                  <c:v>2657</c:v>
                </c:pt>
                <c:pt idx="4093">
                  <c:v>2657</c:v>
                </c:pt>
                <c:pt idx="4094">
                  <c:v>2656</c:v>
                </c:pt>
                <c:pt idx="4095">
                  <c:v>2655</c:v>
                </c:pt>
                <c:pt idx="4096">
                  <c:v>2655</c:v>
                </c:pt>
                <c:pt idx="4097">
                  <c:v>2655</c:v>
                </c:pt>
                <c:pt idx="4098">
                  <c:v>2655</c:v>
                </c:pt>
                <c:pt idx="4099">
                  <c:v>2655</c:v>
                </c:pt>
                <c:pt idx="4100">
                  <c:v>2656</c:v>
                </c:pt>
                <c:pt idx="4101">
                  <c:v>2656</c:v>
                </c:pt>
                <c:pt idx="4102">
                  <c:v>2655</c:v>
                </c:pt>
                <c:pt idx="4103">
                  <c:v>2655</c:v>
                </c:pt>
                <c:pt idx="4104">
                  <c:v>2656</c:v>
                </c:pt>
                <c:pt idx="4105">
                  <c:v>2656</c:v>
                </c:pt>
                <c:pt idx="4106">
                  <c:v>2656</c:v>
                </c:pt>
                <c:pt idx="4107">
                  <c:v>2656</c:v>
                </c:pt>
                <c:pt idx="4108">
                  <c:v>2656</c:v>
                </c:pt>
                <c:pt idx="4109">
                  <c:v>2656</c:v>
                </c:pt>
                <c:pt idx="4110">
                  <c:v>2656</c:v>
                </c:pt>
                <c:pt idx="4111">
                  <c:v>2656</c:v>
                </c:pt>
                <c:pt idx="4112">
                  <c:v>2656</c:v>
                </c:pt>
                <c:pt idx="4113">
                  <c:v>2656</c:v>
                </c:pt>
                <c:pt idx="4114">
                  <c:v>2656</c:v>
                </c:pt>
                <c:pt idx="4115">
                  <c:v>2655</c:v>
                </c:pt>
                <c:pt idx="4116">
                  <c:v>2655</c:v>
                </c:pt>
                <c:pt idx="4117">
                  <c:v>2656</c:v>
                </c:pt>
                <c:pt idx="4118">
                  <c:v>2656</c:v>
                </c:pt>
                <c:pt idx="4119">
                  <c:v>2655</c:v>
                </c:pt>
                <c:pt idx="4120">
                  <c:v>2656</c:v>
                </c:pt>
                <c:pt idx="4121">
                  <c:v>2656</c:v>
                </c:pt>
                <c:pt idx="4122">
                  <c:v>2656</c:v>
                </c:pt>
                <c:pt idx="4123">
                  <c:v>2656</c:v>
                </c:pt>
                <c:pt idx="4124">
                  <c:v>2656</c:v>
                </c:pt>
                <c:pt idx="4125">
                  <c:v>2656</c:v>
                </c:pt>
                <c:pt idx="4126">
                  <c:v>2656</c:v>
                </c:pt>
                <c:pt idx="4127">
                  <c:v>2656</c:v>
                </c:pt>
                <c:pt idx="4128">
                  <c:v>2656</c:v>
                </c:pt>
                <c:pt idx="4129">
                  <c:v>2657</c:v>
                </c:pt>
                <c:pt idx="4130">
                  <c:v>2657</c:v>
                </c:pt>
                <c:pt idx="4131">
                  <c:v>2657</c:v>
                </c:pt>
                <c:pt idx="4132">
                  <c:v>2657</c:v>
                </c:pt>
                <c:pt idx="4133">
                  <c:v>2657</c:v>
                </c:pt>
                <c:pt idx="4134">
                  <c:v>2657</c:v>
                </c:pt>
                <c:pt idx="4135">
                  <c:v>2657</c:v>
                </c:pt>
                <c:pt idx="4136">
                  <c:v>2657</c:v>
                </c:pt>
                <c:pt idx="4137">
                  <c:v>2657</c:v>
                </c:pt>
                <c:pt idx="4138">
                  <c:v>2657</c:v>
                </c:pt>
                <c:pt idx="4139">
                  <c:v>2657</c:v>
                </c:pt>
                <c:pt idx="4140">
                  <c:v>2657</c:v>
                </c:pt>
                <c:pt idx="4141">
                  <c:v>2657</c:v>
                </c:pt>
                <c:pt idx="4142">
                  <c:v>2657</c:v>
                </c:pt>
                <c:pt idx="4143">
                  <c:v>2657</c:v>
                </c:pt>
                <c:pt idx="4144">
                  <c:v>2657</c:v>
                </c:pt>
                <c:pt idx="4145">
                  <c:v>2657</c:v>
                </c:pt>
                <c:pt idx="4146">
                  <c:v>2658</c:v>
                </c:pt>
                <c:pt idx="4147">
                  <c:v>2658</c:v>
                </c:pt>
                <c:pt idx="4148">
                  <c:v>2657</c:v>
                </c:pt>
                <c:pt idx="4149">
                  <c:v>2657</c:v>
                </c:pt>
                <c:pt idx="4150">
                  <c:v>2657</c:v>
                </c:pt>
                <c:pt idx="4151">
                  <c:v>2658</c:v>
                </c:pt>
                <c:pt idx="4152">
                  <c:v>2658</c:v>
                </c:pt>
                <c:pt idx="4153">
                  <c:v>2658</c:v>
                </c:pt>
                <c:pt idx="4154">
                  <c:v>2658</c:v>
                </c:pt>
                <c:pt idx="4155">
                  <c:v>2658</c:v>
                </c:pt>
                <c:pt idx="4156">
                  <c:v>2658</c:v>
                </c:pt>
                <c:pt idx="4157">
                  <c:v>2657</c:v>
                </c:pt>
                <c:pt idx="4158">
                  <c:v>2657</c:v>
                </c:pt>
                <c:pt idx="4159">
                  <c:v>2667</c:v>
                </c:pt>
                <c:pt idx="4160">
                  <c:v>2667</c:v>
                </c:pt>
                <c:pt idx="4161">
                  <c:v>2667</c:v>
                </c:pt>
                <c:pt idx="4162">
                  <c:v>2666</c:v>
                </c:pt>
                <c:pt idx="4163">
                  <c:v>2666</c:v>
                </c:pt>
                <c:pt idx="4164">
                  <c:v>2666</c:v>
                </c:pt>
                <c:pt idx="4165">
                  <c:v>2666</c:v>
                </c:pt>
                <c:pt idx="4166">
                  <c:v>2666</c:v>
                </c:pt>
                <c:pt idx="4167">
                  <c:v>2666</c:v>
                </c:pt>
                <c:pt idx="4168">
                  <c:v>2666</c:v>
                </c:pt>
                <c:pt idx="4169">
                  <c:v>2666</c:v>
                </c:pt>
                <c:pt idx="4170">
                  <c:v>2666</c:v>
                </c:pt>
                <c:pt idx="4171">
                  <c:v>2666</c:v>
                </c:pt>
                <c:pt idx="4172">
                  <c:v>2666</c:v>
                </c:pt>
                <c:pt idx="4173">
                  <c:v>2666</c:v>
                </c:pt>
                <c:pt idx="4174">
                  <c:v>2666</c:v>
                </c:pt>
                <c:pt idx="4175">
                  <c:v>2666</c:v>
                </c:pt>
                <c:pt idx="4176">
                  <c:v>2666</c:v>
                </c:pt>
                <c:pt idx="4177">
                  <c:v>2666</c:v>
                </c:pt>
                <c:pt idx="4178">
                  <c:v>2666</c:v>
                </c:pt>
                <c:pt idx="4179">
                  <c:v>2666</c:v>
                </c:pt>
                <c:pt idx="4180">
                  <c:v>2666</c:v>
                </c:pt>
                <c:pt idx="4181">
                  <c:v>2666</c:v>
                </c:pt>
                <c:pt idx="4182">
                  <c:v>2666</c:v>
                </c:pt>
                <c:pt idx="4183">
                  <c:v>2666</c:v>
                </c:pt>
                <c:pt idx="4184">
                  <c:v>2666</c:v>
                </c:pt>
                <c:pt idx="4185">
                  <c:v>2666</c:v>
                </c:pt>
                <c:pt idx="4186">
                  <c:v>2666</c:v>
                </c:pt>
                <c:pt idx="4187">
                  <c:v>2666</c:v>
                </c:pt>
                <c:pt idx="4188">
                  <c:v>2666</c:v>
                </c:pt>
                <c:pt idx="4189">
                  <c:v>2666</c:v>
                </c:pt>
                <c:pt idx="4190">
                  <c:v>2666</c:v>
                </c:pt>
                <c:pt idx="4191">
                  <c:v>2666</c:v>
                </c:pt>
                <c:pt idx="4192">
                  <c:v>2666</c:v>
                </c:pt>
                <c:pt idx="4193">
                  <c:v>2666</c:v>
                </c:pt>
                <c:pt idx="4194">
                  <c:v>2666</c:v>
                </c:pt>
                <c:pt idx="4195">
                  <c:v>2666</c:v>
                </c:pt>
                <c:pt idx="4196">
                  <c:v>2666</c:v>
                </c:pt>
                <c:pt idx="4197">
                  <c:v>2666</c:v>
                </c:pt>
                <c:pt idx="4198">
                  <c:v>2666</c:v>
                </c:pt>
                <c:pt idx="4199">
                  <c:v>2666</c:v>
                </c:pt>
                <c:pt idx="4200">
                  <c:v>2666</c:v>
                </c:pt>
                <c:pt idx="4201">
                  <c:v>2665</c:v>
                </c:pt>
                <c:pt idx="4202">
                  <c:v>2665</c:v>
                </c:pt>
                <c:pt idx="4203">
                  <c:v>2665</c:v>
                </c:pt>
                <c:pt idx="4204">
                  <c:v>2666</c:v>
                </c:pt>
                <c:pt idx="4205">
                  <c:v>2670</c:v>
                </c:pt>
                <c:pt idx="4206">
                  <c:v>2668</c:v>
                </c:pt>
                <c:pt idx="4207">
                  <c:v>2670</c:v>
                </c:pt>
                <c:pt idx="4208">
                  <c:v>2671</c:v>
                </c:pt>
                <c:pt idx="4209">
                  <c:v>2673</c:v>
                </c:pt>
                <c:pt idx="4210">
                  <c:v>2678</c:v>
                </c:pt>
                <c:pt idx="4211">
                  <c:v>2682</c:v>
                </c:pt>
                <c:pt idx="4212">
                  <c:v>2683</c:v>
                </c:pt>
                <c:pt idx="4213">
                  <c:v>2691</c:v>
                </c:pt>
                <c:pt idx="4214">
                  <c:v>2695</c:v>
                </c:pt>
                <c:pt idx="4215">
                  <c:v>2696</c:v>
                </c:pt>
                <c:pt idx="4216">
                  <c:v>2694</c:v>
                </c:pt>
                <c:pt idx="4217">
                  <c:v>2687</c:v>
                </c:pt>
                <c:pt idx="4218">
                  <c:v>2673</c:v>
                </c:pt>
                <c:pt idx="4219">
                  <c:v>2665</c:v>
                </c:pt>
                <c:pt idx="4220">
                  <c:v>2646</c:v>
                </c:pt>
                <c:pt idx="4221">
                  <c:v>2651</c:v>
                </c:pt>
                <c:pt idx="4222">
                  <c:v>2643</c:v>
                </c:pt>
                <c:pt idx="4223">
                  <c:v>2639</c:v>
                </c:pt>
                <c:pt idx="4224">
                  <c:v>2631</c:v>
                </c:pt>
                <c:pt idx="4225">
                  <c:v>2626</c:v>
                </c:pt>
                <c:pt idx="4226">
                  <c:v>2622</c:v>
                </c:pt>
                <c:pt idx="4227">
                  <c:v>2618</c:v>
                </c:pt>
                <c:pt idx="4228">
                  <c:v>2614</c:v>
                </c:pt>
                <c:pt idx="4229">
                  <c:v>2609</c:v>
                </c:pt>
                <c:pt idx="4230">
                  <c:v>2604</c:v>
                </c:pt>
                <c:pt idx="4231">
                  <c:v>2602</c:v>
                </c:pt>
                <c:pt idx="4232">
                  <c:v>2598</c:v>
                </c:pt>
                <c:pt idx="4233">
                  <c:v>2596</c:v>
                </c:pt>
                <c:pt idx="4234">
                  <c:v>2593</c:v>
                </c:pt>
                <c:pt idx="4235">
                  <c:v>2589</c:v>
                </c:pt>
                <c:pt idx="4236">
                  <c:v>2586</c:v>
                </c:pt>
                <c:pt idx="4237">
                  <c:v>2584</c:v>
                </c:pt>
                <c:pt idx="4238">
                  <c:v>2581</c:v>
                </c:pt>
                <c:pt idx="4239">
                  <c:v>2577</c:v>
                </c:pt>
                <c:pt idx="4240">
                  <c:v>2575</c:v>
                </c:pt>
                <c:pt idx="4241">
                  <c:v>2573</c:v>
                </c:pt>
                <c:pt idx="4242">
                  <c:v>2570</c:v>
                </c:pt>
                <c:pt idx="4243">
                  <c:v>2567</c:v>
                </c:pt>
                <c:pt idx="4244">
                  <c:v>2564</c:v>
                </c:pt>
                <c:pt idx="4245">
                  <c:v>2561</c:v>
                </c:pt>
                <c:pt idx="4246">
                  <c:v>2559</c:v>
                </c:pt>
                <c:pt idx="4247">
                  <c:v>2557</c:v>
                </c:pt>
                <c:pt idx="4248">
                  <c:v>2554</c:v>
                </c:pt>
                <c:pt idx="4249">
                  <c:v>2551</c:v>
                </c:pt>
                <c:pt idx="4250">
                  <c:v>2548</c:v>
                </c:pt>
                <c:pt idx="4251">
                  <c:v>2545</c:v>
                </c:pt>
                <c:pt idx="4252">
                  <c:v>2543</c:v>
                </c:pt>
                <c:pt idx="4253">
                  <c:v>2540</c:v>
                </c:pt>
                <c:pt idx="4254">
                  <c:v>2536</c:v>
                </c:pt>
                <c:pt idx="4255">
                  <c:v>2533</c:v>
                </c:pt>
                <c:pt idx="4256">
                  <c:v>2526</c:v>
                </c:pt>
                <c:pt idx="4257">
                  <c:v>2535</c:v>
                </c:pt>
                <c:pt idx="4258">
                  <c:v>2546</c:v>
                </c:pt>
                <c:pt idx="4259">
                  <c:v>2551</c:v>
                </c:pt>
                <c:pt idx="4260">
                  <c:v>2558</c:v>
                </c:pt>
                <c:pt idx="4261">
                  <c:v>2566</c:v>
                </c:pt>
                <c:pt idx="4262">
                  <c:v>2576</c:v>
                </c:pt>
                <c:pt idx="4263">
                  <c:v>2581</c:v>
                </c:pt>
                <c:pt idx="4264">
                  <c:v>2588</c:v>
                </c:pt>
                <c:pt idx="4265">
                  <c:v>2597</c:v>
                </c:pt>
                <c:pt idx="4266">
                  <c:v>2604</c:v>
                </c:pt>
                <c:pt idx="4267">
                  <c:v>2604</c:v>
                </c:pt>
                <c:pt idx="4268">
                  <c:v>2613</c:v>
                </c:pt>
                <c:pt idx="4269">
                  <c:v>2621</c:v>
                </c:pt>
                <c:pt idx="4270">
                  <c:v>2626</c:v>
                </c:pt>
                <c:pt idx="4271">
                  <c:v>2633</c:v>
                </c:pt>
                <c:pt idx="4272">
                  <c:v>2633</c:v>
                </c:pt>
                <c:pt idx="4273">
                  <c:v>2640</c:v>
                </c:pt>
                <c:pt idx="4274">
                  <c:v>2644</c:v>
                </c:pt>
                <c:pt idx="4275">
                  <c:v>2649</c:v>
                </c:pt>
                <c:pt idx="4276">
                  <c:v>2649</c:v>
                </c:pt>
                <c:pt idx="4277">
                  <c:v>2654</c:v>
                </c:pt>
                <c:pt idx="4278">
                  <c:v>2660</c:v>
                </c:pt>
                <c:pt idx="4279">
                  <c:v>2663</c:v>
                </c:pt>
                <c:pt idx="4280">
                  <c:v>2663</c:v>
                </c:pt>
                <c:pt idx="4281">
                  <c:v>2666</c:v>
                </c:pt>
                <c:pt idx="4282">
                  <c:v>2670</c:v>
                </c:pt>
                <c:pt idx="4283">
                  <c:v>2672</c:v>
                </c:pt>
                <c:pt idx="4284">
                  <c:v>2668</c:v>
                </c:pt>
                <c:pt idx="4285">
                  <c:v>2677</c:v>
                </c:pt>
                <c:pt idx="4286">
                  <c:v>2674</c:v>
                </c:pt>
                <c:pt idx="4287">
                  <c:v>2679</c:v>
                </c:pt>
                <c:pt idx="4288">
                  <c:v>2682</c:v>
                </c:pt>
                <c:pt idx="4289">
                  <c:v>2682</c:v>
                </c:pt>
                <c:pt idx="4290">
                  <c:v>2683</c:v>
                </c:pt>
                <c:pt idx="4291">
                  <c:v>2684</c:v>
                </c:pt>
                <c:pt idx="4292">
                  <c:v>2688</c:v>
                </c:pt>
                <c:pt idx="4293">
                  <c:v>2687</c:v>
                </c:pt>
                <c:pt idx="4294">
                  <c:v>2692</c:v>
                </c:pt>
                <c:pt idx="4295">
                  <c:v>2694</c:v>
                </c:pt>
                <c:pt idx="4296">
                  <c:v>2696</c:v>
                </c:pt>
                <c:pt idx="4297">
                  <c:v>2699</c:v>
                </c:pt>
                <c:pt idx="4298">
                  <c:v>2700</c:v>
                </c:pt>
                <c:pt idx="4299">
                  <c:v>2702</c:v>
                </c:pt>
                <c:pt idx="4300">
                  <c:v>2703</c:v>
                </c:pt>
                <c:pt idx="4301">
                  <c:v>2704</c:v>
                </c:pt>
                <c:pt idx="4302">
                  <c:v>2706</c:v>
                </c:pt>
                <c:pt idx="4303">
                  <c:v>2707</c:v>
                </c:pt>
                <c:pt idx="4304">
                  <c:v>2708</c:v>
                </c:pt>
                <c:pt idx="4305">
                  <c:v>2710</c:v>
                </c:pt>
                <c:pt idx="4306">
                  <c:v>2711</c:v>
                </c:pt>
                <c:pt idx="4307">
                  <c:v>2710</c:v>
                </c:pt>
                <c:pt idx="4308">
                  <c:v>2712</c:v>
                </c:pt>
                <c:pt idx="4309">
                  <c:v>2713</c:v>
                </c:pt>
                <c:pt idx="4310">
                  <c:v>2715</c:v>
                </c:pt>
                <c:pt idx="4311">
                  <c:v>2716</c:v>
                </c:pt>
                <c:pt idx="4312">
                  <c:v>2717</c:v>
                </c:pt>
                <c:pt idx="4313">
                  <c:v>2718</c:v>
                </c:pt>
                <c:pt idx="4314">
                  <c:v>2719</c:v>
                </c:pt>
                <c:pt idx="4315">
                  <c:v>2719</c:v>
                </c:pt>
                <c:pt idx="4316">
                  <c:v>2720</c:v>
                </c:pt>
                <c:pt idx="4317">
                  <c:v>2721</c:v>
                </c:pt>
                <c:pt idx="4318">
                  <c:v>2722</c:v>
                </c:pt>
                <c:pt idx="4319">
                  <c:v>2723</c:v>
                </c:pt>
                <c:pt idx="4320">
                  <c:v>2724</c:v>
                </c:pt>
                <c:pt idx="4321">
                  <c:v>2725</c:v>
                </c:pt>
                <c:pt idx="4322">
                  <c:v>2726</c:v>
                </c:pt>
                <c:pt idx="4323">
                  <c:v>2727</c:v>
                </c:pt>
                <c:pt idx="4324">
                  <c:v>2728</c:v>
                </c:pt>
                <c:pt idx="4325">
                  <c:v>2728</c:v>
                </c:pt>
                <c:pt idx="4326">
                  <c:v>2729</c:v>
                </c:pt>
                <c:pt idx="4327">
                  <c:v>2729</c:v>
                </c:pt>
                <c:pt idx="4328">
                  <c:v>2730</c:v>
                </c:pt>
                <c:pt idx="4329">
                  <c:v>2730</c:v>
                </c:pt>
                <c:pt idx="4330">
                  <c:v>2732</c:v>
                </c:pt>
                <c:pt idx="4331">
                  <c:v>2732</c:v>
                </c:pt>
                <c:pt idx="4332">
                  <c:v>2733</c:v>
                </c:pt>
                <c:pt idx="4333">
                  <c:v>2734</c:v>
                </c:pt>
                <c:pt idx="4334">
                  <c:v>2735</c:v>
                </c:pt>
                <c:pt idx="4335">
                  <c:v>2735</c:v>
                </c:pt>
                <c:pt idx="4336">
                  <c:v>2736</c:v>
                </c:pt>
                <c:pt idx="4337">
                  <c:v>2736</c:v>
                </c:pt>
                <c:pt idx="4338">
                  <c:v>2737</c:v>
                </c:pt>
                <c:pt idx="4339">
                  <c:v>2738</c:v>
                </c:pt>
                <c:pt idx="4340">
                  <c:v>2738</c:v>
                </c:pt>
                <c:pt idx="4341">
                  <c:v>2739</c:v>
                </c:pt>
                <c:pt idx="4342">
                  <c:v>2740</c:v>
                </c:pt>
                <c:pt idx="4343">
                  <c:v>2740</c:v>
                </c:pt>
                <c:pt idx="4344">
                  <c:v>2740</c:v>
                </c:pt>
                <c:pt idx="4345">
                  <c:v>2741</c:v>
                </c:pt>
                <c:pt idx="4346">
                  <c:v>2742</c:v>
                </c:pt>
                <c:pt idx="4347">
                  <c:v>2742</c:v>
                </c:pt>
                <c:pt idx="4348">
                  <c:v>2743</c:v>
                </c:pt>
                <c:pt idx="4349">
                  <c:v>2743</c:v>
                </c:pt>
                <c:pt idx="4350">
                  <c:v>2743</c:v>
                </c:pt>
                <c:pt idx="4351">
                  <c:v>2744</c:v>
                </c:pt>
                <c:pt idx="4352">
                  <c:v>2744</c:v>
                </c:pt>
                <c:pt idx="4353">
                  <c:v>2745</c:v>
                </c:pt>
                <c:pt idx="4354">
                  <c:v>2745</c:v>
                </c:pt>
                <c:pt idx="4355">
                  <c:v>2746</c:v>
                </c:pt>
                <c:pt idx="4356">
                  <c:v>2746</c:v>
                </c:pt>
                <c:pt idx="4357">
                  <c:v>2747</c:v>
                </c:pt>
                <c:pt idx="4358">
                  <c:v>2747</c:v>
                </c:pt>
                <c:pt idx="4359">
                  <c:v>2748</c:v>
                </c:pt>
                <c:pt idx="4360">
                  <c:v>2748</c:v>
                </c:pt>
                <c:pt idx="4361">
                  <c:v>2748</c:v>
                </c:pt>
                <c:pt idx="4362">
                  <c:v>2749</c:v>
                </c:pt>
                <c:pt idx="4363">
                  <c:v>2749</c:v>
                </c:pt>
                <c:pt idx="4364">
                  <c:v>2750</c:v>
                </c:pt>
                <c:pt idx="4365">
                  <c:v>2750</c:v>
                </c:pt>
                <c:pt idx="4366">
                  <c:v>2750</c:v>
                </c:pt>
                <c:pt idx="4367">
                  <c:v>2751</c:v>
                </c:pt>
                <c:pt idx="4368">
                  <c:v>2751</c:v>
                </c:pt>
                <c:pt idx="4369">
                  <c:v>2751</c:v>
                </c:pt>
                <c:pt idx="4370">
                  <c:v>2752</c:v>
                </c:pt>
                <c:pt idx="4371">
                  <c:v>2752</c:v>
                </c:pt>
                <c:pt idx="4372">
                  <c:v>2753</c:v>
                </c:pt>
                <c:pt idx="4373">
                  <c:v>2753</c:v>
                </c:pt>
                <c:pt idx="4374">
                  <c:v>2753</c:v>
                </c:pt>
                <c:pt idx="4375">
                  <c:v>2754</c:v>
                </c:pt>
                <c:pt idx="4376">
                  <c:v>2754</c:v>
                </c:pt>
                <c:pt idx="4377">
                  <c:v>2754</c:v>
                </c:pt>
                <c:pt idx="4378">
                  <c:v>2755</c:v>
                </c:pt>
                <c:pt idx="4379">
                  <c:v>2755</c:v>
                </c:pt>
                <c:pt idx="4380">
                  <c:v>2755</c:v>
                </c:pt>
                <c:pt idx="4381">
                  <c:v>2756</c:v>
                </c:pt>
                <c:pt idx="4382">
                  <c:v>2756</c:v>
                </c:pt>
                <c:pt idx="4383">
                  <c:v>2756</c:v>
                </c:pt>
                <c:pt idx="4384">
                  <c:v>2757</c:v>
                </c:pt>
                <c:pt idx="4385">
                  <c:v>2757</c:v>
                </c:pt>
                <c:pt idx="4386">
                  <c:v>2757</c:v>
                </c:pt>
                <c:pt idx="4387">
                  <c:v>2759</c:v>
                </c:pt>
                <c:pt idx="4388">
                  <c:v>2758</c:v>
                </c:pt>
                <c:pt idx="4389">
                  <c:v>2759</c:v>
                </c:pt>
                <c:pt idx="4390">
                  <c:v>2759</c:v>
                </c:pt>
                <c:pt idx="4391">
                  <c:v>2760</c:v>
                </c:pt>
                <c:pt idx="4392">
                  <c:v>2760</c:v>
                </c:pt>
                <c:pt idx="4393">
                  <c:v>2760</c:v>
                </c:pt>
                <c:pt idx="4394">
                  <c:v>2761</c:v>
                </c:pt>
                <c:pt idx="4395">
                  <c:v>2761</c:v>
                </c:pt>
                <c:pt idx="4396">
                  <c:v>2761</c:v>
                </c:pt>
                <c:pt idx="4397">
                  <c:v>2761</c:v>
                </c:pt>
                <c:pt idx="4398">
                  <c:v>2762</c:v>
                </c:pt>
                <c:pt idx="4399">
                  <c:v>2762</c:v>
                </c:pt>
                <c:pt idx="4400">
                  <c:v>2762</c:v>
                </c:pt>
                <c:pt idx="4401">
                  <c:v>2762</c:v>
                </c:pt>
                <c:pt idx="4402">
                  <c:v>2763</c:v>
                </c:pt>
                <c:pt idx="4403">
                  <c:v>2763</c:v>
                </c:pt>
                <c:pt idx="4404">
                  <c:v>2763</c:v>
                </c:pt>
                <c:pt idx="4405">
                  <c:v>2763</c:v>
                </c:pt>
                <c:pt idx="4406">
                  <c:v>2764</c:v>
                </c:pt>
                <c:pt idx="4407">
                  <c:v>2764</c:v>
                </c:pt>
                <c:pt idx="4408">
                  <c:v>2764</c:v>
                </c:pt>
                <c:pt idx="4409">
                  <c:v>2764</c:v>
                </c:pt>
                <c:pt idx="4410">
                  <c:v>2764</c:v>
                </c:pt>
                <c:pt idx="4411">
                  <c:v>2765</c:v>
                </c:pt>
                <c:pt idx="4412">
                  <c:v>2763</c:v>
                </c:pt>
                <c:pt idx="4413">
                  <c:v>2763</c:v>
                </c:pt>
                <c:pt idx="4414">
                  <c:v>2764</c:v>
                </c:pt>
                <c:pt idx="4415">
                  <c:v>2770</c:v>
                </c:pt>
                <c:pt idx="4416">
                  <c:v>2769</c:v>
                </c:pt>
                <c:pt idx="4417">
                  <c:v>2771</c:v>
                </c:pt>
                <c:pt idx="4418">
                  <c:v>2773</c:v>
                </c:pt>
                <c:pt idx="4419">
                  <c:v>2773</c:v>
                </c:pt>
                <c:pt idx="4420">
                  <c:v>2769</c:v>
                </c:pt>
                <c:pt idx="4421">
                  <c:v>2772</c:v>
                </c:pt>
                <c:pt idx="4422">
                  <c:v>2775</c:v>
                </c:pt>
                <c:pt idx="4423">
                  <c:v>2774</c:v>
                </c:pt>
                <c:pt idx="4424">
                  <c:v>2768</c:v>
                </c:pt>
                <c:pt idx="4425">
                  <c:v>2752</c:v>
                </c:pt>
                <c:pt idx="4426">
                  <c:v>2723</c:v>
                </c:pt>
                <c:pt idx="4427">
                  <c:v>2689</c:v>
                </c:pt>
                <c:pt idx="4428">
                  <c:v>2658</c:v>
                </c:pt>
                <c:pt idx="4429">
                  <c:v>2631</c:v>
                </c:pt>
                <c:pt idx="4430">
                  <c:v>2616</c:v>
                </c:pt>
                <c:pt idx="4431">
                  <c:v>2595</c:v>
                </c:pt>
                <c:pt idx="4432">
                  <c:v>2577</c:v>
                </c:pt>
                <c:pt idx="4433">
                  <c:v>2560</c:v>
                </c:pt>
                <c:pt idx="4434">
                  <c:v>2544</c:v>
                </c:pt>
                <c:pt idx="4435">
                  <c:v>2530</c:v>
                </c:pt>
                <c:pt idx="4436">
                  <c:v>2517</c:v>
                </c:pt>
                <c:pt idx="4437">
                  <c:v>2508</c:v>
                </c:pt>
                <c:pt idx="4438">
                  <c:v>2496</c:v>
                </c:pt>
                <c:pt idx="4439">
                  <c:v>2486</c:v>
                </c:pt>
                <c:pt idx="4440">
                  <c:v>2476</c:v>
                </c:pt>
                <c:pt idx="4441">
                  <c:v>2466</c:v>
                </c:pt>
                <c:pt idx="4442">
                  <c:v>2459</c:v>
                </c:pt>
                <c:pt idx="4443">
                  <c:v>2449</c:v>
                </c:pt>
                <c:pt idx="4444">
                  <c:v>2443</c:v>
                </c:pt>
                <c:pt idx="4445">
                  <c:v>2437</c:v>
                </c:pt>
                <c:pt idx="4446">
                  <c:v>2428</c:v>
                </c:pt>
                <c:pt idx="4447">
                  <c:v>2423</c:v>
                </c:pt>
                <c:pt idx="4448">
                  <c:v>2414</c:v>
                </c:pt>
                <c:pt idx="4449">
                  <c:v>2409</c:v>
                </c:pt>
                <c:pt idx="4450">
                  <c:v>2401</c:v>
                </c:pt>
                <c:pt idx="4451">
                  <c:v>2397</c:v>
                </c:pt>
                <c:pt idx="4452">
                  <c:v>2392</c:v>
                </c:pt>
                <c:pt idx="4453">
                  <c:v>2385</c:v>
                </c:pt>
                <c:pt idx="4454">
                  <c:v>2381</c:v>
                </c:pt>
                <c:pt idx="4455">
                  <c:v>2374</c:v>
                </c:pt>
                <c:pt idx="4456">
                  <c:v>2370</c:v>
                </c:pt>
                <c:pt idx="4457">
                  <c:v>2365</c:v>
                </c:pt>
                <c:pt idx="4458">
                  <c:v>2362</c:v>
                </c:pt>
                <c:pt idx="4459">
                  <c:v>2357</c:v>
                </c:pt>
                <c:pt idx="4460">
                  <c:v>2352</c:v>
                </c:pt>
                <c:pt idx="4461">
                  <c:v>2348</c:v>
                </c:pt>
                <c:pt idx="4462">
                  <c:v>2342</c:v>
                </c:pt>
                <c:pt idx="4463">
                  <c:v>2337</c:v>
                </c:pt>
                <c:pt idx="4464">
                  <c:v>2333</c:v>
                </c:pt>
                <c:pt idx="4465">
                  <c:v>2328</c:v>
                </c:pt>
                <c:pt idx="4466">
                  <c:v>2327</c:v>
                </c:pt>
                <c:pt idx="4467">
                  <c:v>2323</c:v>
                </c:pt>
                <c:pt idx="4468">
                  <c:v>2319</c:v>
                </c:pt>
                <c:pt idx="4469">
                  <c:v>2315</c:v>
                </c:pt>
                <c:pt idx="4470">
                  <c:v>2310</c:v>
                </c:pt>
                <c:pt idx="4471">
                  <c:v>2307</c:v>
                </c:pt>
                <c:pt idx="4472">
                  <c:v>2303</c:v>
                </c:pt>
                <c:pt idx="4473">
                  <c:v>2300</c:v>
                </c:pt>
                <c:pt idx="4474">
                  <c:v>2297</c:v>
                </c:pt>
                <c:pt idx="4475">
                  <c:v>2294</c:v>
                </c:pt>
                <c:pt idx="4476">
                  <c:v>2290</c:v>
                </c:pt>
                <c:pt idx="4477">
                  <c:v>2287</c:v>
                </c:pt>
                <c:pt idx="4478">
                  <c:v>2284</c:v>
                </c:pt>
                <c:pt idx="4479">
                  <c:v>2279</c:v>
                </c:pt>
                <c:pt idx="4480">
                  <c:v>2278</c:v>
                </c:pt>
                <c:pt idx="4481">
                  <c:v>2275</c:v>
                </c:pt>
                <c:pt idx="4482">
                  <c:v>2272</c:v>
                </c:pt>
                <c:pt idx="4483">
                  <c:v>2269</c:v>
                </c:pt>
                <c:pt idx="4484">
                  <c:v>2265</c:v>
                </c:pt>
                <c:pt idx="4485">
                  <c:v>2262</c:v>
                </c:pt>
                <c:pt idx="4486">
                  <c:v>2261</c:v>
                </c:pt>
                <c:pt idx="4487">
                  <c:v>2255</c:v>
                </c:pt>
                <c:pt idx="4488">
                  <c:v>2252</c:v>
                </c:pt>
                <c:pt idx="4489">
                  <c:v>2253</c:v>
                </c:pt>
                <c:pt idx="4490">
                  <c:v>2250</c:v>
                </c:pt>
                <c:pt idx="4491">
                  <c:v>2246</c:v>
                </c:pt>
                <c:pt idx="4492">
                  <c:v>2241</c:v>
                </c:pt>
                <c:pt idx="4493">
                  <c:v>2237</c:v>
                </c:pt>
                <c:pt idx="4494">
                  <c:v>2233</c:v>
                </c:pt>
                <c:pt idx="4495">
                  <c:v>2233</c:v>
                </c:pt>
                <c:pt idx="4496">
                  <c:v>2238</c:v>
                </c:pt>
                <c:pt idx="4497">
                  <c:v>2244</c:v>
                </c:pt>
                <c:pt idx="4498">
                  <c:v>2258</c:v>
                </c:pt>
                <c:pt idx="4499">
                  <c:v>2277</c:v>
                </c:pt>
                <c:pt idx="4500">
                  <c:v>2300</c:v>
                </c:pt>
                <c:pt idx="4501">
                  <c:v>2321</c:v>
                </c:pt>
                <c:pt idx="4502">
                  <c:v>2340</c:v>
                </c:pt>
                <c:pt idx="4503">
                  <c:v>2360</c:v>
                </c:pt>
                <c:pt idx="4504">
                  <c:v>2380</c:v>
                </c:pt>
                <c:pt idx="4505">
                  <c:v>2400</c:v>
                </c:pt>
                <c:pt idx="4506">
                  <c:v>2418</c:v>
                </c:pt>
                <c:pt idx="4507">
                  <c:v>2431</c:v>
                </c:pt>
                <c:pt idx="4508">
                  <c:v>2446</c:v>
                </c:pt>
                <c:pt idx="4509">
                  <c:v>2458</c:v>
                </c:pt>
                <c:pt idx="4510">
                  <c:v>2469</c:v>
                </c:pt>
                <c:pt idx="4511">
                  <c:v>2478</c:v>
                </c:pt>
                <c:pt idx="4512">
                  <c:v>2495</c:v>
                </c:pt>
                <c:pt idx="4513">
                  <c:v>2507</c:v>
                </c:pt>
                <c:pt idx="4514">
                  <c:v>2524</c:v>
                </c:pt>
                <c:pt idx="4515">
                  <c:v>2530</c:v>
                </c:pt>
                <c:pt idx="4516">
                  <c:v>2545</c:v>
                </c:pt>
                <c:pt idx="4517">
                  <c:v>2555</c:v>
                </c:pt>
                <c:pt idx="4518">
                  <c:v>2566</c:v>
                </c:pt>
                <c:pt idx="4519">
                  <c:v>2574</c:v>
                </c:pt>
                <c:pt idx="4520">
                  <c:v>2583</c:v>
                </c:pt>
                <c:pt idx="4521">
                  <c:v>2591</c:v>
                </c:pt>
                <c:pt idx="4522">
                  <c:v>2591</c:v>
                </c:pt>
                <c:pt idx="4523">
                  <c:v>2598</c:v>
                </c:pt>
                <c:pt idx="4524">
                  <c:v>2605</c:v>
                </c:pt>
                <c:pt idx="4525">
                  <c:v>2611</c:v>
                </c:pt>
                <c:pt idx="4526">
                  <c:v>2618</c:v>
                </c:pt>
                <c:pt idx="4527">
                  <c:v>2624</c:v>
                </c:pt>
                <c:pt idx="4528">
                  <c:v>2628</c:v>
                </c:pt>
                <c:pt idx="4529">
                  <c:v>2634</c:v>
                </c:pt>
                <c:pt idx="4530">
                  <c:v>2640</c:v>
                </c:pt>
                <c:pt idx="4531">
                  <c:v>2646</c:v>
                </c:pt>
                <c:pt idx="4532">
                  <c:v>2649</c:v>
                </c:pt>
                <c:pt idx="4533">
                  <c:v>2657</c:v>
                </c:pt>
                <c:pt idx="4534">
                  <c:v>2660</c:v>
                </c:pt>
                <c:pt idx="4535">
                  <c:v>2659</c:v>
                </c:pt>
                <c:pt idx="4536">
                  <c:v>2663</c:v>
                </c:pt>
                <c:pt idx="4537">
                  <c:v>2672</c:v>
                </c:pt>
                <c:pt idx="4538">
                  <c:v>2676</c:v>
                </c:pt>
                <c:pt idx="4539">
                  <c:v>2679</c:v>
                </c:pt>
                <c:pt idx="4540">
                  <c:v>2682</c:v>
                </c:pt>
                <c:pt idx="4541">
                  <c:v>2686</c:v>
                </c:pt>
                <c:pt idx="4542">
                  <c:v>2689</c:v>
                </c:pt>
                <c:pt idx="4543">
                  <c:v>2691</c:v>
                </c:pt>
                <c:pt idx="4544">
                  <c:v>2694</c:v>
                </c:pt>
                <c:pt idx="4545">
                  <c:v>2698</c:v>
                </c:pt>
                <c:pt idx="4546">
                  <c:v>2700</c:v>
                </c:pt>
                <c:pt idx="4547">
                  <c:v>2703</c:v>
                </c:pt>
                <c:pt idx="4548">
                  <c:v>2706</c:v>
                </c:pt>
                <c:pt idx="4549">
                  <c:v>2708</c:v>
                </c:pt>
                <c:pt idx="4550">
                  <c:v>2711</c:v>
                </c:pt>
                <c:pt idx="4551">
                  <c:v>2713</c:v>
                </c:pt>
                <c:pt idx="4552">
                  <c:v>2716</c:v>
                </c:pt>
                <c:pt idx="4553">
                  <c:v>2718</c:v>
                </c:pt>
                <c:pt idx="4554">
                  <c:v>2721</c:v>
                </c:pt>
                <c:pt idx="4555">
                  <c:v>2723</c:v>
                </c:pt>
                <c:pt idx="4556">
                  <c:v>2724</c:v>
                </c:pt>
                <c:pt idx="4557">
                  <c:v>2727</c:v>
                </c:pt>
                <c:pt idx="4558">
                  <c:v>2729</c:v>
                </c:pt>
                <c:pt idx="4559">
                  <c:v>2731</c:v>
                </c:pt>
                <c:pt idx="4560">
                  <c:v>2733</c:v>
                </c:pt>
                <c:pt idx="4561">
                  <c:v>2734</c:v>
                </c:pt>
                <c:pt idx="4562">
                  <c:v>2736</c:v>
                </c:pt>
                <c:pt idx="4563">
                  <c:v>2738</c:v>
                </c:pt>
                <c:pt idx="4564">
                  <c:v>2740</c:v>
                </c:pt>
                <c:pt idx="4565">
                  <c:v>2742</c:v>
                </c:pt>
                <c:pt idx="4566">
                  <c:v>2744</c:v>
                </c:pt>
                <c:pt idx="4567">
                  <c:v>2746</c:v>
                </c:pt>
                <c:pt idx="4568">
                  <c:v>2747</c:v>
                </c:pt>
                <c:pt idx="4569">
                  <c:v>2749</c:v>
                </c:pt>
                <c:pt idx="4570">
                  <c:v>2750</c:v>
                </c:pt>
                <c:pt idx="4571">
                  <c:v>2752</c:v>
                </c:pt>
                <c:pt idx="4572">
                  <c:v>2754</c:v>
                </c:pt>
                <c:pt idx="4573">
                  <c:v>2755</c:v>
                </c:pt>
                <c:pt idx="4574">
                  <c:v>2757</c:v>
                </c:pt>
                <c:pt idx="4575">
                  <c:v>2758</c:v>
                </c:pt>
                <c:pt idx="4576">
                  <c:v>2759</c:v>
                </c:pt>
                <c:pt idx="4577">
                  <c:v>2760</c:v>
                </c:pt>
                <c:pt idx="4578">
                  <c:v>2761</c:v>
                </c:pt>
                <c:pt idx="4579">
                  <c:v>2763</c:v>
                </c:pt>
                <c:pt idx="4580">
                  <c:v>2764</c:v>
                </c:pt>
                <c:pt idx="4581">
                  <c:v>2766</c:v>
                </c:pt>
                <c:pt idx="4582">
                  <c:v>2767</c:v>
                </c:pt>
                <c:pt idx="4583">
                  <c:v>2768</c:v>
                </c:pt>
                <c:pt idx="4584">
                  <c:v>2769</c:v>
                </c:pt>
                <c:pt idx="4585">
                  <c:v>2771</c:v>
                </c:pt>
                <c:pt idx="4586">
                  <c:v>2772</c:v>
                </c:pt>
                <c:pt idx="4587">
                  <c:v>2773</c:v>
                </c:pt>
                <c:pt idx="4588">
                  <c:v>2774</c:v>
                </c:pt>
                <c:pt idx="4589">
                  <c:v>2775</c:v>
                </c:pt>
                <c:pt idx="4590">
                  <c:v>2776</c:v>
                </c:pt>
                <c:pt idx="4591">
                  <c:v>2777</c:v>
                </c:pt>
                <c:pt idx="4592">
                  <c:v>2778</c:v>
                </c:pt>
                <c:pt idx="4593">
                  <c:v>2780</c:v>
                </c:pt>
                <c:pt idx="4594">
                  <c:v>2781</c:v>
                </c:pt>
                <c:pt idx="4595">
                  <c:v>2782</c:v>
                </c:pt>
                <c:pt idx="4596">
                  <c:v>2783</c:v>
                </c:pt>
                <c:pt idx="4597">
                  <c:v>2784</c:v>
                </c:pt>
                <c:pt idx="4598">
                  <c:v>2785</c:v>
                </c:pt>
                <c:pt idx="4599">
                  <c:v>2786</c:v>
                </c:pt>
                <c:pt idx="4600">
                  <c:v>2787</c:v>
                </c:pt>
                <c:pt idx="4601">
                  <c:v>2788</c:v>
                </c:pt>
                <c:pt idx="4602">
                  <c:v>2789</c:v>
                </c:pt>
                <c:pt idx="4603">
                  <c:v>2790</c:v>
                </c:pt>
                <c:pt idx="4604">
                  <c:v>2791</c:v>
                </c:pt>
                <c:pt idx="4605">
                  <c:v>2792</c:v>
                </c:pt>
                <c:pt idx="4606">
                  <c:v>2792</c:v>
                </c:pt>
                <c:pt idx="4607">
                  <c:v>2793</c:v>
                </c:pt>
                <c:pt idx="4608">
                  <c:v>2794</c:v>
                </c:pt>
                <c:pt idx="4609">
                  <c:v>2795</c:v>
                </c:pt>
                <c:pt idx="4610">
                  <c:v>2796</c:v>
                </c:pt>
                <c:pt idx="4611">
                  <c:v>2796</c:v>
                </c:pt>
                <c:pt idx="4612">
                  <c:v>2797</c:v>
                </c:pt>
                <c:pt idx="4613">
                  <c:v>2798</c:v>
                </c:pt>
                <c:pt idx="4614">
                  <c:v>2799</c:v>
                </c:pt>
                <c:pt idx="4615">
                  <c:v>2800</c:v>
                </c:pt>
                <c:pt idx="4616">
                  <c:v>2801</c:v>
                </c:pt>
                <c:pt idx="4617">
                  <c:v>2802</c:v>
                </c:pt>
                <c:pt idx="4618">
                  <c:v>2802</c:v>
                </c:pt>
                <c:pt idx="4619">
                  <c:v>2803</c:v>
                </c:pt>
                <c:pt idx="4620">
                  <c:v>2804</c:v>
                </c:pt>
                <c:pt idx="4621">
                  <c:v>2804</c:v>
                </c:pt>
                <c:pt idx="4622">
                  <c:v>2805</c:v>
                </c:pt>
                <c:pt idx="4623">
                  <c:v>2806</c:v>
                </c:pt>
                <c:pt idx="4624">
                  <c:v>2807</c:v>
                </c:pt>
                <c:pt idx="4625">
                  <c:v>2807</c:v>
                </c:pt>
                <c:pt idx="4626">
                  <c:v>2808</c:v>
                </c:pt>
                <c:pt idx="4627">
                  <c:v>2809</c:v>
                </c:pt>
                <c:pt idx="4628">
                  <c:v>2809</c:v>
                </c:pt>
                <c:pt idx="4629">
                  <c:v>2810</c:v>
                </c:pt>
                <c:pt idx="4630">
                  <c:v>2811</c:v>
                </c:pt>
                <c:pt idx="4631">
                  <c:v>2812</c:v>
                </c:pt>
                <c:pt idx="4632">
                  <c:v>2812</c:v>
                </c:pt>
                <c:pt idx="4633">
                  <c:v>2813</c:v>
                </c:pt>
                <c:pt idx="4634">
                  <c:v>2813</c:v>
                </c:pt>
                <c:pt idx="4635">
                  <c:v>2814</c:v>
                </c:pt>
                <c:pt idx="4636">
                  <c:v>2815</c:v>
                </c:pt>
                <c:pt idx="4637">
                  <c:v>2815</c:v>
                </c:pt>
                <c:pt idx="4638">
                  <c:v>2816</c:v>
                </c:pt>
                <c:pt idx="4639">
                  <c:v>2816</c:v>
                </c:pt>
                <c:pt idx="4640">
                  <c:v>2816</c:v>
                </c:pt>
                <c:pt idx="4641">
                  <c:v>2817</c:v>
                </c:pt>
                <c:pt idx="4642">
                  <c:v>2818</c:v>
                </c:pt>
                <c:pt idx="4643">
                  <c:v>2818</c:v>
                </c:pt>
                <c:pt idx="4644">
                  <c:v>2819</c:v>
                </c:pt>
                <c:pt idx="4645">
                  <c:v>2819</c:v>
                </c:pt>
                <c:pt idx="4646">
                  <c:v>2820</c:v>
                </c:pt>
                <c:pt idx="4647">
                  <c:v>2820</c:v>
                </c:pt>
                <c:pt idx="4648">
                  <c:v>2821</c:v>
                </c:pt>
                <c:pt idx="4649">
                  <c:v>2822</c:v>
                </c:pt>
                <c:pt idx="4650">
                  <c:v>2822</c:v>
                </c:pt>
                <c:pt idx="4651">
                  <c:v>2823</c:v>
                </c:pt>
                <c:pt idx="4652">
                  <c:v>2823</c:v>
                </c:pt>
                <c:pt idx="4653">
                  <c:v>2824</c:v>
                </c:pt>
                <c:pt idx="4654">
                  <c:v>2824</c:v>
                </c:pt>
                <c:pt idx="4655">
                  <c:v>2825</c:v>
                </c:pt>
                <c:pt idx="4656">
                  <c:v>2825</c:v>
                </c:pt>
                <c:pt idx="4657">
                  <c:v>2826</c:v>
                </c:pt>
                <c:pt idx="4658">
                  <c:v>2826</c:v>
                </c:pt>
                <c:pt idx="4659">
                  <c:v>2827</c:v>
                </c:pt>
                <c:pt idx="4660">
                  <c:v>2827</c:v>
                </c:pt>
                <c:pt idx="4661">
                  <c:v>2828</c:v>
                </c:pt>
                <c:pt idx="4662">
                  <c:v>2828</c:v>
                </c:pt>
                <c:pt idx="4663">
                  <c:v>2829</c:v>
                </c:pt>
                <c:pt idx="4664">
                  <c:v>2829</c:v>
                </c:pt>
                <c:pt idx="4665">
                  <c:v>2829</c:v>
                </c:pt>
                <c:pt idx="4666">
                  <c:v>2830</c:v>
                </c:pt>
                <c:pt idx="4667">
                  <c:v>2830</c:v>
                </c:pt>
                <c:pt idx="4668">
                  <c:v>2831</c:v>
                </c:pt>
                <c:pt idx="4669">
                  <c:v>2831</c:v>
                </c:pt>
                <c:pt idx="4670">
                  <c:v>2832</c:v>
                </c:pt>
                <c:pt idx="4671">
                  <c:v>2833</c:v>
                </c:pt>
                <c:pt idx="4672">
                  <c:v>2833</c:v>
                </c:pt>
                <c:pt idx="4673">
                  <c:v>2833</c:v>
                </c:pt>
                <c:pt idx="4674">
                  <c:v>2834</c:v>
                </c:pt>
                <c:pt idx="4675">
                  <c:v>2834</c:v>
                </c:pt>
                <c:pt idx="4676">
                  <c:v>2834</c:v>
                </c:pt>
                <c:pt idx="4677">
                  <c:v>2835</c:v>
                </c:pt>
                <c:pt idx="4678">
                  <c:v>2835</c:v>
                </c:pt>
                <c:pt idx="4679">
                  <c:v>2836</c:v>
                </c:pt>
                <c:pt idx="4680">
                  <c:v>2836</c:v>
                </c:pt>
                <c:pt idx="4681">
                  <c:v>2836</c:v>
                </c:pt>
                <c:pt idx="4682">
                  <c:v>2837</c:v>
                </c:pt>
                <c:pt idx="4683">
                  <c:v>2837</c:v>
                </c:pt>
                <c:pt idx="4684">
                  <c:v>2838</c:v>
                </c:pt>
                <c:pt idx="4685">
                  <c:v>2838</c:v>
                </c:pt>
                <c:pt idx="4686">
                  <c:v>2838</c:v>
                </c:pt>
                <c:pt idx="4687">
                  <c:v>2839</c:v>
                </c:pt>
                <c:pt idx="4688">
                  <c:v>2839</c:v>
                </c:pt>
                <c:pt idx="4689">
                  <c:v>2839</c:v>
                </c:pt>
                <c:pt idx="4690">
                  <c:v>2840</c:v>
                </c:pt>
                <c:pt idx="4691">
                  <c:v>2840</c:v>
                </c:pt>
                <c:pt idx="4692">
                  <c:v>2841</c:v>
                </c:pt>
                <c:pt idx="4693">
                  <c:v>2841</c:v>
                </c:pt>
                <c:pt idx="4694">
                  <c:v>2841</c:v>
                </c:pt>
                <c:pt idx="4695">
                  <c:v>2842</c:v>
                </c:pt>
                <c:pt idx="4696">
                  <c:v>2842</c:v>
                </c:pt>
                <c:pt idx="4697">
                  <c:v>2842</c:v>
                </c:pt>
                <c:pt idx="4698">
                  <c:v>2843</c:v>
                </c:pt>
                <c:pt idx="4699">
                  <c:v>2843</c:v>
                </c:pt>
                <c:pt idx="4700">
                  <c:v>2843</c:v>
                </c:pt>
                <c:pt idx="4701">
                  <c:v>2844</c:v>
                </c:pt>
                <c:pt idx="4702">
                  <c:v>2844</c:v>
                </c:pt>
                <c:pt idx="4703">
                  <c:v>2844</c:v>
                </c:pt>
                <c:pt idx="4704">
                  <c:v>2845</c:v>
                </c:pt>
                <c:pt idx="4705">
                  <c:v>2845</c:v>
                </c:pt>
                <c:pt idx="4706">
                  <c:v>2845</c:v>
                </c:pt>
                <c:pt idx="4707">
                  <c:v>2846</c:v>
                </c:pt>
                <c:pt idx="4708">
                  <c:v>2846</c:v>
                </c:pt>
                <c:pt idx="4709">
                  <c:v>2846</c:v>
                </c:pt>
                <c:pt idx="4710">
                  <c:v>2847</c:v>
                </c:pt>
                <c:pt idx="4711">
                  <c:v>2847</c:v>
                </c:pt>
                <c:pt idx="4712">
                  <c:v>2847</c:v>
                </c:pt>
                <c:pt idx="4713">
                  <c:v>2847</c:v>
                </c:pt>
                <c:pt idx="4714">
                  <c:v>2848</c:v>
                </c:pt>
                <c:pt idx="4715">
                  <c:v>2848</c:v>
                </c:pt>
                <c:pt idx="4716">
                  <c:v>2848</c:v>
                </c:pt>
                <c:pt idx="4717">
                  <c:v>2849</c:v>
                </c:pt>
                <c:pt idx="4718">
                  <c:v>2849</c:v>
                </c:pt>
                <c:pt idx="4719">
                  <c:v>2849</c:v>
                </c:pt>
                <c:pt idx="4720">
                  <c:v>2849</c:v>
                </c:pt>
                <c:pt idx="4721">
                  <c:v>2850</c:v>
                </c:pt>
                <c:pt idx="4722">
                  <c:v>2850</c:v>
                </c:pt>
                <c:pt idx="4723">
                  <c:v>2850</c:v>
                </c:pt>
                <c:pt idx="4724">
                  <c:v>2851</c:v>
                </c:pt>
                <c:pt idx="4725">
                  <c:v>2851</c:v>
                </c:pt>
                <c:pt idx="4726">
                  <c:v>2851</c:v>
                </c:pt>
                <c:pt idx="4727">
                  <c:v>2852</c:v>
                </c:pt>
                <c:pt idx="4728">
                  <c:v>2852</c:v>
                </c:pt>
                <c:pt idx="4729">
                  <c:v>2852</c:v>
                </c:pt>
                <c:pt idx="4730">
                  <c:v>2852</c:v>
                </c:pt>
                <c:pt idx="4731">
                  <c:v>2853</c:v>
                </c:pt>
                <c:pt idx="4732">
                  <c:v>2853</c:v>
                </c:pt>
                <c:pt idx="4733">
                  <c:v>2853</c:v>
                </c:pt>
                <c:pt idx="4734">
                  <c:v>2854</c:v>
                </c:pt>
                <c:pt idx="4735">
                  <c:v>2854</c:v>
                </c:pt>
                <c:pt idx="4736">
                  <c:v>2854</c:v>
                </c:pt>
                <c:pt idx="4737">
                  <c:v>2854</c:v>
                </c:pt>
                <c:pt idx="4738">
                  <c:v>2854</c:v>
                </c:pt>
                <c:pt idx="4739">
                  <c:v>2855</c:v>
                </c:pt>
                <c:pt idx="4740">
                  <c:v>2855</c:v>
                </c:pt>
                <c:pt idx="4741">
                  <c:v>2855</c:v>
                </c:pt>
                <c:pt idx="4742">
                  <c:v>2856</c:v>
                </c:pt>
                <c:pt idx="4743">
                  <c:v>2856</c:v>
                </c:pt>
                <c:pt idx="4744">
                  <c:v>2856</c:v>
                </c:pt>
                <c:pt idx="4745">
                  <c:v>2856</c:v>
                </c:pt>
                <c:pt idx="4746">
                  <c:v>2953</c:v>
                </c:pt>
                <c:pt idx="4747">
                  <c:v>2856</c:v>
                </c:pt>
                <c:pt idx="4748">
                  <c:v>2855</c:v>
                </c:pt>
                <c:pt idx="4749">
                  <c:v>2855</c:v>
                </c:pt>
                <c:pt idx="4750">
                  <c:v>2856</c:v>
                </c:pt>
                <c:pt idx="4751">
                  <c:v>2859</c:v>
                </c:pt>
                <c:pt idx="4752">
                  <c:v>2860</c:v>
                </c:pt>
                <c:pt idx="4753">
                  <c:v>2861</c:v>
                </c:pt>
                <c:pt idx="4754">
                  <c:v>2861</c:v>
                </c:pt>
                <c:pt idx="4755">
                  <c:v>2861</c:v>
                </c:pt>
                <c:pt idx="4756">
                  <c:v>2861</c:v>
                </c:pt>
                <c:pt idx="4757">
                  <c:v>2862</c:v>
                </c:pt>
                <c:pt idx="4758">
                  <c:v>2862</c:v>
                </c:pt>
                <c:pt idx="4759">
                  <c:v>2862</c:v>
                </c:pt>
                <c:pt idx="4760">
                  <c:v>2862</c:v>
                </c:pt>
                <c:pt idx="4761">
                  <c:v>2862</c:v>
                </c:pt>
                <c:pt idx="4762">
                  <c:v>2862</c:v>
                </c:pt>
                <c:pt idx="4763">
                  <c:v>2863</c:v>
                </c:pt>
                <c:pt idx="4764">
                  <c:v>2863</c:v>
                </c:pt>
                <c:pt idx="4765">
                  <c:v>2863</c:v>
                </c:pt>
                <c:pt idx="4766">
                  <c:v>2863</c:v>
                </c:pt>
                <c:pt idx="4767">
                  <c:v>2863</c:v>
                </c:pt>
                <c:pt idx="4768">
                  <c:v>2864</c:v>
                </c:pt>
                <c:pt idx="4769">
                  <c:v>2864</c:v>
                </c:pt>
                <c:pt idx="4770">
                  <c:v>2864</c:v>
                </c:pt>
                <c:pt idx="4771">
                  <c:v>2864</c:v>
                </c:pt>
                <c:pt idx="4772">
                  <c:v>2865</c:v>
                </c:pt>
                <c:pt idx="4773">
                  <c:v>2862</c:v>
                </c:pt>
                <c:pt idx="4774">
                  <c:v>2864</c:v>
                </c:pt>
                <c:pt idx="4775">
                  <c:v>2865</c:v>
                </c:pt>
                <c:pt idx="4776">
                  <c:v>2866</c:v>
                </c:pt>
                <c:pt idx="4777">
                  <c:v>2866</c:v>
                </c:pt>
                <c:pt idx="4778">
                  <c:v>2866</c:v>
                </c:pt>
                <c:pt idx="4779">
                  <c:v>2867</c:v>
                </c:pt>
                <c:pt idx="4780">
                  <c:v>2867</c:v>
                </c:pt>
                <c:pt idx="4781">
                  <c:v>2868</c:v>
                </c:pt>
                <c:pt idx="4782">
                  <c:v>2868</c:v>
                </c:pt>
                <c:pt idx="4783">
                  <c:v>2868</c:v>
                </c:pt>
                <c:pt idx="4784">
                  <c:v>2869</c:v>
                </c:pt>
                <c:pt idx="4785">
                  <c:v>2869</c:v>
                </c:pt>
                <c:pt idx="4786">
                  <c:v>2869</c:v>
                </c:pt>
                <c:pt idx="4787">
                  <c:v>2870</c:v>
                </c:pt>
                <c:pt idx="4788">
                  <c:v>2870</c:v>
                </c:pt>
                <c:pt idx="4789">
                  <c:v>2870</c:v>
                </c:pt>
                <c:pt idx="4790">
                  <c:v>2871</c:v>
                </c:pt>
                <c:pt idx="4791">
                  <c:v>2871</c:v>
                </c:pt>
                <c:pt idx="4792">
                  <c:v>2871</c:v>
                </c:pt>
                <c:pt idx="4793">
                  <c:v>2872</c:v>
                </c:pt>
                <c:pt idx="4794">
                  <c:v>2872</c:v>
                </c:pt>
                <c:pt idx="4795">
                  <c:v>2872</c:v>
                </c:pt>
                <c:pt idx="4796">
                  <c:v>2872</c:v>
                </c:pt>
                <c:pt idx="4797">
                  <c:v>2873</c:v>
                </c:pt>
                <c:pt idx="4798">
                  <c:v>2873</c:v>
                </c:pt>
                <c:pt idx="4799">
                  <c:v>2873</c:v>
                </c:pt>
                <c:pt idx="4800">
                  <c:v>2873</c:v>
                </c:pt>
                <c:pt idx="4801">
                  <c:v>2874</c:v>
                </c:pt>
                <c:pt idx="4802">
                  <c:v>2874</c:v>
                </c:pt>
                <c:pt idx="4803">
                  <c:v>2874</c:v>
                </c:pt>
                <c:pt idx="4804">
                  <c:v>2875</c:v>
                </c:pt>
                <c:pt idx="4805">
                  <c:v>2875</c:v>
                </c:pt>
                <c:pt idx="4806">
                  <c:v>2875</c:v>
                </c:pt>
                <c:pt idx="4807">
                  <c:v>2875</c:v>
                </c:pt>
                <c:pt idx="4808">
                  <c:v>2875</c:v>
                </c:pt>
                <c:pt idx="4809">
                  <c:v>2876</c:v>
                </c:pt>
                <c:pt idx="4810">
                  <c:v>2876</c:v>
                </c:pt>
                <c:pt idx="4811">
                  <c:v>2876</c:v>
                </c:pt>
                <c:pt idx="4812">
                  <c:v>2876</c:v>
                </c:pt>
                <c:pt idx="4813">
                  <c:v>2875</c:v>
                </c:pt>
                <c:pt idx="4814">
                  <c:v>2872</c:v>
                </c:pt>
                <c:pt idx="4815">
                  <c:v>2874</c:v>
                </c:pt>
                <c:pt idx="4816">
                  <c:v>2874</c:v>
                </c:pt>
                <c:pt idx="4817">
                  <c:v>2877</c:v>
                </c:pt>
                <c:pt idx="4818">
                  <c:v>2881</c:v>
                </c:pt>
                <c:pt idx="4819">
                  <c:v>2881</c:v>
                </c:pt>
                <c:pt idx="4820">
                  <c:v>2882</c:v>
                </c:pt>
                <c:pt idx="4821">
                  <c:v>2884</c:v>
                </c:pt>
                <c:pt idx="4822">
                  <c:v>2886</c:v>
                </c:pt>
                <c:pt idx="4823">
                  <c:v>2885</c:v>
                </c:pt>
                <c:pt idx="4824">
                  <c:v>2883</c:v>
                </c:pt>
                <c:pt idx="4825">
                  <c:v>2887</c:v>
                </c:pt>
                <c:pt idx="4826">
                  <c:v>2892</c:v>
                </c:pt>
                <c:pt idx="4827">
                  <c:v>2892</c:v>
                </c:pt>
                <c:pt idx="4828">
                  <c:v>2893</c:v>
                </c:pt>
                <c:pt idx="4829">
                  <c:v>2893</c:v>
                </c:pt>
                <c:pt idx="4830">
                  <c:v>2888</c:v>
                </c:pt>
                <c:pt idx="4831">
                  <c:v>2881</c:v>
                </c:pt>
                <c:pt idx="4832">
                  <c:v>2875</c:v>
                </c:pt>
                <c:pt idx="4833">
                  <c:v>2870</c:v>
                </c:pt>
                <c:pt idx="4834">
                  <c:v>2864</c:v>
                </c:pt>
                <c:pt idx="4835">
                  <c:v>2856</c:v>
                </c:pt>
                <c:pt idx="4836">
                  <c:v>2850</c:v>
                </c:pt>
                <c:pt idx="4837">
                  <c:v>2842</c:v>
                </c:pt>
                <c:pt idx="4838">
                  <c:v>2838</c:v>
                </c:pt>
                <c:pt idx="4839">
                  <c:v>2834</c:v>
                </c:pt>
                <c:pt idx="4840">
                  <c:v>2826</c:v>
                </c:pt>
                <c:pt idx="4841">
                  <c:v>2822</c:v>
                </c:pt>
                <c:pt idx="4842">
                  <c:v>2816</c:v>
                </c:pt>
                <c:pt idx="4843">
                  <c:v>2812</c:v>
                </c:pt>
                <c:pt idx="4844">
                  <c:v>2805</c:v>
                </c:pt>
                <c:pt idx="4845">
                  <c:v>2800</c:v>
                </c:pt>
                <c:pt idx="4846">
                  <c:v>2799</c:v>
                </c:pt>
                <c:pt idx="4847">
                  <c:v>2792</c:v>
                </c:pt>
                <c:pt idx="4848">
                  <c:v>2787</c:v>
                </c:pt>
                <c:pt idx="4849">
                  <c:v>2783</c:v>
                </c:pt>
                <c:pt idx="4850">
                  <c:v>2779</c:v>
                </c:pt>
                <c:pt idx="4851">
                  <c:v>2777</c:v>
                </c:pt>
                <c:pt idx="4852">
                  <c:v>2772</c:v>
                </c:pt>
                <c:pt idx="4853">
                  <c:v>2768</c:v>
                </c:pt>
                <c:pt idx="4854">
                  <c:v>2767</c:v>
                </c:pt>
                <c:pt idx="4855">
                  <c:v>2763</c:v>
                </c:pt>
                <c:pt idx="4856">
                  <c:v>2758</c:v>
                </c:pt>
                <c:pt idx="4857">
                  <c:v>2756</c:v>
                </c:pt>
                <c:pt idx="4858">
                  <c:v>2753</c:v>
                </c:pt>
                <c:pt idx="4859">
                  <c:v>2750</c:v>
                </c:pt>
                <c:pt idx="4860">
                  <c:v>2748</c:v>
                </c:pt>
                <c:pt idx="4861">
                  <c:v>2744</c:v>
                </c:pt>
                <c:pt idx="4862">
                  <c:v>2741</c:v>
                </c:pt>
                <c:pt idx="4863">
                  <c:v>2739</c:v>
                </c:pt>
                <c:pt idx="4864">
                  <c:v>2736</c:v>
                </c:pt>
                <c:pt idx="4865">
                  <c:v>2733</c:v>
                </c:pt>
                <c:pt idx="4866">
                  <c:v>2731</c:v>
                </c:pt>
                <c:pt idx="4867">
                  <c:v>2729</c:v>
                </c:pt>
                <c:pt idx="4868">
                  <c:v>2726</c:v>
                </c:pt>
                <c:pt idx="4869">
                  <c:v>2724</c:v>
                </c:pt>
                <c:pt idx="4870">
                  <c:v>2722</c:v>
                </c:pt>
                <c:pt idx="4871">
                  <c:v>2719</c:v>
                </c:pt>
                <c:pt idx="4872">
                  <c:v>2717</c:v>
                </c:pt>
                <c:pt idx="4873">
                  <c:v>2716</c:v>
                </c:pt>
                <c:pt idx="4874">
                  <c:v>2714</c:v>
                </c:pt>
                <c:pt idx="4875">
                  <c:v>2712</c:v>
                </c:pt>
                <c:pt idx="4876">
                  <c:v>2710</c:v>
                </c:pt>
                <c:pt idx="4877">
                  <c:v>2708</c:v>
                </c:pt>
                <c:pt idx="4878">
                  <c:v>2706</c:v>
                </c:pt>
                <c:pt idx="4879">
                  <c:v>2704</c:v>
                </c:pt>
                <c:pt idx="4880">
                  <c:v>2703</c:v>
                </c:pt>
                <c:pt idx="4881">
                  <c:v>2696</c:v>
                </c:pt>
                <c:pt idx="4882">
                  <c:v>2694</c:v>
                </c:pt>
                <c:pt idx="4883">
                  <c:v>2690</c:v>
                </c:pt>
                <c:pt idx="4884">
                  <c:v>2690</c:v>
                </c:pt>
                <c:pt idx="4885">
                  <c:v>2689</c:v>
                </c:pt>
                <c:pt idx="4886">
                  <c:v>2689</c:v>
                </c:pt>
                <c:pt idx="4887">
                  <c:v>2696</c:v>
                </c:pt>
                <c:pt idx="4888">
                  <c:v>2704</c:v>
                </c:pt>
                <c:pt idx="4889">
                  <c:v>2708</c:v>
                </c:pt>
                <c:pt idx="4890">
                  <c:v>2722</c:v>
                </c:pt>
                <c:pt idx="4891">
                  <c:v>2723</c:v>
                </c:pt>
                <c:pt idx="4892">
                  <c:v>2734</c:v>
                </c:pt>
                <c:pt idx="4893">
                  <c:v>2738</c:v>
                </c:pt>
                <c:pt idx="4894">
                  <c:v>2745</c:v>
                </c:pt>
                <c:pt idx="4895">
                  <c:v>2746</c:v>
                </c:pt>
                <c:pt idx="4896">
                  <c:v>2755</c:v>
                </c:pt>
                <c:pt idx="4897">
                  <c:v>2760</c:v>
                </c:pt>
                <c:pt idx="4898">
                  <c:v>2765</c:v>
                </c:pt>
                <c:pt idx="4899">
                  <c:v>2769</c:v>
                </c:pt>
                <c:pt idx="4900">
                  <c:v>2774</c:v>
                </c:pt>
                <c:pt idx="4901">
                  <c:v>2778</c:v>
                </c:pt>
                <c:pt idx="4902">
                  <c:v>2779</c:v>
                </c:pt>
                <c:pt idx="4903">
                  <c:v>2785</c:v>
                </c:pt>
                <c:pt idx="4904">
                  <c:v>2786</c:v>
                </c:pt>
                <c:pt idx="4905">
                  <c:v>2796</c:v>
                </c:pt>
                <c:pt idx="4906">
                  <c:v>2795</c:v>
                </c:pt>
                <c:pt idx="4907">
                  <c:v>2800</c:v>
                </c:pt>
                <c:pt idx="4908">
                  <c:v>2800</c:v>
                </c:pt>
                <c:pt idx="4909">
                  <c:v>2804</c:v>
                </c:pt>
                <c:pt idx="4910">
                  <c:v>2805</c:v>
                </c:pt>
                <c:pt idx="4911">
                  <c:v>2811</c:v>
                </c:pt>
                <c:pt idx="4912">
                  <c:v>2813</c:v>
                </c:pt>
                <c:pt idx="4913">
                  <c:v>2813</c:v>
                </c:pt>
                <c:pt idx="4914">
                  <c:v>2816</c:v>
                </c:pt>
                <c:pt idx="4915">
                  <c:v>2822</c:v>
                </c:pt>
                <c:pt idx="4916">
                  <c:v>2811</c:v>
                </c:pt>
                <c:pt idx="4917">
                  <c:v>2822</c:v>
                </c:pt>
                <c:pt idx="4918">
                  <c:v>2826</c:v>
                </c:pt>
                <c:pt idx="4919">
                  <c:v>2825</c:v>
                </c:pt>
                <c:pt idx="4920">
                  <c:v>2827</c:v>
                </c:pt>
                <c:pt idx="4921">
                  <c:v>2829</c:v>
                </c:pt>
                <c:pt idx="4922">
                  <c:v>2824</c:v>
                </c:pt>
                <c:pt idx="4923">
                  <c:v>2833</c:v>
                </c:pt>
                <c:pt idx="4924">
                  <c:v>2835</c:v>
                </c:pt>
                <c:pt idx="4925">
                  <c:v>2835</c:v>
                </c:pt>
                <c:pt idx="4926">
                  <c:v>2838</c:v>
                </c:pt>
                <c:pt idx="4927">
                  <c:v>2834</c:v>
                </c:pt>
                <c:pt idx="4928">
                  <c:v>2833</c:v>
                </c:pt>
                <c:pt idx="4929">
                  <c:v>2835</c:v>
                </c:pt>
                <c:pt idx="4930">
                  <c:v>2840</c:v>
                </c:pt>
                <c:pt idx="4931">
                  <c:v>2842</c:v>
                </c:pt>
                <c:pt idx="4932">
                  <c:v>2844</c:v>
                </c:pt>
                <c:pt idx="4933">
                  <c:v>2845</c:v>
                </c:pt>
                <c:pt idx="4934">
                  <c:v>2846</c:v>
                </c:pt>
                <c:pt idx="4935">
                  <c:v>2847</c:v>
                </c:pt>
                <c:pt idx="4936">
                  <c:v>2847</c:v>
                </c:pt>
                <c:pt idx="4937">
                  <c:v>2847</c:v>
                </c:pt>
                <c:pt idx="4938">
                  <c:v>2848</c:v>
                </c:pt>
                <c:pt idx="4939">
                  <c:v>2850</c:v>
                </c:pt>
                <c:pt idx="4940">
                  <c:v>2851</c:v>
                </c:pt>
                <c:pt idx="4941">
                  <c:v>2852</c:v>
                </c:pt>
                <c:pt idx="4942">
                  <c:v>2852</c:v>
                </c:pt>
                <c:pt idx="4943">
                  <c:v>2852</c:v>
                </c:pt>
                <c:pt idx="4944">
                  <c:v>2849</c:v>
                </c:pt>
                <c:pt idx="4945">
                  <c:v>2850</c:v>
                </c:pt>
                <c:pt idx="4946">
                  <c:v>2856</c:v>
                </c:pt>
                <c:pt idx="4947">
                  <c:v>2857</c:v>
                </c:pt>
                <c:pt idx="4948">
                  <c:v>2858</c:v>
                </c:pt>
                <c:pt idx="4949">
                  <c:v>2859</c:v>
                </c:pt>
                <c:pt idx="4950">
                  <c:v>2860</c:v>
                </c:pt>
                <c:pt idx="4951">
                  <c:v>2861</c:v>
                </c:pt>
                <c:pt idx="4952">
                  <c:v>2861</c:v>
                </c:pt>
                <c:pt idx="4953">
                  <c:v>2862</c:v>
                </c:pt>
                <c:pt idx="4954">
                  <c:v>2863</c:v>
                </c:pt>
                <c:pt idx="4955">
                  <c:v>2863</c:v>
                </c:pt>
                <c:pt idx="4956">
                  <c:v>2864</c:v>
                </c:pt>
                <c:pt idx="4957">
                  <c:v>2864</c:v>
                </c:pt>
                <c:pt idx="4958">
                  <c:v>2865</c:v>
                </c:pt>
                <c:pt idx="4959">
                  <c:v>2866</c:v>
                </c:pt>
                <c:pt idx="4960">
                  <c:v>2866</c:v>
                </c:pt>
                <c:pt idx="4961">
                  <c:v>2867</c:v>
                </c:pt>
                <c:pt idx="4962">
                  <c:v>2867</c:v>
                </c:pt>
                <c:pt idx="4963">
                  <c:v>2868</c:v>
                </c:pt>
                <c:pt idx="4964">
                  <c:v>2868</c:v>
                </c:pt>
                <c:pt idx="4965">
                  <c:v>2869</c:v>
                </c:pt>
                <c:pt idx="4966">
                  <c:v>2870</c:v>
                </c:pt>
                <c:pt idx="4967">
                  <c:v>2870</c:v>
                </c:pt>
                <c:pt idx="4968">
                  <c:v>2870</c:v>
                </c:pt>
                <c:pt idx="4969">
                  <c:v>2871</c:v>
                </c:pt>
                <c:pt idx="4970">
                  <c:v>2871</c:v>
                </c:pt>
                <c:pt idx="4971">
                  <c:v>2872</c:v>
                </c:pt>
                <c:pt idx="4972">
                  <c:v>2872</c:v>
                </c:pt>
                <c:pt idx="4973">
                  <c:v>2873</c:v>
                </c:pt>
                <c:pt idx="4974">
                  <c:v>2873</c:v>
                </c:pt>
                <c:pt idx="4975">
                  <c:v>2874</c:v>
                </c:pt>
                <c:pt idx="4976">
                  <c:v>2874</c:v>
                </c:pt>
                <c:pt idx="4977">
                  <c:v>2875</c:v>
                </c:pt>
                <c:pt idx="4978">
                  <c:v>2875</c:v>
                </c:pt>
                <c:pt idx="4979">
                  <c:v>2875</c:v>
                </c:pt>
                <c:pt idx="4980">
                  <c:v>2876</c:v>
                </c:pt>
                <c:pt idx="4981">
                  <c:v>2876</c:v>
                </c:pt>
                <c:pt idx="4982">
                  <c:v>2877</c:v>
                </c:pt>
                <c:pt idx="4983">
                  <c:v>2877</c:v>
                </c:pt>
                <c:pt idx="4984">
                  <c:v>2877</c:v>
                </c:pt>
                <c:pt idx="4985">
                  <c:v>2878</c:v>
                </c:pt>
                <c:pt idx="4986">
                  <c:v>2878</c:v>
                </c:pt>
                <c:pt idx="4987">
                  <c:v>2879</c:v>
                </c:pt>
                <c:pt idx="4988">
                  <c:v>2879</c:v>
                </c:pt>
                <c:pt idx="4989">
                  <c:v>2879</c:v>
                </c:pt>
                <c:pt idx="4990">
                  <c:v>2880</c:v>
                </c:pt>
                <c:pt idx="4991">
                  <c:v>2880</c:v>
                </c:pt>
                <c:pt idx="4992">
                  <c:v>2880</c:v>
                </c:pt>
                <c:pt idx="4993">
                  <c:v>2880</c:v>
                </c:pt>
                <c:pt idx="4994">
                  <c:v>2881</c:v>
                </c:pt>
                <c:pt idx="4995">
                  <c:v>2881</c:v>
                </c:pt>
                <c:pt idx="4996">
                  <c:v>2881</c:v>
                </c:pt>
                <c:pt idx="4997">
                  <c:v>2882</c:v>
                </c:pt>
                <c:pt idx="4998">
                  <c:v>2882</c:v>
                </c:pt>
                <c:pt idx="4999">
                  <c:v>2882</c:v>
                </c:pt>
                <c:pt idx="5000">
                  <c:v>2883</c:v>
                </c:pt>
                <c:pt idx="5001">
                  <c:v>2883</c:v>
                </c:pt>
                <c:pt idx="5002">
                  <c:v>2883</c:v>
                </c:pt>
                <c:pt idx="5003">
                  <c:v>2883</c:v>
                </c:pt>
                <c:pt idx="5004">
                  <c:v>2884</c:v>
                </c:pt>
                <c:pt idx="5005">
                  <c:v>2884</c:v>
                </c:pt>
                <c:pt idx="5006">
                  <c:v>2884</c:v>
                </c:pt>
                <c:pt idx="5007">
                  <c:v>2885</c:v>
                </c:pt>
                <c:pt idx="5008">
                  <c:v>2885</c:v>
                </c:pt>
                <c:pt idx="5009">
                  <c:v>2885</c:v>
                </c:pt>
                <c:pt idx="5010">
                  <c:v>2885</c:v>
                </c:pt>
                <c:pt idx="5011">
                  <c:v>2886</c:v>
                </c:pt>
                <c:pt idx="5012">
                  <c:v>2886</c:v>
                </c:pt>
                <c:pt idx="5013">
                  <c:v>2886</c:v>
                </c:pt>
                <c:pt idx="5014">
                  <c:v>2886</c:v>
                </c:pt>
                <c:pt idx="5015">
                  <c:v>2886</c:v>
                </c:pt>
                <c:pt idx="5016">
                  <c:v>2886</c:v>
                </c:pt>
                <c:pt idx="5017">
                  <c:v>2885</c:v>
                </c:pt>
                <c:pt idx="5018">
                  <c:v>2886</c:v>
                </c:pt>
                <c:pt idx="5019">
                  <c:v>2886</c:v>
                </c:pt>
                <c:pt idx="5020">
                  <c:v>2887</c:v>
                </c:pt>
                <c:pt idx="5021">
                  <c:v>2887</c:v>
                </c:pt>
                <c:pt idx="5022">
                  <c:v>2887</c:v>
                </c:pt>
                <c:pt idx="5023">
                  <c:v>2888</c:v>
                </c:pt>
                <c:pt idx="5024">
                  <c:v>2888</c:v>
                </c:pt>
                <c:pt idx="5025">
                  <c:v>2888</c:v>
                </c:pt>
                <c:pt idx="5026">
                  <c:v>2888</c:v>
                </c:pt>
                <c:pt idx="5027">
                  <c:v>2888</c:v>
                </c:pt>
                <c:pt idx="5028">
                  <c:v>2889</c:v>
                </c:pt>
                <c:pt idx="5029">
                  <c:v>2890</c:v>
                </c:pt>
                <c:pt idx="5030">
                  <c:v>2890</c:v>
                </c:pt>
                <c:pt idx="5031">
                  <c:v>2890</c:v>
                </c:pt>
                <c:pt idx="5032">
                  <c:v>2890</c:v>
                </c:pt>
                <c:pt idx="5033">
                  <c:v>2890</c:v>
                </c:pt>
                <c:pt idx="5034">
                  <c:v>2891</c:v>
                </c:pt>
                <c:pt idx="5035">
                  <c:v>2891</c:v>
                </c:pt>
                <c:pt idx="5036">
                  <c:v>2891</c:v>
                </c:pt>
                <c:pt idx="5037">
                  <c:v>2891</c:v>
                </c:pt>
                <c:pt idx="5038">
                  <c:v>2891</c:v>
                </c:pt>
                <c:pt idx="5039">
                  <c:v>2891</c:v>
                </c:pt>
                <c:pt idx="5040">
                  <c:v>2892</c:v>
                </c:pt>
                <c:pt idx="5041">
                  <c:v>2892</c:v>
                </c:pt>
                <c:pt idx="5042">
                  <c:v>2892</c:v>
                </c:pt>
                <c:pt idx="5043">
                  <c:v>2892</c:v>
                </c:pt>
                <c:pt idx="5044">
                  <c:v>2892</c:v>
                </c:pt>
                <c:pt idx="5045">
                  <c:v>2892</c:v>
                </c:pt>
                <c:pt idx="5046">
                  <c:v>2893</c:v>
                </c:pt>
                <c:pt idx="5047">
                  <c:v>2893</c:v>
                </c:pt>
                <c:pt idx="5048">
                  <c:v>2893</c:v>
                </c:pt>
                <c:pt idx="5049">
                  <c:v>2893</c:v>
                </c:pt>
                <c:pt idx="5050">
                  <c:v>2893</c:v>
                </c:pt>
                <c:pt idx="5051">
                  <c:v>2893</c:v>
                </c:pt>
                <c:pt idx="5052">
                  <c:v>2893</c:v>
                </c:pt>
                <c:pt idx="5053">
                  <c:v>2894</c:v>
                </c:pt>
                <c:pt idx="5054">
                  <c:v>2894</c:v>
                </c:pt>
                <c:pt idx="5055">
                  <c:v>2894</c:v>
                </c:pt>
                <c:pt idx="5056">
                  <c:v>2894</c:v>
                </c:pt>
                <c:pt idx="5057">
                  <c:v>2894</c:v>
                </c:pt>
                <c:pt idx="5058">
                  <c:v>2894</c:v>
                </c:pt>
                <c:pt idx="5059">
                  <c:v>2895</c:v>
                </c:pt>
                <c:pt idx="5060">
                  <c:v>2895</c:v>
                </c:pt>
                <c:pt idx="5061">
                  <c:v>2895</c:v>
                </c:pt>
                <c:pt idx="5062">
                  <c:v>2895</c:v>
                </c:pt>
                <c:pt idx="5063">
                  <c:v>2895</c:v>
                </c:pt>
                <c:pt idx="5064">
                  <c:v>2895</c:v>
                </c:pt>
                <c:pt idx="5065">
                  <c:v>2896</c:v>
                </c:pt>
                <c:pt idx="5066">
                  <c:v>2896</c:v>
                </c:pt>
                <c:pt idx="5067">
                  <c:v>2896</c:v>
                </c:pt>
                <c:pt idx="5068">
                  <c:v>2896</c:v>
                </c:pt>
                <c:pt idx="5069">
                  <c:v>2896</c:v>
                </c:pt>
                <c:pt idx="5070">
                  <c:v>2896</c:v>
                </c:pt>
                <c:pt idx="5071">
                  <c:v>2897</c:v>
                </c:pt>
                <c:pt idx="5072">
                  <c:v>2897</c:v>
                </c:pt>
                <c:pt idx="5073">
                  <c:v>2897</c:v>
                </c:pt>
                <c:pt idx="5074">
                  <c:v>2897</c:v>
                </c:pt>
                <c:pt idx="5075">
                  <c:v>2897</c:v>
                </c:pt>
                <c:pt idx="5076">
                  <c:v>2897</c:v>
                </c:pt>
                <c:pt idx="5077">
                  <c:v>2897</c:v>
                </c:pt>
                <c:pt idx="5078">
                  <c:v>2897</c:v>
                </c:pt>
                <c:pt idx="5079">
                  <c:v>2897</c:v>
                </c:pt>
                <c:pt idx="5080">
                  <c:v>2898</c:v>
                </c:pt>
                <c:pt idx="5081">
                  <c:v>2898</c:v>
                </c:pt>
                <c:pt idx="5082">
                  <c:v>2898</c:v>
                </c:pt>
                <c:pt idx="5083">
                  <c:v>2898</c:v>
                </c:pt>
                <c:pt idx="5084">
                  <c:v>2898</c:v>
                </c:pt>
                <c:pt idx="5085">
                  <c:v>2898</c:v>
                </c:pt>
                <c:pt idx="5086">
                  <c:v>2898</c:v>
                </c:pt>
                <c:pt idx="5087">
                  <c:v>2898</c:v>
                </c:pt>
                <c:pt idx="5088">
                  <c:v>2898</c:v>
                </c:pt>
                <c:pt idx="5089">
                  <c:v>2898</c:v>
                </c:pt>
                <c:pt idx="5090">
                  <c:v>2899</c:v>
                </c:pt>
                <c:pt idx="5091">
                  <c:v>2899</c:v>
                </c:pt>
                <c:pt idx="5092">
                  <c:v>2899</c:v>
                </c:pt>
                <c:pt idx="5093">
                  <c:v>2899</c:v>
                </c:pt>
                <c:pt idx="5094">
                  <c:v>2899</c:v>
                </c:pt>
                <c:pt idx="5095">
                  <c:v>2899</c:v>
                </c:pt>
                <c:pt idx="5096">
                  <c:v>2899</c:v>
                </c:pt>
                <c:pt idx="5097">
                  <c:v>2899</c:v>
                </c:pt>
                <c:pt idx="5098">
                  <c:v>2899</c:v>
                </c:pt>
                <c:pt idx="5099">
                  <c:v>2899</c:v>
                </c:pt>
                <c:pt idx="5100">
                  <c:v>2899</c:v>
                </c:pt>
                <c:pt idx="5101">
                  <c:v>2899</c:v>
                </c:pt>
                <c:pt idx="5102">
                  <c:v>2900</c:v>
                </c:pt>
                <c:pt idx="5103">
                  <c:v>2899</c:v>
                </c:pt>
                <c:pt idx="5104">
                  <c:v>2900</c:v>
                </c:pt>
                <c:pt idx="5105">
                  <c:v>2900</c:v>
                </c:pt>
                <c:pt idx="5106">
                  <c:v>2900</c:v>
                </c:pt>
                <c:pt idx="5107">
                  <c:v>2900</c:v>
                </c:pt>
                <c:pt idx="5108">
                  <c:v>2900</c:v>
                </c:pt>
                <c:pt idx="5109">
                  <c:v>2900</c:v>
                </c:pt>
                <c:pt idx="5110">
                  <c:v>2900</c:v>
                </c:pt>
                <c:pt idx="5111">
                  <c:v>2900</c:v>
                </c:pt>
                <c:pt idx="5112">
                  <c:v>2900</c:v>
                </c:pt>
                <c:pt idx="5113">
                  <c:v>2901</c:v>
                </c:pt>
                <c:pt idx="5114">
                  <c:v>2901</c:v>
                </c:pt>
                <c:pt idx="5115">
                  <c:v>2901</c:v>
                </c:pt>
                <c:pt idx="5116">
                  <c:v>2901</c:v>
                </c:pt>
                <c:pt idx="5117">
                  <c:v>2901</c:v>
                </c:pt>
                <c:pt idx="5118">
                  <c:v>2901</c:v>
                </c:pt>
                <c:pt idx="5119">
                  <c:v>2901</c:v>
                </c:pt>
                <c:pt idx="5120">
                  <c:v>2901</c:v>
                </c:pt>
                <c:pt idx="5121">
                  <c:v>2901</c:v>
                </c:pt>
                <c:pt idx="5122">
                  <c:v>2901</c:v>
                </c:pt>
                <c:pt idx="5123">
                  <c:v>2901</c:v>
                </c:pt>
                <c:pt idx="5124">
                  <c:v>2901</c:v>
                </c:pt>
                <c:pt idx="5125">
                  <c:v>2901</c:v>
                </c:pt>
                <c:pt idx="5126">
                  <c:v>2901</c:v>
                </c:pt>
                <c:pt idx="5127">
                  <c:v>2901</c:v>
                </c:pt>
                <c:pt idx="5128">
                  <c:v>2901</c:v>
                </c:pt>
                <c:pt idx="5129">
                  <c:v>2902</c:v>
                </c:pt>
                <c:pt idx="5130">
                  <c:v>2902</c:v>
                </c:pt>
                <c:pt idx="5131">
                  <c:v>2902</c:v>
                </c:pt>
                <c:pt idx="5132">
                  <c:v>2902</c:v>
                </c:pt>
                <c:pt idx="5133">
                  <c:v>2902</c:v>
                </c:pt>
                <c:pt idx="5134">
                  <c:v>2902</c:v>
                </c:pt>
                <c:pt idx="5135">
                  <c:v>2902</c:v>
                </c:pt>
                <c:pt idx="5136">
                  <c:v>2902</c:v>
                </c:pt>
                <c:pt idx="5137">
                  <c:v>2902</c:v>
                </c:pt>
                <c:pt idx="5138">
                  <c:v>2902</c:v>
                </c:pt>
                <c:pt idx="5139">
                  <c:v>2902</c:v>
                </c:pt>
                <c:pt idx="5140">
                  <c:v>2902</c:v>
                </c:pt>
                <c:pt idx="5141">
                  <c:v>2902</c:v>
                </c:pt>
                <c:pt idx="5142">
                  <c:v>2902</c:v>
                </c:pt>
                <c:pt idx="5143">
                  <c:v>2902</c:v>
                </c:pt>
                <c:pt idx="5144">
                  <c:v>2902</c:v>
                </c:pt>
                <c:pt idx="5145">
                  <c:v>2903</c:v>
                </c:pt>
                <c:pt idx="5146">
                  <c:v>2903</c:v>
                </c:pt>
                <c:pt idx="5147">
                  <c:v>2903</c:v>
                </c:pt>
                <c:pt idx="5148">
                  <c:v>2903</c:v>
                </c:pt>
                <c:pt idx="5149">
                  <c:v>2903</c:v>
                </c:pt>
                <c:pt idx="5150">
                  <c:v>2903</c:v>
                </c:pt>
                <c:pt idx="5151">
                  <c:v>2903</c:v>
                </c:pt>
                <c:pt idx="5152">
                  <c:v>2903</c:v>
                </c:pt>
                <c:pt idx="5153">
                  <c:v>2903</c:v>
                </c:pt>
                <c:pt idx="5154">
                  <c:v>2903</c:v>
                </c:pt>
                <c:pt idx="5155">
                  <c:v>2903</c:v>
                </c:pt>
                <c:pt idx="5156">
                  <c:v>2903</c:v>
                </c:pt>
                <c:pt idx="5157">
                  <c:v>2903</c:v>
                </c:pt>
                <c:pt idx="5158">
                  <c:v>2903</c:v>
                </c:pt>
                <c:pt idx="5159">
                  <c:v>2903</c:v>
                </c:pt>
                <c:pt idx="5160">
                  <c:v>2903</c:v>
                </c:pt>
                <c:pt idx="5161">
                  <c:v>2903</c:v>
                </c:pt>
                <c:pt idx="5162">
                  <c:v>2903</c:v>
                </c:pt>
                <c:pt idx="5163">
                  <c:v>2904</c:v>
                </c:pt>
                <c:pt idx="5164">
                  <c:v>2904</c:v>
                </c:pt>
                <c:pt idx="5165">
                  <c:v>2904</c:v>
                </c:pt>
                <c:pt idx="5166">
                  <c:v>2904</c:v>
                </c:pt>
                <c:pt idx="5167">
                  <c:v>2904</c:v>
                </c:pt>
                <c:pt idx="5168">
                  <c:v>2904</c:v>
                </c:pt>
                <c:pt idx="5169">
                  <c:v>2904</c:v>
                </c:pt>
                <c:pt idx="5170">
                  <c:v>3034</c:v>
                </c:pt>
                <c:pt idx="5171">
                  <c:v>3325</c:v>
                </c:pt>
                <c:pt idx="5172">
                  <c:v>2905</c:v>
                </c:pt>
                <c:pt idx="5173">
                  <c:v>2905</c:v>
                </c:pt>
                <c:pt idx="5174">
                  <c:v>2905</c:v>
                </c:pt>
                <c:pt idx="5175">
                  <c:v>2905</c:v>
                </c:pt>
                <c:pt idx="5176">
                  <c:v>2905</c:v>
                </c:pt>
                <c:pt idx="5177">
                  <c:v>2905</c:v>
                </c:pt>
                <c:pt idx="5178">
                  <c:v>2905</c:v>
                </c:pt>
                <c:pt idx="5179">
                  <c:v>2905</c:v>
                </c:pt>
                <c:pt idx="5180">
                  <c:v>2905</c:v>
                </c:pt>
                <c:pt idx="5181">
                  <c:v>2905</c:v>
                </c:pt>
                <c:pt idx="5182">
                  <c:v>2905</c:v>
                </c:pt>
                <c:pt idx="5183">
                  <c:v>2905</c:v>
                </c:pt>
                <c:pt idx="5184">
                  <c:v>2905</c:v>
                </c:pt>
                <c:pt idx="5185">
                  <c:v>2905</c:v>
                </c:pt>
                <c:pt idx="5186">
                  <c:v>2905</c:v>
                </c:pt>
                <c:pt idx="5187">
                  <c:v>2905</c:v>
                </c:pt>
                <c:pt idx="5188">
                  <c:v>2905</c:v>
                </c:pt>
                <c:pt idx="5189">
                  <c:v>2906</c:v>
                </c:pt>
                <c:pt idx="5190">
                  <c:v>2905</c:v>
                </c:pt>
                <c:pt idx="5191">
                  <c:v>2906</c:v>
                </c:pt>
                <c:pt idx="5192">
                  <c:v>2906</c:v>
                </c:pt>
                <c:pt idx="5193">
                  <c:v>2906</c:v>
                </c:pt>
                <c:pt idx="5194">
                  <c:v>2906</c:v>
                </c:pt>
                <c:pt idx="5195">
                  <c:v>2906</c:v>
                </c:pt>
                <c:pt idx="5196">
                  <c:v>2906</c:v>
                </c:pt>
                <c:pt idx="5197">
                  <c:v>2906</c:v>
                </c:pt>
                <c:pt idx="5198">
                  <c:v>2906</c:v>
                </c:pt>
                <c:pt idx="5199">
                  <c:v>2906</c:v>
                </c:pt>
                <c:pt idx="5200">
                  <c:v>2906</c:v>
                </c:pt>
                <c:pt idx="5201">
                  <c:v>2906</c:v>
                </c:pt>
                <c:pt idx="5202">
                  <c:v>2906</c:v>
                </c:pt>
                <c:pt idx="5203">
                  <c:v>2906</c:v>
                </c:pt>
                <c:pt idx="5204">
                  <c:v>2906</c:v>
                </c:pt>
                <c:pt idx="5205">
                  <c:v>2906</c:v>
                </c:pt>
                <c:pt idx="5206">
                  <c:v>2906</c:v>
                </c:pt>
                <c:pt idx="5207">
                  <c:v>2906</c:v>
                </c:pt>
                <c:pt idx="5208">
                  <c:v>2906</c:v>
                </c:pt>
                <c:pt idx="5209">
                  <c:v>2906</c:v>
                </c:pt>
                <c:pt idx="5210">
                  <c:v>2906</c:v>
                </c:pt>
                <c:pt idx="5211">
                  <c:v>2906</c:v>
                </c:pt>
                <c:pt idx="5212">
                  <c:v>2906</c:v>
                </c:pt>
                <c:pt idx="5213">
                  <c:v>2907</c:v>
                </c:pt>
                <c:pt idx="5214">
                  <c:v>2986</c:v>
                </c:pt>
                <c:pt idx="5215">
                  <c:v>2906</c:v>
                </c:pt>
                <c:pt idx="5216">
                  <c:v>2906</c:v>
                </c:pt>
                <c:pt idx="5217">
                  <c:v>2905</c:v>
                </c:pt>
                <c:pt idx="5218">
                  <c:v>2907</c:v>
                </c:pt>
                <c:pt idx="5219">
                  <c:v>2908</c:v>
                </c:pt>
                <c:pt idx="5220">
                  <c:v>2909</c:v>
                </c:pt>
                <c:pt idx="5221">
                  <c:v>2909</c:v>
                </c:pt>
                <c:pt idx="5222">
                  <c:v>2909</c:v>
                </c:pt>
                <c:pt idx="5223">
                  <c:v>2909</c:v>
                </c:pt>
                <c:pt idx="5224">
                  <c:v>2909</c:v>
                </c:pt>
                <c:pt idx="5225">
                  <c:v>2909</c:v>
                </c:pt>
                <c:pt idx="5226">
                  <c:v>2909</c:v>
                </c:pt>
                <c:pt idx="5227">
                  <c:v>2910</c:v>
                </c:pt>
                <c:pt idx="5228">
                  <c:v>2910</c:v>
                </c:pt>
                <c:pt idx="5229">
                  <c:v>2910</c:v>
                </c:pt>
                <c:pt idx="5230">
                  <c:v>2910</c:v>
                </c:pt>
                <c:pt idx="5231">
                  <c:v>2910</c:v>
                </c:pt>
                <c:pt idx="5232">
                  <c:v>2910</c:v>
                </c:pt>
                <c:pt idx="5233">
                  <c:v>2910</c:v>
                </c:pt>
                <c:pt idx="5234">
                  <c:v>2910</c:v>
                </c:pt>
                <c:pt idx="5235">
                  <c:v>2910</c:v>
                </c:pt>
                <c:pt idx="5236">
                  <c:v>2910</c:v>
                </c:pt>
                <c:pt idx="5237">
                  <c:v>2910</c:v>
                </c:pt>
                <c:pt idx="5238">
                  <c:v>2910</c:v>
                </c:pt>
                <c:pt idx="5239">
                  <c:v>2910</c:v>
                </c:pt>
                <c:pt idx="5240">
                  <c:v>2910</c:v>
                </c:pt>
                <c:pt idx="5241">
                  <c:v>2910</c:v>
                </c:pt>
                <c:pt idx="5242">
                  <c:v>2910</c:v>
                </c:pt>
                <c:pt idx="5243">
                  <c:v>2910</c:v>
                </c:pt>
                <c:pt idx="5244">
                  <c:v>2910</c:v>
                </c:pt>
                <c:pt idx="5245">
                  <c:v>2910</c:v>
                </c:pt>
                <c:pt idx="5246">
                  <c:v>2910</c:v>
                </c:pt>
                <c:pt idx="5247">
                  <c:v>2910</c:v>
                </c:pt>
                <c:pt idx="5248">
                  <c:v>2910</c:v>
                </c:pt>
                <c:pt idx="5249">
                  <c:v>2910</c:v>
                </c:pt>
                <c:pt idx="5250">
                  <c:v>2910</c:v>
                </c:pt>
                <c:pt idx="5251">
                  <c:v>2910</c:v>
                </c:pt>
                <c:pt idx="5252">
                  <c:v>2910</c:v>
                </c:pt>
                <c:pt idx="5253">
                  <c:v>2910</c:v>
                </c:pt>
                <c:pt idx="5254">
                  <c:v>2910</c:v>
                </c:pt>
                <c:pt idx="5255">
                  <c:v>2909</c:v>
                </c:pt>
                <c:pt idx="5256">
                  <c:v>2908</c:v>
                </c:pt>
                <c:pt idx="5257">
                  <c:v>2910</c:v>
                </c:pt>
                <c:pt idx="5258">
                  <c:v>2909</c:v>
                </c:pt>
                <c:pt idx="5259">
                  <c:v>2909</c:v>
                </c:pt>
                <c:pt idx="5260">
                  <c:v>2910</c:v>
                </c:pt>
                <c:pt idx="5261">
                  <c:v>2910</c:v>
                </c:pt>
                <c:pt idx="5262">
                  <c:v>2911</c:v>
                </c:pt>
                <c:pt idx="5263">
                  <c:v>2902</c:v>
                </c:pt>
                <c:pt idx="5264">
                  <c:v>2911</c:v>
                </c:pt>
                <c:pt idx="5265">
                  <c:v>2911</c:v>
                </c:pt>
                <c:pt idx="5266">
                  <c:v>2915</c:v>
                </c:pt>
                <c:pt idx="5267">
                  <c:v>2915</c:v>
                </c:pt>
                <c:pt idx="5268">
                  <c:v>2915</c:v>
                </c:pt>
                <c:pt idx="5269">
                  <c:v>2913</c:v>
                </c:pt>
                <c:pt idx="5270">
                  <c:v>2915</c:v>
                </c:pt>
                <c:pt idx="5271">
                  <c:v>2919</c:v>
                </c:pt>
                <c:pt idx="5272">
                  <c:v>2923</c:v>
                </c:pt>
                <c:pt idx="5273">
                  <c:v>2926</c:v>
                </c:pt>
                <c:pt idx="5274">
                  <c:v>2928</c:v>
                </c:pt>
                <c:pt idx="5275">
                  <c:v>2929</c:v>
                </c:pt>
                <c:pt idx="5276">
                  <c:v>2930</c:v>
                </c:pt>
                <c:pt idx="5277">
                  <c:v>2932</c:v>
                </c:pt>
                <c:pt idx="5278">
                  <c:v>2933</c:v>
                </c:pt>
                <c:pt idx="5279">
                  <c:v>2932</c:v>
                </c:pt>
                <c:pt idx="5280">
                  <c:v>2930</c:v>
                </c:pt>
                <c:pt idx="5281">
                  <c:v>2928</c:v>
                </c:pt>
                <c:pt idx="5282">
                  <c:v>2924</c:v>
                </c:pt>
                <c:pt idx="5283">
                  <c:v>2921</c:v>
                </c:pt>
                <c:pt idx="5284">
                  <c:v>2916</c:v>
                </c:pt>
                <c:pt idx="5285">
                  <c:v>2912</c:v>
                </c:pt>
                <c:pt idx="5286">
                  <c:v>2907</c:v>
                </c:pt>
                <c:pt idx="5287">
                  <c:v>2903</c:v>
                </c:pt>
                <c:pt idx="5288">
                  <c:v>2898</c:v>
                </c:pt>
                <c:pt idx="5289">
                  <c:v>2894</c:v>
                </c:pt>
                <c:pt idx="5290">
                  <c:v>2889</c:v>
                </c:pt>
                <c:pt idx="5291">
                  <c:v>2884</c:v>
                </c:pt>
                <c:pt idx="5292">
                  <c:v>2879</c:v>
                </c:pt>
                <c:pt idx="5293">
                  <c:v>2874</c:v>
                </c:pt>
                <c:pt idx="5294">
                  <c:v>2870</c:v>
                </c:pt>
                <c:pt idx="5295">
                  <c:v>2865</c:v>
                </c:pt>
                <c:pt idx="5296">
                  <c:v>2861</c:v>
                </c:pt>
                <c:pt idx="5297">
                  <c:v>2856</c:v>
                </c:pt>
                <c:pt idx="5298">
                  <c:v>2851</c:v>
                </c:pt>
                <c:pt idx="5299">
                  <c:v>2847</c:v>
                </c:pt>
                <c:pt idx="5300">
                  <c:v>2842</c:v>
                </c:pt>
                <c:pt idx="5301">
                  <c:v>2838</c:v>
                </c:pt>
                <c:pt idx="5302">
                  <c:v>2837</c:v>
                </c:pt>
                <c:pt idx="5303">
                  <c:v>2832</c:v>
                </c:pt>
                <c:pt idx="5304">
                  <c:v>2828</c:v>
                </c:pt>
                <c:pt idx="5305">
                  <c:v>2823</c:v>
                </c:pt>
                <c:pt idx="5306">
                  <c:v>2819</c:v>
                </c:pt>
                <c:pt idx="5307">
                  <c:v>2815</c:v>
                </c:pt>
                <c:pt idx="5308">
                  <c:v>2810</c:v>
                </c:pt>
                <c:pt idx="5309">
                  <c:v>2806</c:v>
                </c:pt>
                <c:pt idx="5310">
                  <c:v>2803</c:v>
                </c:pt>
                <c:pt idx="5311">
                  <c:v>2801</c:v>
                </c:pt>
                <c:pt idx="5312">
                  <c:v>2796</c:v>
                </c:pt>
                <c:pt idx="5313">
                  <c:v>2792</c:v>
                </c:pt>
                <c:pt idx="5314">
                  <c:v>2788</c:v>
                </c:pt>
                <c:pt idx="5315">
                  <c:v>2783</c:v>
                </c:pt>
                <c:pt idx="5316">
                  <c:v>2782</c:v>
                </c:pt>
                <c:pt idx="5317">
                  <c:v>2778</c:v>
                </c:pt>
                <c:pt idx="5318">
                  <c:v>2775</c:v>
                </c:pt>
                <c:pt idx="5319">
                  <c:v>2771</c:v>
                </c:pt>
                <c:pt idx="5320">
                  <c:v>2765</c:v>
                </c:pt>
                <c:pt idx="5321">
                  <c:v>2763</c:v>
                </c:pt>
                <c:pt idx="5322">
                  <c:v>2759</c:v>
                </c:pt>
                <c:pt idx="5323">
                  <c:v>2757</c:v>
                </c:pt>
                <c:pt idx="5324">
                  <c:v>2754</c:v>
                </c:pt>
                <c:pt idx="5325">
                  <c:v>2748</c:v>
                </c:pt>
                <c:pt idx="5326">
                  <c:v>2747</c:v>
                </c:pt>
                <c:pt idx="5327">
                  <c:v>2743</c:v>
                </c:pt>
                <c:pt idx="5328">
                  <c:v>2740</c:v>
                </c:pt>
                <c:pt idx="5329">
                  <c:v>2736</c:v>
                </c:pt>
                <c:pt idx="5330">
                  <c:v>2734</c:v>
                </c:pt>
                <c:pt idx="5331">
                  <c:v>2728</c:v>
                </c:pt>
                <c:pt idx="5332">
                  <c:v>2721</c:v>
                </c:pt>
                <c:pt idx="5333">
                  <c:v>2721</c:v>
                </c:pt>
                <c:pt idx="5334">
                  <c:v>2720</c:v>
                </c:pt>
                <c:pt idx="5335">
                  <c:v>2719</c:v>
                </c:pt>
                <c:pt idx="5336">
                  <c:v>2717</c:v>
                </c:pt>
                <c:pt idx="5337">
                  <c:v>2716</c:v>
                </c:pt>
                <c:pt idx="5338">
                  <c:v>2713</c:v>
                </c:pt>
                <c:pt idx="5339">
                  <c:v>2711</c:v>
                </c:pt>
                <c:pt idx="5340">
                  <c:v>2705</c:v>
                </c:pt>
                <c:pt idx="5341">
                  <c:v>2700</c:v>
                </c:pt>
                <c:pt idx="5342">
                  <c:v>2698</c:v>
                </c:pt>
                <c:pt idx="5343">
                  <c:v>2689</c:v>
                </c:pt>
                <c:pt idx="5344">
                  <c:v>2684</c:v>
                </c:pt>
                <c:pt idx="5345">
                  <c:v>2680</c:v>
                </c:pt>
                <c:pt idx="5346">
                  <c:v>2676</c:v>
                </c:pt>
                <c:pt idx="5347">
                  <c:v>2672</c:v>
                </c:pt>
                <c:pt idx="5348">
                  <c:v>2670</c:v>
                </c:pt>
                <c:pt idx="5349">
                  <c:v>2668</c:v>
                </c:pt>
                <c:pt idx="5350">
                  <c:v>2667</c:v>
                </c:pt>
                <c:pt idx="5351">
                  <c:v>2666</c:v>
                </c:pt>
                <c:pt idx="5352">
                  <c:v>2667</c:v>
                </c:pt>
                <c:pt idx="5353">
                  <c:v>2667</c:v>
                </c:pt>
                <c:pt idx="5354">
                  <c:v>2666</c:v>
                </c:pt>
                <c:pt idx="5355">
                  <c:v>2664</c:v>
                </c:pt>
                <c:pt idx="5356">
                  <c:v>2662</c:v>
                </c:pt>
                <c:pt idx="5357">
                  <c:v>2661</c:v>
                </c:pt>
                <c:pt idx="5358">
                  <c:v>2659</c:v>
                </c:pt>
                <c:pt idx="5359">
                  <c:v>2658</c:v>
                </c:pt>
                <c:pt idx="5360">
                  <c:v>2656</c:v>
                </c:pt>
                <c:pt idx="5361">
                  <c:v>2649</c:v>
                </c:pt>
                <c:pt idx="5362">
                  <c:v>2650</c:v>
                </c:pt>
                <c:pt idx="5363">
                  <c:v>2648</c:v>
                </c:pt>
                <c:pt idx="5364">
                  <c:v>2652</c:v>
                </c:pt>
                <c:pt idx="5365">
                  <c:v>2660</c:v>
                </c:pt>
                <c:pt idx="5366">
                  <c:v>2672</c:v>
                </c:pt>
                <c:pt idx="5367">
                  <c:v>2681</c:v>
                </c:pt>
                <c:pt idx="5368">
                  <c:v>2693</c:v>
                </c:pt>
                <c:pt idx="5369">
                  <c:v>2702</c:v>
                </c:pt>
                <c:pt idx="5370">
                  <c:v>2701</c:v>
                </c:pt>
                <c:pt idx="5371">
                  <c:v>2737</c:v>
                </c:pt>
                <c:pt idx="5372">
                  <c:v>2735</c:v>
                </c:pt>
                <c:pt idx="5373">
                  <c:v>2740</c:v>
                </c:pt>
                <c:pt idx="5374">
                  <c:v>2742</c:v>
                </c:pt>
                <c:pt idx="5375">
                  <c:v>2747</c:v>
                </c:pt>
                <c:pt idx="5376">
                  <c:v>2752</c:v>
                </c:pt>
                <c:pt idx="5377">
                  <c:v>2756</c:v>
                </c:pt>
                <c:pt idx="5378">
                  <c:v>2758</c:v>
                </c:pt>
                <c:pt idx="5379">
                  <c:v>2762</c:v>
                </c:pt>
                <c:pt idx="5380">
                  <c:v>2766</c:v>
                </c:pt>
                <c:pt idx="5381">
                  <c:v>2771</c:v>
                </c:pt>
                <c:pt idx="5382">
                  <c:v>2772</c:v>
                </c:pt>
                <c:pt idx="5383">
                  <c:v>2774</c:v>
                </c:pt>
                <c:pt idx="5384">
                  <c:v>2776</c:v>
                </c:pt>
                <c:pt idx="5385">
                  <c:v>2779</c:v>
                </c:pt>
                <c:pt idx="5386">
                  <c:v>2781</c:v>
                </c:pt>
                <c:pt idx="5387">
                  <c:v>2784</c:v>
                </c:pt>
                <c:pt idx="5388">
                  <c:v>2786</c:v>
                </c:pt>
                <c:pt idx="5389">
                  <c:v>2788</c:v>
                </c:pt>
                <c:pt idx="5390">
                  <c:v>2790</c:v>
                </c:pt>
                <c:pt idx="5391">
                  <c:v>2791</c:v>
                </c:pt>
                <c:pt idx="5392">
                  <c:v>2793</c:v>
                </c:pt>
                <c:pt idx="5393">
                  <c:v>2795</c:v>
                </c:pt>
                <c:pt idx="5394">
                  <c:v>2797</c:v>
                </c:pt>
                <c:pt idx="5395">
                  <c:v>2798</c:v>
                </c:pt>
                <c:pt idx="5396">
                  <c:v>2799</c:v>
                </c:pt>
                <c:pt idx="5397">
                  <c:v>2799</c:v>
                </c:pt>
                <c:pt idx="5398">
                  <c:v>2800</c:v>
                </c:pt>
                <c:pt idx="5399">
                  <c:v>2800</c:v>
                </c:pt>
                <c:pt idx="5400">
                  <c:v>2806</c:v>
                </c:pt>
                <c:pt idx="5401">
                  <c:v>2805</c:v>
                </c:pt>
                <c:pt idx="5402">
                  <c:v>2811</c:v>
                </c:pt>
                <c:pt idx="5403">
                  <c:v>2810</c:v>
                </c:pt>
                <c:pt idx="5404">
                  <c:v>2815</c:v>
                </c:pt>
                <c:pt idx="5405">
                  <c:v>2815</c:v>
                </c:pt>
                <c:pt idx="5406">
                  <c:v>2819</c:v>
                </c:pt>
                <c:pt idx="5407">
                  <c:v>2823</c:v>
                </c:pt>
                <c:pt idx="5408">
                  <c:v>2830</c:v>
                </c:pt>
                <c:pt idx="5409">
                  <c:v>2830</c:v>
                </c:pt>
                <c:pt idx="5410">
                  <c:v>2834</c:v>
                </c:pt>
                <c:pt idx="5411">
                  <c:v>2833</c:v>
                </c:pt>
                <c:pt idx="5412">
                  <c:v>2837</c:v>
                </c:pt>
                <c:pt idx="5413">
                  <c:v>2840</c:v>
                </c:pt>
                <c:pt idx="5414">
                  <c:v>2839</c:v>
                </c:pt>
                <c:pt idx="5415">
                  <c:v>2842</c:v>
                </c:pt>
                <c:pt idx="5416">
                  <c:v>2845</c:v>
                </c:pt>
                <c:pt idx="5417">
                  <c:v>2848</c:v>
                </c:pt>
                <c:pt idx="5418">
                  <c:v>2847</c:v>
                </c:pt>
                <c:pt idx="5419">
                  <c:v>2848</c:v>
                </c:pt>
                <c:pt idx="5420">
                  <c:v>2852</c:v>
                </c:pt>
                <c:pt idx="5421">
                  <c:v>2852</c:v>
                </c:pt>
                <c:pt idx="5422">
                  <c:v>2855</c:v>
                </c:pt>
                <c:pt idx="5423">
                  <c:v>2854</c:v>
                </c:pt>
                <c:pt idx="5424">
                  <c:v>2857</c:v>
                </c:pt>
                <c:pt idx="5425">
                  <c:v>2856</c:v>
                </c:pt>
                <c:pt idx="5426">
                  <c:v>2860</c:v>
                </c:pt>
                <c:pt idx="5427">
                  <c:v>2859</c:v>
                </c:pt>
                <c:pt idx="5428">
                  <c:v>2860</c:v>
                </c:pt>
                <c:pt idx="5429">
                  <c:v>2859</c:v>
                </c:pt>
                <c:pt idx="5430">
                  <c:v>2863</c:v>
                </c:pt>
                <c:pt idx="5431">
                  <c:v>2864</c:v>
                </c:pt>
                <c:pt idx="5432">
                  <c:v>2865</c:v>
                </c:pt>
                <c:pt idx="5433">
                  <c:v>2868</c:v>
                </c:pt>
                <c:pt idx="5434">
                  <c:v>2870</c:v>
                </c:pt>
                <c:pt idx="5435">
                  <c:v>2870</c:v>
                </c:pt>
                <c:pt idx="5436">
                  <c:v>2874</c:v>
                </c:pt>
                <c:pt idx="5437">
                  <c:v>2869</c:v>
                </c:pt>
                <c:pt idx="5438">
                  <c:v>2875</c:v>
                </c:pt>
                <c:pt idx="5439">
                  <c:v>2876</c:v>
                </c:pt>
                <c:pt idx="5440">
                  <c:v>2877</c:v>
                </c:pt>
                <c:pt idx="5441">
                  <c:v>2879</c:v>
                </c:pt>
                <c:pt idx="5442">
                  <c:v>2880</c:v>
                </c:pt>
                <c:pt idx="5443">
                  <c:v>2881</c:v>
                </c:pt>
                <c:pt idx="5444">
                  <c:v>2882</c:v>
                </c:pt>
                <c:pt idx="5445">
                  <c:v>2883</c:v>
                </c:pt>
                <c:pt idx="5446">
                  <c:v>2883</c:v>
                </c:pt>
                <c:pt idx="5447">
                  <c:v>2884</c:v>
                </c:pt>
                <c:pt idx="5448">
                  <c:v>2885</c:v>
                </c:pt>
                <c:pt idx="5449">
                  <c:v>2886</c:v>
                </c:pt>
                <c:pt idx="5450">
                  <c:v>2887</c:v>
                </c:pt>
                <c:pt idx="5451">
                  <c:v>2887</c:v>
                </c:pt>
                <c:pt idx="5452">
                  <c:v>2888</c:v>
                </c:pt>
                <c:pt idx="5453">
                  <c:v>2889</c:v>
                </c:pt>
                <c:pt idx="5454">
                  <c:v>2889</c:v>
                </c:pt>
                <c:pt idx="5455">
                  <c:v>2890</c:v>
                </c:pt>
                <c:pt idx="5456">
                  <c:v>2891</c:v>
                </c:pt>
                <c:pt idx="5457">
                  <c:v>2892</c:v>
                </c:pt>
                <c:pt idx="5458">
                  <c:v>2892</c:v>
                </c:pt>
                <c:pt idx="5459">
                  <c:v>2893</c:v>
                </c:pt>
                <c:pt idx="5460">
                  <c:v>2893</c:v>
                </c:pt>
                <c:pt idx="5461">
                  <c:v>2894</c:v>
                </c:pt>
                <c:pt idx="5462">
                  <c:v>2894</c:v>
                </c:pt>
                <c:pt idx="5463">
                  <c:v>2895</c:v>
                </c:pt>
                <c:pt idx="5464">
                  <c:v>2895</c:v>
                </c:pt>
                <c:pt idx="5465">
                  <c:v>2896</c:v>
                </c:pt>
                <c:pt idx="5466">
                  <c:v>2897</c:v>
                </c:pt>
                <c:pt idx="5467">
                  <c:v>2897</c:v>
                </c:pt>
                <c:pt idx="5468">
                  <c:v>2898</c:v>
                </c:pt>
                <c:pt idx="5469">
                  <c:v>2898</c:v>
                </c:pt>
                <c:pt idx="5470">
                  <c:v>2899</c:v>
                </c:pt>
                <c:pt idx="5471">
                  <c:v>2899</c:v>
                </c:pt>
                <c:pt idx="5472">
                  <c:v>2900</c:v>
                </c:pt>
                <c:pt idx="5473">
                  <c:v>2900</c:v>
                </c:pt>
                <c:pt idx="5474">
                  <c:v>2901</c:v>
                </c:pt>
                <c:pt idx="5475">
                  <c:v>2901</c:v>
                </c:pt>
                <c:pt idx="5476">
                  <c:v>2902</c:v>
                </c:pt>
                <c:pt idx="5477">
                  <c:v>2902</c:v>
                </c:pt>
                <c:pt idx="5478">
                  <c:v>2903</c:v>
                </c:pt>
                <c:pt idx="5479">
                  <c:v>2903</c:v>
                </c:pt>
                <c:pt idx="5480">
                  <c:v>2903</c:v>
                </c:pt>
                <c:pt idx="5481">
                  <c:v>2904</c:v>
                </c:pt>
                <c:pt idx="5482">
                  <c:v>2904</c:v>
                </c:pt>
                <c:pt idx="5483">
                  <c:v>2905</c:v>
                </c:pt>
                <c:pt idx="5484">
                  <c:v>2905</c:v>
                </c:pt>
                <c:pt idx="5485">
                  <c:v>2905</c:v>
                </c:pt>
                <c:pt idx="5486">
                  <c:v>2906</c:v>
                </c:pt>
                <c:pt idx="5487">
                  <c:v>2906</c:v>
                </c:pt>
                <c:pt idx="5488">
                  <c:v>2906</c:v>
                </c:pt>
                <c:pt idx="5489">
                  <c:v>2907</c:v>
                </c:pt>
                <c:pt idx="5490">
                  <c:v>2907</c:v>
                </c:pt>
                <c:pt idx="5491">
                  <c:v>2908</c:v>
                </c:pt>
                <c:pt idx="5492">
                  <c:v>2908</c:v>
                </c:pt>
                <c:pt idx="5493">
                  <c:v>2908</c:v>
                </c:pt>
                <c:pt idx="5494">
                  <c:v>2909</c:v>
                </c:pt>
                <c:pt idx="5495">
                  <c:v>2909</c:v>
                </c:pt>
                <c:pt idx="5496">
                  <c:v>2909</c:v>
                </c:pt>
                <c:pt idx="5497">
                  <c:v>2909</c:v>
                </c:pt>
                <c:pt idx="5498">
                  <c:v>2910</c:v>
                </c:pt>
                <c:pt idx="5499">
                  <c:v>2910</c:v>
                </c:pt>
                <c:pt idx="5500">
                  <c:v>2911</c:v>
                </c:pt>
                <c:pt idx="5501">
                  <c:v>2911</c:v>
                </c:pt>
                <c:pt idx="5502">
                  <c:v>2911</c:v>
                </c:pt>
                <c:pt idx="5503">
                  <c:v>2912</c:v>
                </c:pt>
                <c:pt idx="5504">
                  <c:v>2912</c:v>
                </c:pt>
                <c:pt idx="5505">
                  <c:v>2912</c:v>
                </c:pt>
                <c:pt idx="5506">
                  <c:v>2913</c:v>
                </c:pt>
                <c:pt idx="5507">
                  <c:v>2913</c:v>
                </c:pt>
                <c:pt idx="5508">
                  <c:v>2913</c:v>
                </c:pt>
                <c:pt idx="5509">
                  <c:v>2914</c:v>
                </c:pt>
                <c:pt idx="5510">
                  <c:v>2914</c:v>
                </c:pt>
                <c:pt idx="5511">
                  <c:v>2914</c:v>
                </c:pt>
                <c:pt idx="5512">
                  <c:v>2914</c:v>
                </c:pt>
                <c:pt idx="5513">
                  <c:v>2914</c:v>
                </c:pt>
                <c:pt idx="5514">
                  <c:v>2915</c:v>
                </c:pt>
                <c:pt idx="5515">
                  <c:v>2915</c:v>
                </c:pt>
                <c:pt idx="5516">
                  <c:v>2915</c:v>
                </c:pt>
                <c:pt idx="5517">
                  <c:v>2915</c:v>
                </c:pt>
                <c:pt idx="5518">
                  <c:v>2916</c:v>
                </c:pt>
                <c:pt idx="5519">
                  <c:v>2916</c:v>
                </c:pt>
                <c:pt idx="5520">
                  <c:v>2916</c:v>
                </c:pt>
                <c:pt idx="5521">
                  <c:v>2916</c:v>
                </c:pt>
                <c:pt idx="5522">
                  <c:v>2917</c:v>
                </c:pt>
                <c:pt idx="5523">
                  <c:v>2917</c:v>
                </c:pt>
                <c:pt idx="5524">
                  <c:v>2917</c:v>
                </c:pt>
                <c:pt idx="5525">
                  <c:v>2917</c:v>
                </c:pt>
                <c:pt idx="5526">
                  <c:v>2918</c:v>
                </c:pt>
                <c:pt idx="5527">
                  <c:v>2918</c:v>
                </c:pt>
                <c:pt idx="5528">
                  <c:v>2918</c:v>
                </c:pt>
                <c:pt idx="5529">
                  <c:v>2918</c:v>
                </c:pt>
                <c:pt idx="5530">
                  <c:v>2919</c:v>
                </c:pt>
                <c:pt idx="5531">
                  <c:v>2919</c:v>
                </c:pt>
                <c:pt idx="5532">
                  <c:v>2919</c:v>
                </c:pt>
                <c:pt idx="5533">
                  <c:v>2919</c:v>
                </c:pt>
                <c:pt idx="5534">
                  <c:v>2920</c:v>
                </c:pt>
                <c:pt idx="5535">
                  <c:v>2920</c:v>
                </c:pt>
                <c:pt idx="5536">
                  <c:v>2920</c:v>
                </c:pt>
                <c:pt idx="5537">
                  <c:v>2920</c:v>
                </c:pt>
                <c:pt idx="5538">
                  <c:v>2920</c:v>
                </c:pt>
                <c:pt idx="5539">
                  <c:v>2920</c:v>
                </c:pt>
                <c:pt idx="5540">
                  <c:v>2921</c:v>
                </c:pt>
                <c:pt idx="5541">
                  <c:v>2921</c:v>
                </c:pt>
                <c:pt idx="5542">
                  <c:v>2921</c:v>
                </c:pt>
                <c:pt idx="5543">
                  <c:v>2921</c:v>
                </c:pt>
                <c:pt idx="5544">
                  <c:v>2921</c:v>
                </c:pt>
                <c:pt idx="5545">
                  <c:v>2922</c:v>
                </c:pt>
                <c:pt idx="5546">
                  <c:v>2922</c:v>
                </c:pt>
                <c:pt idx="5547">
                  <c:v>2922</c:v>
                </c:pt>
                <c:pt idx="5548">
                  <c:v>2922</c:v>
                </c:pt>
                <c:pt idx="5549">
                  <c:v>2922</c:v>
                </c:pt>
                <c:pt idx="5550">
                  <c:v>2922</c:v>
                </c:pt>
                <c:pt idx="5551">
                  <c:v>2922</c:v>
                </c:pt>
                <c:pt idx="5552">
                  <c:v>2923</c:v>
                </c:pt>
                <c:pt idx="5553">
                  <c:v>2923</c:v>
                </c:pt>
                <c:pt idx="5554">
                  <c:v>2923</c:v>
                </c:pt>
                <c:pt idx="5555">
                  <c:v>2923</c:v>
                </c:pt>
                <c:pt idx="5556">
                  <c:v>2923</c:v>
                </c:pt>
                <c:pt idx="5557">
                  <c:v>2924</c:v>
                </c:pt>
                <c:pt idx="5558">
                  <c:v>2924</c:v>
                </c:pt>
                <c:pt idx="5559">
                  <c:v>2924</c:v>
                </c:pt>
                <c:pt idx="5560">
                  <c:v>2924</c:v>
                </c:pt>
                <c:pt idx="5561">
                  <c:v>2924</c:v>
                </c:pt>
                <c:pt idx="5562">
                  <c:v>2924</c:v>
                </c:pt>
                <c:pt idx="5563">
                  <c:v>2925</c:v>
                </c:pt>
                <c:pt idx="5564">
                  <c:v>2925</c:v>
                </c:pt>
                <c:pt idx="5565">
                  <c:v>2925</c:v>
                </c:pt>
                <c:pt idx="5566">
                  <c:v>2925</c:v>
                </c:pt>
                <c:pt idx="5567">
                  <c:v>2925</c:v>
                </c:pt>
                <c:pt idx="5568">
                  <c:v>2925</c:v>
                </c:pt>
                <c:pt idx="5569">
                  <c:v>2926</c:v>
                </c:pt>
                <c:pt idx="5570">
                  <c:v>2926</c:v>
                </c:pt>
                <c:pt idx="5571">
                  <c:v>2926</c:v>
                </c:pt>
                <c:pt idx="5572">
                  <c:v>2926</c:v>
                </c:pt>
                <c:pt idx="5573">
                  <c:v>2926</c:v>
                </c:pt>
                <c:pt idx="5574">
                  <c:v>2926</c:v>
                </c:pt>
                <c:pt idx="5575">
                  <c:v>2926</c:v>
                </c:pt>
                <c:pt idx="5576">
                  <c:v>2927</c:v>
                </c:pt>
                <c:pt idx="5577">
                  <c:v>2927</c:v>
                </c:pt>
                <c:pt idx="5578">
                  <c:v>2927</c:v>
                </c:pt>
                <c:pt idx="5579">
                  <c:v>2927</c:v>
                </c:pt>
                <c:pt idx="5580">
                  <c:v>2927</c:v>
                </c:pt>
                <c:pt idx="5581">
                  <c:v>2927</c:v>
                </c:pt>
                <c:pt idx="5582">
                  <c:v>2927</c:v>
                </c:pt>
                <c:pt idx="5583">
                  <c:v>2928</c:v>
                </c:pt>
                <c:pt idx="5584">
                  <c:v>2928</c:v>
                </c:pt>
                <c:pt idx="5585">
                  <c:v>2928</c:v>
                </c:pt>
                <c:pt idx="5586">
                  <c:v>2928</c:v>
                </c:pt>
                <c:pt idx="5587">
                  <c:v>2928</c:v>
                </c:pt>
                <c:pt idx="5588">
                  <c:v>2928</c:v>
                </c:pt>
                <c:pt idx="5589">
                  <c:v>2928</c:v>
                </c:pt>
                <c:pt idx="5590">
                  <c:v>2928</c:v>
                </c:pt>
                <c:pt idx="5591">
                  <c:v>2928</c:v>
                </c:pt>
                <c:pt idx="5592">
                  <c:v>2928</c:v>
                </c:pt>
                <c:pt idx="5593">
                  <c:v>2929</c:v>
                </c:pt>
                <c:pt idx="5594">
                  <c:v>2929</c:v>
                </c:pt>
                <c:pt idx="5595">
                  <c:v>2929</c:v>
                </c:pt>
                <c:pt idx="5596">
                  <c:v>2929</c:v>
                </c:pt>
                <c:pt idx="5597">
                  <c:v>2929</c:v>
                </c:pt>
                <c:pt idx="5598">
                  <c:v>2930</c:v>
                </c:pt>
                <c:pt idx="5599">
                  <c:v>2930</c:v>
                </c:pt>
                <c:pt idx="5600">
                  <c:v>2930</c:v>
                </c:pt>
                <c:pt idx="5601">
                  <c:v>2930</c:v>
                </c:pt>
                <c:pt idx="5602">
                  <c:v>2930</c:v>
                </c:pt>
                <c:pt idx="5603">
                  <c:v>2930</c:v>
                </c:pt>
                <c:pt idx="5604">
                  <c:v>2930</c:v>
                </c:pt>
                <c:pt idx="5605">
                  <c:v>2930</c:v>
                </c:pt>
                <c:pt idx="5606">
                  <c:v>2930</c:v>
                </c:pt>
                <c:pt idx="5607">
                  <c:v>2930</c:v>
                </c:pt>
                <c:pt idx="5608">
                  <c:v>2930</c:v>
                </c:pt>
                <c:pt idx="5609">
                  <c:v>2931</c:v>
                </c:pt>
                <c:pt idx="5610">
                  <c:v>2931</c:v>
                </c:pt>
                <c:pt idx="5611">
                  <c:v>2931</c:v>
                </c:pt>
                <c:pt idx="5612">
                  <c:v>2931</c:v>
                </c:pt>
                <c:pt idx="5613">
                  <c:v>2931</c:v>
                </c:pt>
                <c:pt idx="5614">
                  <c:v>2931</c:v>
                </c:pt>
                <c:pt idx="5615">
                  <c:v>2931</c:v>
                </c:pt>
                <c:pt idx="5616">
                  <c:v>2931</c:v>
                </c:pt>
                <c:pt idx="5617">
                  <c:v>2931</c:v>
                </c:pt>
                <c:pt idx="5618">
                  <c:v>2932</c:v>
                </c:pt>
                <c:pt idx="5619">
                  <c:v>2932</c:v>
                </c:pt>
                <c:pt idx="5620">
                  <c:v>2932</c:v>
                </c:pt>
                <c:pt idx="5621">
                  <c:v>2932</c:v>
                </c:pt>
                <c:pt idx="5622">
                  <c:v>2931</c:v>
                </c:pt>
                <c:pt idx="5623">
                  <c:v>2931</c:v>
                </c:pt>
                <c:pt idx="5624">
                  <c:v>2931</c:v>
                </c:pt>
                <c:pt idx="5625">
                  <c:v>2927</c:v>
                </c:pt>
                <c:pt idx="5626">
                  <c:v>2933</c:v>
                </c:pt>
                <c:pt idx="5627">
                  <c:v>2932</c:v>
                </c:pt>
                <c:pt idx="5628">
                  <c:v>2936</c:v>
                </c:pt>
                <c:pt idx="5629">
                  <c:v>2935</c:v>
                </c:pt>
                <c:pt idx="5630">
                  <c:v>2934</c:v>
                </c:pt>
                <c:pt idx="5631">
                  <c:v>2938</c:v>
                </c:pt>
                <c:pt idx="5632">
                  <c:v>2935</c:v>
                </c:pt>
                <c:pt idx="5633">
                  <c:v>2938</c:v>
                </c:pt>
                <c:pt idx="5634">
                  <c:v>2942</c:v>
                </c:pt>
                <c:pt idx="5635">
                  <c:v>2938</c:v>
                </c:pt>
                <c:pt idx="5636">
                  <c:v>2942</c:v>
                </c:pt>
                <c:pt idx="5637">
                  <c:v>2938</c:v>
                </c:pt>
                <c:pt idx="5638">
                  <c:v>2942</c:v>
                </c:pt>
                <c:pt idx="5639">
                  <c:v>2942</c:v>
                </c:pt>
                <c:pt idx="5640">
                  <c:v>2935</c:v>
                </c:pt>
                <c:pt idx="5641">
                  <c:v>2931</c:v>
                </c:pt>
                <c:pt idx="5642">
                  <c:v>2915</c:v>
                </c:pt>
                <c:pt idx="5643">
                  <c:v>2893</c:v>
                </c:pt>
                <c:pt idx="5644">
                  <c:v>2883</c:v>
                </c:pt>
                <c:pt idx="5645">
                  <c:v>2862</c:v>
                </c:pt>
                <c:pt idx="5646">
                  <c:v>2842</c:v>
                </c:pt>
                <c:pt idx="5647">
                  <c:v>2828</c:v>
                </c:pt>
                <c:pt idx="5648">
                  <c:v>2813</c:v>
                </c:pt>
                <c:pt idx="5649">
                  <c:v>2794</c:v>
                </c:pt>
                <c:pt idx="5650">
                  <c:v>2780</c:v>
                </c:pt>
                <c:pt idx="5651">
                  <c:v>2771</c:v>
                </c:pt>
                <c:pt idx="5652">
                  <c:v>2757</c:v>
                </c:pt>
                <c:pt idx="5653">
                  <c:v>2745</c:v>
                </c:pt>
                <c:pt idx="5654">
                  <c:v>2732</c:v>
                </c:pt>
                <c:pt idx="5655">
                  <c:v>2720</c:v>
                </c:pt>
                <c:pt idx="5656">
                  <c:v>2709</c:v>
                </c:pt>
                <c:pt idx="5657">
                  <c:v>2698</c:v>
                </c:pt>
                <c:pt idx="5658">
                  <c:v>2688</c:v>
                </c:pt>
                <c:pt idx="5659">
                  <c:v>2681</c:v>
                </c:pt>
                <c:pt idx="5660">
                  <c:v>2672</c:v>
                </c:pt>
                <c:pt idx="5661">
                  <c:v>2662</c:v>
                </c:pt>
                <c:pt idx="5662">
                  <c:v>2653</c:v>
                </c:pt>
                <c:pt idx="5663">
                  <c:v>2646</c:v>
                </c:pt>
                <c:pt idx="5664">
                  <c:v>2636</c:v>
                </c:pt>
                <c:pt idx="5665">
                  <c:v>2629</c:v>
                </c:pt>
                <c:pt idx="5666">
                  <c:v>2622</c:v>
                </c:pt>
                <c:pt idx="5667">
                  <c:v>2613</c:v>
                </c:pt>
                <c:pt idx="5668">
                  <c:v>2604</c:v>
                </c:pt>
                <c:pt idx="5669">
                  <c:v>2595</c:v>
                </c:pt>
                <c:pt idx="5670">
                  <c:v>2590</c:v>
                </c:pt>
                <c:pt idx="5671">
                  <c:v>2582</c:v>
                </c:pt>
                <c:pt idx="5672">
                  <c:v>2578</c:v>
                </c:pt>
                <c:pt idx="5673">
                  <c:v>2573</c:v>
                </c:pt>
                <c:pt idx="5674">
                  <c:v>2568</c:v>
                </c:pt>
                <c:pt idx="5675">
                  <c:v>2561</c:v>
                </c:pt>
                <c:pt idx="5676">
                  <c:v>2557</c:v>
                </c:pt>
                <c:pt idx="5677">
                  <c:v>2550</c:v>
                </c:pt>
                <c:pt idx="5678">
                  <c:v>2546</c:v>
                </c:pt>
                <c:pt idx="5679">
                  <c:v>2539</c:v>
                </c:pt>
                <c:pt idx="5680">
                  <c:v>2536</c:v>
                </c:pt>
                <c:pt idx="5681">
                  <c:v>2532</c:v>
                </c:pt>
                <c:pt idx="5682">
                  <c:v>2527</c:v>
                </c:pt>
                <c:pt idx="5683">
                  <c:v>2523</c:v>
                </c:pt>
                <c:pt idx="5684">
                  <c:v>2518</c:v>
                </c:pt>
                <c:pt idx="5685">
                  <c:v>2514</c:v>
                </c:pt>
                <c:pt idx="5686">
                  <c:v>2510</c:v>
                </c:pt>
                <c:pt idx="5687">
                  <c:v>2506</c:v>
                </c:pt>
                <c:pt idx="5688">
                  <c:v>2502</c:v>
                </c:pt>
                <c:pt idx="5689">
                  <c:v>2497</c:v>
                </c:pt>
                <c:pt idx="5690">
                  <c:v>2492</c:v>
                </c:pt>
                <c:pt idx="5691">
                  <c:v>2490</c:v>
                </c:pt>
                <c:pt idx="5692">
                  <c:v>2486</c:v>
                </c:pt>
                <c:pt idx="5693">
                  <c:v>2477</c:v>
                </c:pt>
                <c:pt idx="5694">
                  <c:v>2474</c:v>
                </c:pt>
                <c:pt idx="5695">
                  <c:v>2469</c:v>
                </c:pt>
                <c:pt idx="5696">
                  <c:v>2467</c:v>
                </c:pt>
                <c:pt idx="5697">
                  <c:v>2466</c:v>
                </c:pt>
                <c:pt idx="5698">
                  <c:v>2465</c:v>
                </c:pt>
                <c:pt idx="5699">
                  <c:v>2465</c:v>
                </c:pt>
                <c:pt idx="5700">
                  <c:v>2470</c:v>
                </c:pt>
                <c:pt idx="5701">
                  <c:v>2473</c:v>
                </c:pt>
                <c:pt idx="5702">
                  <c:v>2478</c:v>
                </c:pt>
                <c:pt idx="5703">
                  <c:v>2486</c:v>
                </c:pt>
                <c:pt idx="5704">
                  <c:v>2498</c:v>
                </c:pt>
                <c:pt idx="5705">
                  <c:v>2513</c:v>
                </c:pt>
                <c:pt idx="5706">
                  <c:v>2525</c:v>
                </c:pt>
                <c:pt idx="5707">
                  <c:v>2539</c:v>
                </c:pt>
                <c:pt idx="5708">
                  <c:v>2552</c:v>
                </c:pt>
                <c:pt idx="5709">
                  <c:v>2564</c:v>
                </c:pt>
                <c:pt idx="5710">
                  <c:v>2573</c:v>
                </c:pt>
                <c:pt idx="5711">
                  <c:v>2585</c:v>
                </c:pt>
                <c:pt idx="5712">
                  <c:v>2596</c:v>
                </c:pt>
                <c:pt idx="5713">
                  <c:v>2606</c:v>
                </c:pt>
                <c:pt idx="5714">
                  <c:v>2615</c:v>
                </c:pt>
                <c:pt idx="5715">
                  <c:v>2623</c:v>
                </c:pt>
                <c:pt idx="5716">
                  <c:v>2631</c:v>
                </c:pt>
                <c:pt idx="5717">
                  <c:v>2639</c:v>
                </c:pt>
                <c:pt idx="5718">
                  <c:v>2652</c:v>
                </c:pt>
                <c:pt idx="5719">
                  <c:v>2660</c:v>
                </c:pt>
                <c:pt idx="5720">
                  <c:v>2666</c:v>
                </c:pt>
                <c:pt idx="5721">
                  <c:v>2673</c:v>
                </c:pt>
                <c:pt idx="5722">
                  <c:v>2679</c:v>
                </c:pt>
                <c:pt idx="5723">
                  <c:v>2686</c:v>
                </c:pt>
                <c:pt idx="5724">
                  <c:v>2693</c:v>
                </c:pt>
                <c:pt idx="5725">
                  <c:v>2700</c:v>
                </c:pt>
                <c:pt idx="5726">
                  <c:v>2708</c:v>
                </c:pt>
                <c:pt idx="5727">
                  <c:v>2720</c:v>
                </c:pt>
                <c:pt idx="5728">
                  <c:v>2727</c:v>
                </c:pt>
                <c:pt idx="5729">
                  <c:v>2727</c:v>
                </c:pt>
                <c:pt idx="5730">
                  <c:v>2736</c:v>
                </c:pt>
                <c:pt idx="5731">
                  <c:v>2742</c:v>
                </c:pt>
                <c:pt idx="5732">
                  <c:v>2747</c:v>
                </c:pt>
                <c:pt idx="5733">
                  <c:v>2753</c:v>
                </c:pt>
                <c:pt idx="5734">
                  <c:v>2757</c:v>
                </c:pt>
                <c:pt idx="5735">
                  <c:v>2761</c:v>
                </c:pt>
                <c:pt idx="5736">
                  <c:v>2765</c:v>
                </c:pt>
                <c:pt idx="5737">
                  <c:v>2770</c:v>
                </c:pt>
                <c:pt idx="5738">
                  <c:v>2775</c:v>
                </c:pt>
                <c:pt idx="5739">
                  <c:v>2777</c:v>
                </c:pt>
                <c:pt idx="5740">
                  <c:v>2781</c:v>
                </c:pt>
                <c:pt idx="5741">
                  <c:v>2785</c:v>
                </c:pt>
                <c:pt idx="5742">
                  <c:v>2787</c:v>
                </c:pt>
                <c:pt idx="5743">
                  <c:v>2788</c:v>
                </c:pt>
                <c:pt idx="5744">
                  <c:v>2793</c:v>
                </c:pt>
                <c:pt idx="5745">
                  <c:v>2798</c:v>
                </c:pt>
                <c:pt idx="5746">
                  <c:v>2798</c:v>
                </c:pt>
                <c:pt idx="5747">
                  <c:v>2799</c:v>
                </c:pt>
                <c:pt idx="5748">
                  <c:v>2803</c:v>
                </c:pt>
                <c:pt idx="5749">
                  <c:v>2808</c:v>
                </c:pt>
                <c:pt idx="5750">
                  <c:v>2809</c:v>
                </c:pt>
                <c:pt idx="5751">
                  <c:v>2809</c:v>
                </c:pt>
                <c:pt idx="5752">
                  <c:v>2809</c:v>
                </c:pt>
                <c:pt idx="5753">
                  <c:v>2817</c:v>
                </c:pt>
                <c:pt idx="5754">
                  <c:v>2819</c:v>
                </c:pt>
                <c:pt idx="5755">
                  <c:v>2822</c:v>
                </c:pt>
                <c:pt idx="5756">
                  <c:v>2826</c:v>
                </c:pt>
                <c:pt idx="5757">
                  <c:v>2827</c:v>
                </c:pt>
                <c:pt idx="5758">
                  <c:v>2828</c:v>
                </c:pt>
                <c:pt idx="5759">
                  <c:v>2830</c:v>
                </c:pt>
                <c:pt idx="5760">
                  <c:v>2833</c:v>
                </c:pt>
                <c:pt idx="5761">
                  <c:v>2835</c:v>
                </c:pt>
                <c:pt idx="5762">
                  <c:v>2836</c:v>
                </c:pt>
                <c:pt idx="5763">
                  <c:v>2838</c:v>
                </c:pt>
                <c:pt idx="5764">
                  <c:v>2839</c:v>
                </c:pt>
                <c:pt idx="5765">
                  <c:v>2841</c:v>
                </c:pt>
                <c:pt idx="5766">
                  <c:v>2843</c:v>
                </c:pt>
                <c:pt idx="5767">
                  <c:v>2844</c:v>
                </c:pt>
                <c:pt idx="5768">
                  <c:v>2846</c:v>
                </c:pt>
                <c:pt idx="5769">
                  <c:v>2847</c:v>
                </c:pt>
                <c:pt idx="5770">
                  <c:v>2849</c:v>
                </c:pt>
                <c:pt idx="5771">
                  <c:v>2850</c:v>
                </c:pt>
                <c:pt idx="5772">
                  <c:v>2851</c:v>
                </c:pt>
                <c:pt idx="5773">
                  <c:v>2853</c:v>
                </c:pt>
                <c:pt idx="5774">
                  <c:v>2854</c:v>
                </c:pt>
                <c:pt idx="5775">
                  <c:v>2856</c:v>
                </c:pt>
                <c:pt idx="5776">
                  <c:v>2857</c:v>
                </c:pt>
                <c:pt idx="5777">
                  <c:v>2858</c:v>
                </c:pt>
                <c:pt idx="5778">
                  <c:v>2859</c:v>
                </c:pt>
                <c:pt idx="5779">
                  <c:v>2860</c:v>
                </c:pt>
                <c:pt idx="5780">
                  <c:v>2862</c:v>
                </c:pt>
                <c:pt idx="5781">
                  <c:v>2863</c:v>
                </c:pt>
                <c:pt idx="5782">
                  <c:v>2864</c:v>
                </c:pt>
                <c:pt idx="5783">
                  <c:v>2865</c:v>
                </c:pt>
                <c:pt idx="5784">
                  <c:v>2866</c:v>
                </c:pt>
                <c:pt idx="5785">
                  <c:v>2867</c:v>
                </c:pt>
                <c:pt idx="5786">
                  <c:v>2868</c:v>
                </c:pt>
                <c:pt idx="5787">
                  <c:v>2869</c:v>
                </c:pt>
                <c:pt idx="5788">
                  <c:v>2870</c:v>
                </c:pt>
                <c:pt idx="5789">
                  <c:v>2871</c:v>
                </c:pt>
                <c:pt idx="5790">
                  <c:v>2873</c:v>
                </c:pt>
                <c:pt idx="5791">
                  <c:v>2873</c:v>
                </c:pt>
                <c:pt idx="5792">
                  <c:v>2874</c:v>
                </c:pt>
                <c:pt idx="5793">
                  <c:v>2875</c:v>
                </c:pt>
                <c:pt idx="5794">
                  <c:v>2876</c:v>
                </c:pt>
                <c:pt idx="5795">
                  <c:v>2877</c:v>
                </c:pt>
                <c:pt idx="5796">
                  <c:v>2878</c:v>
                </c:pt>
                <c:pt idx="5797">
                  <c:v>2879</c:v>
                </c:pt>
                <c:pt idx="5798">
                  <c:v>2879</c:v>
                </c:pt>
                <c:pt idx="5799">
                  <c:v>2880</c:v>
                </c:pt>
                <c:pt idx="5800">
                  <c:v>2881</c:v>
                </c:pt>
                <c:pt idx="5801">
                  <c:v>2882</c:v>
                </c:pt>
                <c:pt idx="5802">
                  <c:v>2883</c:v>
                </c:pt>
                <c:pt idx="5803">
                  <c:v>2883</c:v>
                </c:pt>
                <c:pt idx="5804">
                  <c:v>2884</c:v>
                </c:pt>
                <c:pt idx="5805">
                  <c:v>2885</c:v>
                </c:pt>
                <c:pt idx="5806">
                  <c:v>2886</c:v>
                </c:pt>
                <c:pt idx="5807">
                  <c:v>2887</c:v>
                </c:pt>
                <c:pt idx="5808">
                  <c:v>2887</c:v>
                </c:pt>
                <c:pt idx="5809">
                  <c:v>2888</c:v>
                </c:pt>
                <c:pt idx="5810">
                  <c:v>2889</c:v>
                </c:pt>
                <c:pt idx="5811">
                  <c:v>2889</c:v>
                </c:pt>
                <c:pt idx="5812">
                  <c:v>2890</c:v>
                </c:pt>
                <c:pt idx="5813">
                  <c:v>2891</c:v>
                </c:pt>
                <c:pt idx="5814">
                  <c:v>2892</c:v>
                </c:pt>
                <c:pt idx="5815">
                  <c:v>2892</c:v>
                </c:pt>
                <c:pt idx="5816">
                  <c:v>2893</c:v>
                </c:pt>
                <c:pt idx="5817">
                  <c:v>2894</c:v>
                </c:pt>
                <c:pt idx="5818">
                  <c:v>2894</c:v>
                </c:pt>
                <c:pt idx="5819">
                  <c:v>2894</c:v>
                </c:pt>
                <c:pt idx="5820">
                  <c:v>2895</c:v>
                </c:pt>
                <c:pt idx="5821">
                  <c:v>2896</c:v>
                </c:pt>
                <c:pt idx="5822">
                  <c:v>2897</c:v>
                </c:pt>
                <c:pt idx="5823">
                  <c:v>2897</c:v>
                </c:pt>
                <c:pt idx="5824">
                  <c:v>2897</c:v>
                </c:pt>
                <c:pt idx="5825">
                  <c:v>2898</c:v>
                </c:pt>
                <c:pt idx="5826">
                  <c:v>2899</c:v>
                </c:pt>
                <c:pt idx="5827">
                  <c:v>2899</c:v>
                </c:pt>
                <c:pt idx="5828">
                  <c:v>2900</c:v>
                </c:pt>
                <c:pt idx="5829">
                  <c:v>2900</c:v>
                </c:pt>
                <c:pt idx="5830">
                  <c:v>2901</c:v>
                </c:pt>
                <c:pt idx="5831">
                  <c:v>2902</c:v>
                </c:pt>
                <c:pt idx="5832">
                  <c:v>2902</c:v>
                </c:pt>
                <c:pt idx="5833">
                  <c:v>2903</c:v>
                </c:pt>
                <c:pt idx="5834">
                  <c:v>2903</c:v>
                </c:pt>
                <c:pt idx="5835">
                  <c:v>2903</c:v>
                </c:pt>
                <c:pt idx="5836">
                  <c:v>2904</c:v>
                </c:pt>
                <c:pt idx="5837">
                  <c:v>2905</c:v>
                </c:pt>
                <c:pt idx="5838">
                  <c:v>2905</c:v>
                </c:pt>
                <c:pt idx="5839">
                  <c:v>2906</c:v>
                </c:pt>
                <c:pt idx="5840">
                  <c:v>2906</c:v>
                </c:pt>
                <c:pt idx="5841">
                  <c:v>2906</c:v>
                </c:pt>
                <c:pt idx="5842">
                  <c:v>2907</c:v>
                </c:pt>
                <c:pt idx="5843">
                  <c:v>2907</c:v>
                </c:pt>
                <c:pt idx="5844">
                  <c:v>2908</c:v>
                </c:pt>
                <c:pt idx="5845">
                  <c:v>2908</c:v>
                </c:pt>
                <c:pt idx="5846">
                  <c:v>2909</c:v>
                </c:pt>
                <c:pt idx="5847">
                  <c:v>2909</c:v>
                </c:pt>
                <c:pt idx="5848">
                  <c:v>2910</c:v>
                </c:pt>
                <c:pt idx="5849">
                  <c:v>2910</c:v>
                </c:pt>
                <c:pt idx="5850">
                  <c:v>2911</c:v>
                </c:pt>
                <c:pt idx="5851">
                  <c:v>2911</c:v>
                </c:pt>
                <c:pt idx="5852">
                  <c:v>2911</c:v>
                </c:pt>
                <c:pt idx="5853">
                  <c:v>2912</c:v>
                </c:pt>
                <c:pt idx="5854">
                  <c:v>2912</c:v>
                </c:pt>
                <c:pt idx="5855">
                  <c:v>2913</c:v>
                </c:pt>
                <c:pt idx="5856">
                  <c:v>2913</c:v>
                </c:pt>
                <c:pt idx="5857">
                  <c:v>2914</c:v>
                </c:pt>
                <c:pt idx="5858">
                  <c:v>2914</c:v>
                </c:pt>
                <c:pt idx="5859">
                  <c:v>2914</c:v>
                </c:pt>
                <c:pt idx="5860">
                  <c:v>2914</c:v>
                </c:pt>
                <c:pt idx="5861">
                  <c:v>2915</c:v>
                </c:pt>
                <c:pt idx="5862">
                  <c:v>2915</c:v>
                </c:pt>
                <c:pt idx="5863">
                  <c:v>2915</c:v>
                </c:pt>
                <c:pt idx="5864">
                  <c:v>2914</c:v>
                </c:pt>
                <c:pt idx="5865">
                  <c:v>2915</c:v>
                </c:pt>
                <c:pt idx="5866">
                  <c:v>2915</c:v>
                </c:pt>
                <c:pt idx="5867">
                  <c:v>2916</c:v>
                </c:pt>
                <c:pt idx="5868">
                  <c:v>2916</c:v>
                </c:pt>
                <c:pt idx="5869">
                  <c:v>2916</c:v>
                </c:pt>
                <c:pt idx="5870">
                  <c:v>2916</c:v>
                </c:pt>
                <c:pt idx="5871">
                  <c:v>2918</c:v>
                </c:pt>
                <c:pt idx="5872">
                  <c:v>2919</c:v>
                </c:pt>
                <c:pt idx="5873">
                  <c:v>2919</c:v>
                </c:pt>
                <c:pt idx="5874">
                  <c:v>2919</c:v>
                </c:pt>
                <c:pt idx="5875">
                  <c:v>2920</c:v>
                </c:pt>
                <c:pt idx="5876">
                  <c:v>2920</c:v>
                </c:pt>
                <c:pt idx="5877">
                  <c:v>2920</c:v>
                </c:pt>
                <c:pt idx="5878">
                  <c:v>2921</c:v>
                </c:pt>
                <c:pt idx="5879">
                  <c:v>2921</c:v>
                </c:pt>
                <c:pt idx="5880">
                  <c:v>2921</c:v>
                </c:pt>
                <c:pt idx="5881">
                  <c:v>2921</c:v>
                </c:pt>
                <c:pt idx="5882">
                  <c:v>2922</c:v>
                </c:pt>
                <c:pt idx="5883">
                  <c:v>2922</c:v>
                </c:pt>
                <c:pt idx="5884">
                  <c:v>2923</c:v>
                </c:pt>
                <c:pt idx="5885">
                  <c:v>2923</c:v>
                </c:pt>
                <c:pt idx="5886">
                  <c:v>2923</c:v>
                </c:pt>
                <c:pt idx="5887">
                  <c:v>2924</c:v>
                </c:pt>
                <c:pt idx="5888">
                  <c:v>2924</c:v>
                </c:pt>
                <c:pt idx="5889">
                  <c:v>2924</c:v>
                </c:pt>
                <c:pt idx="5890">
                  <c:v>2925</c:v>
                </c:pt>
                <c:pt idx="5891">
                  <c:v>2925</c:v>
                </c:pt>
                <c:pt idx="5892">
                  <c:v>2925</c:v>
                </c:pt>
                <c:pt idx="5893">
                  <c:v>2925</c:v>
                </c:pt>
                <c:pt idx="5894">
                  <c:v>2926</c:v>
                </c:pt>
                <c:pt idx="5895">
                  <c:v>2926</c:v>
                </c:pt>
                <c:pt idx="5896">
                  <c:v>2926</c:v>
                </c:pt>
                <c:pt idx="5897">
                  <c:v>2926</c:v>
                </c:pt>
                <c:pt idx="5898">
                  <c:v>2927</c:v>
                </c:pt>
                <c:pt idx="5899">
                  <c:v>2927</c:v>
                </c:pt>
                <c:pt idx="5900">
                  <c:v>2927</c:v>
                </c:pt>
                <c:pt idx="5901">
                  <c:v>2927</c:v>
                </c:pt>
                <c:pt idx="5902">
                  <c:v>2927</c:v>
                </c:pt>
                <c:pt idx="5903">
                  <c:v>2928</c:v>
                </c:pt>
                <c:pt idx="5904">
                  <c:v>2928</c:v>
                </c:pt>
                <c:pt idx="5905">
                  <c:v>2928</c:v>
                </c:pt>
                <c:pt idx="5906">
                  <c:v>2928</c:v>
                </c:pt>
                <c:pt idx="5907">
                  <c:v>2929</c:v>
                </c:pt>
                <c:pt idx="5908">
                  <c:v>2929</c:v>
                </c:pt>
                <c:pt idx="5909">
                  <c:v>2929</c:v>
                </c:pt>
                <c:pt idx="5910">
                  <c:v>2930</c:v>
                </c:pt>
                <c:pt idx="5911">
                  <c:v>2930</c:v>
                </c:pt>
                <c:pt idx="5912">
                  <c:v>2930</c:v>
                </c:pt>
                <c:pt idx="5913">
                  <c:v>2930</c:v>
                </c:pt>
                <c:pt idx="5914">
                  <c:v>2931</c:v>
                </c:pt>
                <c:pt idx="5915">
                  <c:v>2931</c:v>
                </c:pt>
                <c:pt idx="5916">
                  <c:v>2931</c:v>
                </c:pt>
                <c:pt idx="5917">
                  <c:v>2931</c:v>
                </c:pt>
                <c:pt idx="5918">
                  <c:v>2932</c:v>
                </c:pt>
                <c:pt idx="5919">
                  <c:v>2932</c:v>
                </c:pt>
                <c:pt idx="5920">
                  <c:v>2932</c:v>
                </c:pt>
                <c:pt idx="5921">
                  <c:v>2932</c:v>
                </c:pt>
                <c:pt idx="5922">
                  <c:v>2933</c:v>
                </c:pt>
                <c:pt idx="5923">
                  <c:v>2933</c:v>
                </c:pt>
                <c:pt idx="5924">
                  <c:v>2933</c:v>
                </c:pt>
                <c:pt idx="5925">
                  <c:v>2933</c:v>
                </c:pt>
                <c:pt idx="5926">
                  <c:v>2933</c:v>
                </c:pt>
                <c:pt idx="5927">
                  <c:v>2934</c:v>
                </c:pt>
                <c:pt idx="5928">
                  <c:v>2934</c:v>
                </c:pt>
                <c:pt idx="5929">
                  <c:v>2934</c:v>
                </c:pt>
                <c:pt idx="5930">
                  <c:v>2934</c:v>
                </c:pt>
                <c:pt idx="5931">
                  <c:v>2935</c:v>
                </c:pt>
                <c:pt idx="5932">
                  <c:v>2935</c:v>
                </c:pt>
                <c:pt idx="5933">
                  <c:v>2935</c:v>
                </c:pt>
                <c:pt idx="5934">
                  <c:v>2935</c:v>
                </c:pt>
                <c:pt idx="5935">
                  <c:v>2936</c:v>
                </c:pt>
                <c:pt idx="5936">
                  <c:v>2927</c:v>
                </c:pt>
                <c:pt idx="5937">
                  <c:v>2925</c:v>
                </c:pt>
                <c:pt idx="5938">
                  <c:v>2931</c:v>
                </c:pt>
                <c:pt idx="5939">
                  <c:v>2929</c:v>
                </c:pt>
                <c:pt idx="5940">
                  <c:v>2933</c:v>
                </c:pt>
                <c:pt idx="5941">
                  <c:v>2934</c:v>
                </c:pt>
                <c:pt idx="5942">
                  <c:v>2939</c:v>
                </c:pt>
                <c:pt idx="5943">
                  <c:v>2939</c:v>
                </c:pt>
                <c:pt idx="5944">
                  <c:v>2940</c:v>
                </c:pt>
                <c:pt idx="5945">
                  <c:v>2940</c:v>
                </c:pt>
                <c:pt idx="5946">
                  <c:v>2941</c:v>
                </c:pt>
                <c:pt idx="5947">
                  <c:v>2941</c:v>
                </c:pt>
                <c:pt idx="5948">
                  <c:v>2942</c:v>
                </c:pt>
                <c:pt idx="5949">
                  <c:v>2942</c:v>
                </c:pt>
                <c:pt idx="5950">
                  <c:v>2942</c:v>
                </c:pt>
                <c:pt idx="5951">
                  <c:v>2943</c:v>
                </c:pt>
                <c:pt idx="5952">
                  <c:v>2943</c:v>
                </c:pt>
                <c:pt idx="5953">
                  <c:v>2943</c:v>
                </c:pt>
                <c:pt idx="5954">
                  <c:v>2944</c:v>
                </c:pt>
                <c:pt idx="5955">
                  <c:v>2944</c:v>
                </c:pt>
                <c:pt idx="5956">
                  <c:v>2944</c:v>
                </c:pt>
                <c:pt idx="5957">
                  <c:v>2945</c:v>
                </c:pt>
                <c:pt idx="5958">
                  <c:v>2945</c:v>
                </c:pt>
                <c:pt idx="5959">
                  <c:v>2945</c:v>
                </c:pt>
                <c:pt idx="5960">
                  <c:v>2946</c:v>
                </c:pt>
                <c:pt idx="5961">
                  <c:v>2946</c:v>
                </c:pt>
                <c:pt idx="5962">
                  <c:v>2946</c:v>
                </c:pt>
                <c:pt idx="5963">
                  <c:v>2946</c:v>
                </c:pt>
                <c:pt idx="5964">
                  <c:v>2947</c:v>
                </c:pt>
                <c:pt idx="5965">
                  <c:v>2947</c:v>
                </c:pt>
                <c:pt idx="5966">
                  <c:v>2947</c:v>
                </c:pt>
                <c:pt idx="5967">
                  <c:v>2947</c:v>
                </c:pt>
                <c:pt idx="5968">
                  <c:v>2948</c:v>
                </c:pt>
                <c:pt idx="5969">
                  <c:v>2948</c:v>
                </c:pt>
                <c:pt idx="5970">
                  <c:v>2948</c:v>
                </c:pt>
                <c:pt idx="5971">
                  <c:v>2949</c:v>
                </c:pt>
                <c:pt idx="5972">
                  <c:v>2949</c:v>
                </c:pt>
                <c:pt idx="5973">
                  <c:v>2949</c:v>
                </c:pt>
                <c:pt idx="5974">
                  <c:v>2949</c:v>
                </c:pt>
                <c:pt idx="5975">
                  <c:v>2949</c:v>
                </c:pt>
                <c:pt idx="5976">
                  <c:v>2950</c:v>
                </c:pt>
                <c:pt idx="5977">
                  <c:v>2950</c:v>
                </c:pt>
                <c:pt idx="5978">
                  <c:v>2950</c:v>
                </c:pt>
                <c:pt idx="5979">
                  <c:v>2950</c:v>
                </c:pt>
                <c:pt idx="5980">
                  <c:v>2951</c:v>
                </c:pt>
                <c:pt idx="5981">
                  <c:v>2951</c:v>
                </c:pt>
                <c:pt idx="5982">
                  <c:v>2951</c:v>
                </c:pt>
                <c:pt idx="5983">
                  <c:v>2951</c:v>
                </c:pt>
                <c:pt idx="5984">
                  <c:v>2951</c:v>
                </c:pt>
                <c:pt idx="5985">
                  <c:v>2952</c:v>
                </c:pt>
                <c:pt idx="5986">
                  <c:v>2952</c:v>
                </c:pt>
                <c:pt idx="5987">
                  <c:v>2952</c:v>
                </c:pt>
                <c:pt idx="5988">
                  <c:v>2953</c:v>
                </c:pt>
                <c:pt idx="5989">
                  <c:v>2953</c:v>
                </c:pt>
                <c:pt idx="5990">
                  <c:v>2953</c:v>
                </c:pt>
                <c:pt idx="5991">
                  <c:v>2953</c:v>
                </c:pt>
                <c:pt idx="5992">
                  <c:v>2953</c:v>
                </c:pt>
                <c:pt idx="5993">
                  <c:v>2954</c:v>
                </c:pt>
                <c:pt idx="5994">
                  <c:v>2954</c:v>
                </c:pt>
                <c:pt idx="5995">
                  <c:v>2954</c:v>
                </c:pt>
                <c:pt idx="5996">
                  <c:v>2955</c:v>
                </c:pt>
                <c:pt idx="5997">
                  <c:v>2955</c:v>
                </c:pt>
                <c:pt idx="5998">
                  <c:v>2955</c:v>
                </c:pt>
                <c:pt idx="5999">
                  <c:v>2955</c:v>
                </c:pt>
                <c:pt idx="6000">
                  <c:v>2955</c:v>
                </c:pt>
                <c:pt idx="6001">
                  <c:v>2955</c:v>
                </c:pt>
                <c:pt idx="6002">
                  <c:v>2956</c:v>
                </c:pt>
                <c:pt idx="6003">
                  <c:v>2956</c:v>
                </c:pt>
                <c:pt idx="6004">
                  <c:v>2956</c:v>
                </c:pt>
                <c:pt idx="6005">
                  <c:v>2956</c:v>
                </c:pt>
                <c:pt idx="6006">
                  <c:v>2956</c:v>
                </c:pt>
                <c:pt idx="6007">
                  <c:v>2956</c:v>
                </c:pt>
                <c:pt idx="6008">
                  <c:v>2957</c:v>
                </c:pt>
                <c:pt idx="6009">
                  <c:v>2957</c:v>
                </c:pt>
                <c:pt idx="6010">
                  <c:v>2957</c:v>
                </c:pt>
                <c:pt idx="6011">
                  <c:v>2957</c:v>
                </c:pt>
                <c:pt idx="6012">
                  <c:v>2958</c:v>
                </c:pt>
                <c:pt idx="6013">
                  <c:v>2958</c:v>
                </c:pt>
                <c:pt idx="6014">
                  <c:v>2958</c:v>
                </c:pt>
                <c:pt idx="6015">
                  <c:v>2958</c:v>
                </c:pt>
                <c:pt idx="6016">
                  <c:v>2958</c:v>
                </c:pt>
                <c:pt idx="6017">
                  <c:v>2958</c:v>
                </c:pt>
                <c:pt idx="6018">
                  <c:v>2959</c:v>
                </c:pt>
                <c:pt idx="6019">
                  <c:v>2959</c:v>
                </c:pt>
                <c:pt idx="6020">
                  <c:v>2959</c:v>
                </c:pt>
                <c:pt idx="6021">
                  <c:v>2959</c:v>
                </c:pt>
                <c:pt idx="6022">
                  <c:v>2960</c:v>
                </c:pt>
                <c:pt idx="6023">
                  <c:v>2960</c:v>
                </c:pt>
                <c:pt idx="6024">
                  <c:v>2960</c:v>
                </c:pt>
                <c:pt idx="6025">
                  <c:v>2960</c:v>
                </c:pt>
                <c:pt idx="6026">
                  <c:v>2960</c:v>
                </c:pt>
                <c:pt idx="6027">
                  <c:v>2961</c:v>
                </c:pt>
                <c:pt idx="6028">
                  <c:v>2961</c:v>
                </c:pt>
                <c:pt idx="6029">
                  <c:v>2961</c:v>
                </c:pt>
                <c:pt idx="6030">
                  <c:v>2961</c:v>
                </c:pt>
                <c:pt idx="6031">
                  <c:v>2961</c:v>
                </c:pt>
                <c:pt idx="6032">
                  <c:v>2961</c:v>
                </c:pt>
                <c:pt idx="6033">
                  <c:v>2962</c:v>
                </c:pt>
                <c:pt idx="6034">
                  <c:v>2962</c:v>
                </c:pt>
                <c:pt idx="6035">
                  <c:v>2962</c:v>
                </c:pt>
                <c:pt idx="6036">
                  <c:v>2962</c:v>
                </c:pt>
                <c:pt idx="6037">
                  <c:v>2962</c:v>
                </c:pt>
                <c:pt idx="6038">
                  <c:v>2963</c:v>
                </c:pt>
                <c:pt idx="6039">
                  <c:v>2963</c:v>
                </c:pt>
                <c:pt idx="6040">
                  <c:v>2963</c:v>
                </c:pt>
                <c:pt idx="6041">
                  <c:v>2963</c:v>
                </c:pt>
                <c:pt idx="6042">
                  <c:v>2963</c:v>
                </c:pt>
                <c:pt idx="6043">
                  <c:v>2963</c:v>
                </c:pt>
                <c:pt idx="6044">
                  <c:v>2963</c:v>
                </c:pt>
                <c:pt idx="6045">
                  <c:v>2963</c:v>
                </c:pt>
                <c:pt idx="6046">
                  <c:v>2964</c:v>
                </c:pt>
                <c:pt idx="6047">
                  <c:v>2964</c:v>
                </c:pt>
                <c:pt idx="6048">
                  <c:v>2964</c:v>
                </c:pt>
                <c:pt idx="6049">
                  <c:v>2964</c:v>
                </c:pt>
                <c:pt idx="6050">
                  <c:v>2964</c:v>
                </c:pt>
                <c:pt idx="6051">
                  <c:v>2964</c:v>
                </c:pt>
                <c:pt idx="6052">
                  <c:v>2965</c:v>
                </c:pt>
                <c:pt idx="6053">
                  <c:v>2964</c:v>
                </c:pt>
                <c:pt idx="6054">
                  <c:v>3054</c:v>
                </c:pt>
                <c:pt idx="6055">
                  <c:v>3296</c:v>
                </c:pt>
                <c:pt idx="6056">
                  <c:v>2963</c:v>
                </c:pt>
                <c:pt idx="6057">
                  <c:v>2963</c:v>
                </c:pt>
              </c:numCache>
            </c:numRef>
          </c:yVal>
          <c:smooth val="1"/>
          <c:extLst>
            <c:ext xmlns:c16="http://schemas.microsoft.com/office/drawing/2014/chart" uri="{C3380CC4-5D6E-409C-BE32-E72D297353CC}">
              <c16:uniqueId val="{00000000-1CE0-3740-9533-72D26A834264}"/>
            </c:ext>
          </c:extLst>
        </c:ser>
        <c:dLbls>
          <c:showLegendKey val="0"/>
          <c:showVal val="0"/>
          <c:showCatName val="0"/>
          <c:showSerName val="0"/>
          <c:showPercent val="0"/>
          <c:showBubbleSize val="0"/>
        </c:dLbls>
        <c:axId val="554448448"/>
        <c:axId val="554443200"/>
      </c:scatterChart>
      <c:valAx>
        <c:axId val="554448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Duration,</a:t>
                </a:r>
                <a:r>
                  <a:rPr lang="en-US" baseline="0"/>
                  <a:t> min</a:t>
                </a:r>
                <a:endParaRPr 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3200"/>
        <c:crosses val="autoZero"/>
        <c:crossBetween val="midCat"/>
      </c:valAx>
      <c:valAx>
        <c:axId val="55444320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Photocurrent, nA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8448"/>
        <c:crosses val="autoZero"/>
        <c:crossBetween val="midCat"/>
      </c:valAx>
    </c:plotArea>
    <c:legend>
      <c:legendPos val="r"/>
      <c:layout>
        <c:manualLayout>
          <c:xMode val="edge"/>
          <c:yMode val="edge"/>
          <c:x val="0.61283311461067358"/>
          <c:y val="0.35929352580927382"/>
          <c:w val="0.2450977690288714"/>
          <c:h val="7.8125546806649182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5854268216474"/>
          <c:y val="4.5038449141225768E-2"/>
          <c:w val="0.7451848206474192"/>
          <c:h val="0.75449820417184699"/>
        </c:manualLayout>
      </c:layout>
      <c:scatterChart>
        <c:scatterStyle val="smoothMarker"/>
        <c:varyColors val="0"/>
        <c:ser>
          <c:idx val="4"/>
          <c:order val="0"/>
          <c:tx>
            <c:strRef>
              <c:f>'Simulation vs Expt'!$T$2</c:f>
              <c:strCache>
                <c:ptCount val="1"/>
                <c:pt idx="0">
                  <c:v>σ (V2 data)</c:v>
                </c:pt>
              </c:strCache>
            </c:strRef>
          </c:tx>
          <c:spPr>
            <a:ln w="12700">
              <a:solidFill>
                <a:srgbClr val="C00000"/>
              </a:solidFill>
              <a:prstDash val="sysDot"/>
            </a:ln>
          </c:spPr>
          <c:marker>
            <c:symbol val="square"/>
            <c:size val="6"/>
            <c:spPr>
              <a:solidFill>
                <a:schemeClr val="accent1"/>
              </a:solidFill>
              <a:ln>
                <a:solidFill>
                  <a:schemeClr val="accent1"/>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center'!$D$5:$D$45</c:f>
              <c:numCache>
                <c:formatCode>General</c:formatCode>
                <c:ptCount val="41"/>
                <c:pt idx="0">
                  <c:v>4.5924842511442279</c:v>
                </c:pt>
                <c:pt idx="1">
                  <c:v>4.8449093289884164</c:v>
                </c:pt>
                <c:pt idx="2">
                  <c:v>4.8867310431116575</c:v>
                </c:pt>
                <c:pt idx="3">
                  <c:v>4.6129922114566382</c:v>
                </c:pt>
                <c:pt idx="4">
                  <c:v>4.1972833905222311</c:v>
                </c:pt>
                <c:pt idx="5">
                  <c:v>3.6336841861150715</c:v>
                </c:pt>
                <c:pt idx="6">
                  <c:v>2.370645013365495</c:v>
                </c:pt>
                <c:pt idx="7">
                  <c:v>1.30470210696969</c:v>
                </c:pt>
                <c:pt idx="8">
                  <c:v>1.2438724797185456</c:v>
                </c:pt>
                <c:pt idx="9">
                  <c:v>4.0026359853327502</c:v>
                </c:pt>
                <c:pt idx="10">
                  <c:v>5.2902068985972672</c:v>
                </c:pt>
                <c:pt idx="11">
                  <c:v>4.587152137007406</c:v>
                </c:pt>
                <c:pt idx="12">
                  <c:v>2.1830414036312407</c:v>
                </c:pt>
                <c:pt idx="13">
                  <c:v>3.1806679972089391</c:v>
                </c:pt>
                <c:pt idx="14">
                  <c:v>5.1196192977353245</c:v>
                </c:pt>
                <c:pt idx="15">
                  <c:v>4.985345927907554</c:v>
                </c:pt>
                <c:pt idx="16">
                  <c:v>2.8308996927255148</c:v>
                </c:pt>
                <c:pt idx="17">
                  <c:v>2.1399268407230636</c:v>
                </c:pt>
                <c:pt idx="18">
                  <c:v>2.9656928330480143</c:v>
                </c:pt>
                <c:pt idx="19">
                  <c:v>2.5656674140545417</c:v>
                </c:pt>
                <c:pt idx="20">
                  <c:v>1.3029438347033944</c:v>
                </c:pt>
                <c:pt idx="21">
                  <c:v>1.5463230219027353</c:v>
                </c:pt>
                <c:pt idx="22">
                  <c:v>1.7464109491586839</c:v>
                </c:pt>
                <c:pt idx="23">
                  <c:v>1.6517956716060302</c:v>
                </c:pt>
                <c:pt idx="24">
                  <c:v>1.9048950750977789</c:v>
                </c:pt>
                <c:pt idx="25">
                  <c:v>3.1630356031412035</c:v>
                </c:pt>
                <c:pt idx="26">
                  <c:v>4.309120724225207</c:v>
                </c:pt>
                <c:pt idx="27">
                  <c:v>4.5512914122665089</c:v>
                </c:pt>
                <c:pt idx="28">
                  <c:v>6.1355052983804423</c:v>
                </c:pt>
                <c:pt idx="29">
                  <c:v>7.5072724519104828</c:v>
                </c:pt>
                <c:pt idx="30">
                  <c:v>8.72521690266721</c:v>
                </c:pt>
                <c:pt idx="31">
                  <c:v>8.336711848946095</c:v>
                </c:pt>
                <c:pt idx="32">
                  <c:v>9.8912808731159245</c:v>
                </c:pt>
                <c:pt idx="33">
                  <c:v>12.629335637207864</c:v>
                </c:pt>
                <c:pt idx="34">
                  <c:v>12.515710295974213</c:v>
                </c:pt>
                <c:pt idx="35">
                  <c:v>12.763453132432065</c:v>
                </c:pt>
                <c:pt idx="36">
                  <c:v>11.623855503631622</c:v>
                </c:pt>
                <c:pt idx="37">
                  <c:v>14.026154737914318</c:v>
                </c:pt>
                <c:pt idx="38">
                  <c:v>13.180155834879507</c:v>
                </c:pt>
                <c:pt idx="39">
                  <c:v>11.640852356278947</c:v>
                </c:pt>
                <c:pt idx="40">
                  <c:v>10.425019427491934</c:v>
                </c:pt>
              </c:numCache>
            </c:numRef>
          </c:yVal>
          <c:smooth val="1"/>
          <c:extLst>
            <c:ext xmlns:c16="http://schemas.microsoft.com/office/drawing/2014/chart" uri="{C3380CC4-5D6E-409C-BE32-E72D297353CC}">
              <c16:uniqueId val="{00000000-EC22-4A45-BC6A-58A45EA6891E}"/>
            </c:ext>
          </c:extLst>
        </c:ser>
        <c:ser>
          <c:idx val="1"/>
          <c:order val="1"/>
          <c:tx>
            <c:strRef>
              <c:f>'Simulation vs Expt'!$T$3</c:f>
              <c:strCache>
                <c:ptCount val="1"/>
                <c:pt idx="0">
                  <c:v>σ (V2 sim)</c:v>
                </c:pt>
              </c:strCache>
            </c:strRef>
          </c:tx>
          <c:spPr>
            <a:ln w="12700">
              <a:solidFill>
                <a:schemeClr val="accent1"/>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Expt'!$N$5:$N$105</c:f>
              <c:numCache>
                <c:formatCode>General</c:formatCode>
                <c:ptCount val="101"/>
                <c:pt idx="0">
                  <c:v>2.8</c:v>
                </c:pt>
                <c:pt idx="1">
                  <c:v>2.8</c:v>
                </c:pt>
                <c:pt idx="2">
                  <c:v>2.8</c:v>
                </c:pt>
                <c:pt idx="3">
                  <c:v>2.7</c:v>
                </c:pt>
                <c:pt idx="4">
                  <c:v>2.5</c:v>
                </c:pt>
                <c:pt idx="5">
                  <c:v>2.2494443758403984</c:v>
                </c:pt>
                <c:pt idx="6">
                  <c:v>1.9</c:v>
                </c:pt>
                <c:pt idx="7">
                  <c:v>1.5</c:v>
                </c:pt>
                <c:pt idx="8">
                  <c:v>1.2</c:v>
                </c:pt>
                <c:pt idx="9">
                  <c:v>1.4</c:v>
                </c:pt>
                <c:pt idx="10">
                  <c:v>2</c:v>
                </c:pt>
                <c:pt idx="11">
                  <c:v>2.7</c:v>
                </c:pt>
                <c:pt idx="12">
                  <c:v>3.4</c:v>
                </c:pt>
                <c:pt idx="13">
                  <c:v>3.9</c:v>
                </c:pt>
                <c:pt idx="14">
                  <c:v>4.3</c:v>
                </c:pt>
                <c:pt idx="15">
                  <c:v>4.5</c:v>
                </c:pt>
                <c:pt idx="16">
                  <c:v>4.4000000000000004</c:v>
                </c:pt>
                <c:pt idx="17">
                  <c:v>4.0999999999999996</c:v>
                </c:pt>
                <c:pt idx="18">
                  <c:v>3.6</c:v>
                </c:pt>
                <c:pt idx="19">
                  <c:v>3</c:v>
                </c:pt>
                <c:pt idx="20">
                  <c:v>2.4</c:v>
                </c:pt>
                <c:pt idx="21">
                  <c:v>2</c:v>
                </c:pt>
                <c:pt idx="22">
                  <c:v>2.2999999999999998</c:v>
                </c:pt>
                <c:pt idx="23">
                  <c:v>2.8</c:v>
                </c:pt>
                <c:pt idx="24">
                  <c:v>3.5</c:v>
                </c:pt>
                <c:pt idx="25">
                  <c:v>4.0999999999999996</c:v>
                </c:pt>
                <c:pt idx="26">
                  <c:v>4.5</c:v>
                </c:pt>
                <c:pt idx="27">
                  <c:v>4.7</c:v>
                </c:pt>
                <c:pt idx="28">
                  <c:v>4.7</c:v>
                </c:pt>
                <c:pt idx="29">
                  <c:v>4.4000000000000004</c:v>
                </c:pt>
                <c:pt idx="30">
                  <c:v>3.9</c:v>
                </c:pt>
                <c:pt idx="31">
                  <c:v>3.4</c:v>
                </c:pt>
                <c:pt idx="32">
                  <c:v>2.8</c:v>
                </c:pt>
                <c:pt idx="33">
                  <c:v>2.4</c:v>
                </c:pt>
                <c:pt idx="34">
                  <c:v>2.2000000000000002</c:v>
                </c:pt>
                <c:pt idx="35">
                  <c:v>2.2999999999999998</c:v>
                </c:pt>
                <c:pt idx="36">
                  <c:v>2.6</c:v>
                </c:pt>
                <c:pt idx="37">
                  <c:v>2.8</c:v>
                </c:pt>
                <c:pt idx="38">
                  <c:v>3</c:v>
                </c:pt>
                <c:pt idx="39">
                  <c:v>2.9</c:v>
                </c:pt>
                <c:pt idx="40">
                  <c:v>2.8</c:v>
                </c:pt>
                <c:pt idx="41">
                  <c:v>2.5</c:v>
                </c:pt>
                <c:pt idx="42">
                  <c:v>2.1</c:v>
                </c:pt>
                <c:pt idx="43">
                  <c:v>1.8</c:v>
                </c:pt>
                <c:pt idx="44">
                  <c:v>1.5</c:v>
                </c:pt>
                <c:pt idx="45">
                  <c:v>1.4</c:v>
                </c:pt>
                <c:pt idx="46">
                  <c:v>1.4</c:v>
                </c:pt>
                <c:pt idx="47">
                  <c:v>1.5</c:v>
                </c:pt>
                <c:pt idx="48">
                  <c:v>1.6</c:v>
                </c:pt>
                <c:pt idx="49">
                  <c:v>1.6</c:v>
                </c:pt>
                <c:pt idx="50">
                  <c:v>1.5</c:v>
                </c:pt>
                <c:pt idx="51">
                  <c:v>1.5</c:v>
                </c:pt>
                <c:pt idx="52">
                  <c:v>1.6</c:v>
                </c:pt>
                <c:pt idx="53">
                  <c:v>1.8</c:v>
                </c:pt>
                <c:pt idx="54">
                  <c:v>2.2000000000000002</c:v>
                </c:pt>
                <c:pt idx="55">
                  <c:v>2.5</c:v>
                </c:pt>
                <c:pt idx="56">
                  <c:v>2.9</c:v>
                </c:pt>
                <c:pt idx="57">
                  <c:v>3.1</c:v>
                </c:pt>
                <c:pt idx="58">
                  <c:v>3.3</c:v>
                </c:pt>
                <c:pt idx="59">
                  <c:v>3.4</c:v>
                </c:pt>
                <c:pt idx="60">
                  <c:v>3.6</c:v>
                </c:pt>
                <c:pt idx="61">
                  <c:v>3.8</c:v>
                </c:pt>
                <c:pt idx="62">
                  <c:v>4.0999999999999996</c:v>
                </c:pt>
                <c:pt idx="63">
                  <c:v>4.5999999999999996</c:v>
                </c:pt>
                <c:pt idx="64">
                  <c:v>5.0999999999999996</c:v>
                </c:pt>
                <c:pt idx="65">
                  <c:v>5.6</c:v>
                </c:pt>
                <c:pt idx="66">
                  <c:v>6.1</c:v>
                </c:pt>
                <c:pt idx="67">
                  <c:v>6.5</c:v>
                </c:pt>
                <c:pt idx="68">
                  <c:v>6.8</c:v>
                </c:pt>
                <c:pt idx="69">
                  <c:v>6.9</c:v>
                </c:pt>
                <c:pt idx="70">
                  <c:v>6.9</c:v>
                </c:pt>
                <c:pt idx="71">
                  <c:v>6.9498201415576215</c:v>
                </c:pt>
                <c:pt idx="72">
                  <c:v>7</c:v>
                </c:pt>
                <c:pt idx="73">
                  <c:v>7.2</c:v>
                </c:pt>
                <c:pt idx="74">
                  <c:v>7.6</c:v>
                </c:pt>
                <c:pt idx="75">
                  <c:v>8.1</c:v>
                </c:pt>
                <c:pt idx="76">
                  <c:v>8.6999999999999993</c:v>
                </c:pt>
                <c:pt idx="77">
                  <c:v>9.3000000000000007</c:v>
                </c:pt>
                <c:pt idx="78">
                  <c:v>9.9</c:v>
                </c:pt>
                <c:pt idx="79">
                  <c:v>10.3</c:v>
                </c:pt>
                <c:pt idx="80">
                  <c:v>10.6</c:v>
                </c:pt>
                <c:pt idx="81">
                  <c:v>10.7</c:v>
                </c:pt>
                <c:pt idx="82">
                  <c:v>10.6</c:v>
                </c:pt>
                <c:pt idx="83">
                  <c:v>10.5</c:v>
                </c:pt>
                <c:pt idx="84">
                  <c:v>10.4</c:v>
                </c:pt>
                <c:pt idx="85">
                  <c:v>10.3</c:v>
                </c:pt>
                <c:pt idx="86">
                  <c:v>10.4</c:v>
                </c:pt>
                <c:pt idx="87">
                  <c:v>10.6</c:v>
                </c:pt>
                <c:pt idx="88">
                  <c:v>11</c:v>
                </c:pt>
                <c:pt idx="89">
                  <c:v>11.4</c:v>
                </c:pt>
                <c:pt idx="90">
                  <c:v>11.8</c:v>
                </c:pt>
                <c:pt idx="91">
                  <c:v>12.2</c:v>
                </c:pt>
                <c:pt idx="92">
                  <c:v>12.4</c:v>
                </c:pt>
                <c:pt idx="93">
                  <c:v>12.5</c:v>
                </c:pt>
                <c:pt idx="94">
                  <c:v>12.5</c:v>
                </c:pt>
                <c:pt idx="95">
                  <c:v>12.5</c:v>
                </c:pt>
                <c:pt idx="96">
                  <c:v>12.4</c:v>
                </c:pt>
                <c:pt idx="97">
                  <c:v>12.2</c:v>
                </c:pt>
                <c:pt idx="98">
                  <c:v>12.1</c:v>
                </c:pt>
                <c:pt idx="99">
                  <c:v>12.1</c:v>
                </c:pt>
                <c:pt idx="100">
                  <c:v>12.1</c:v>
                </c:pt>
              </c:numCache>
            </c:numRef>
          </c:yVal>
          <c:smooth val="1"/>
          <c:extLst>
            <c:ext xmlns:c16="http://schemas.microsoft.com/office/drawing/2014/chart" uri="{C3380CC4-5D6E-409C-BE32-E72D297353CC}">
              <c16:uniqueId val="{00000001-EC22-4A45-BC6A-58A45EA6891E}"/>
            </c:ext>
          </c:extLst>
        </c:ser>
        <c:dLbls>
          <c:showLegendKey val="0"/>
          <c:showVal val="0"/>
          <c:showCatName val="0"/>
          <c:showSerName val="0"/>
          <c:showPercent val="0"/>
          <c:showBubbleSize val="0"/>
        </c:dLbls>
        <c:axId val="88994944"/>
        <c:axId val="88996864"/>
      </c:scatterChart>
      <c:scatterChart>
        <c:scatterStyle val="smoothMarker"/>
        <c:varyColors val="0"/>
        <c:ser>
          <c:idx val="0"/>
          <c:order val="2"/>
          <c:tx>
            <c:strRef>
              <c:f>'Simulation vs Expt'!$T$4</c:f>
              <c:strCache>
                <c:ptCount val="1"/>
                <c:pt idx="0">
                  <c:v>θ for S1-V2 (data)</c:v>
                </c:pt>
              </c:strCache>
            </c:strRef>
          </c:tx>
          <c:spPr>
            <a:ln w="12700">
              <a:solidFill>
                <a:srgbClr val="0000FF"/>
              </a:solidFill>
              <a:prstDash val="sysDot"/>
            </a:ln>
          </c:spPr>
          <c:marker>
            <c:symbol val="circle"/>
            <c:size val="6"/>
            <c:spPr>
              <a:solidFill>
                <a:srgbClr val="0000FF"/>
              </a:solidFill>
              <a:ln>
                <a:solidFill>
                  <a:srgbClr val="0000FF"/>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center'!$DM$5:$DM$45</c:f>
              <c:numCache>
                <c:formatCode>General</c:formatCode>
                <c:ptCount val="41"/>
                <c:pt idx="0">
                  <c:v>0</c:v>
                </c:pt>
                <c:pt idx="1">
                  <c:v>-0.29793805346802804</c:v>
                </c:pt>
                <c:pt idx="2">
                  <c:v>-0.60752391033537978</c:v>
                </c:pt>
                <c:pt idx="3">
                  <c:v>-0.13750987083139754</c:v>
                </c:pt>
                <c:pt idx="4">
                  <c:v>-0.27501974166279486</c:v>
                </c:pt>
                <c:pt idx="5">
                  <c:v>-2.2918311805232738E-2</c:v>
                </c:pt>
                <c:pt idx="6">
                  <c:v>0.32658594322456946</c:v>
                </c:pt>
                <c:pt idx="7">
                  <c:v>5.4774765214506713</c:v>
                </c:pt>
                <c:pt idx="8">
                  <c:v>10.364806513916593</c:v>
                </c:pt>
                <c:pt idx="9">
                  <c:v>0.45836623610465876</c:v>
                </c:pt>
                <c:pt idx="10">
                  <c:v>-0.68181977620567924</c:v>
                </c:pt>
                <c:pt idx="11">
                  <c:v>-6.0349215985449733E-2</c:v>
                </c:pt>
                <c:pt idx="12">
                  <c:v>4.8472229468067649</c:v>
                </c:pt>
                <c:pt idx="13">
                  <c:v>2.1600508876432039</c:v>
                </c:pt>
                <c:pt idx="14">
                  <c:v>-0.91100289425800884</c:v>
                </c:pt>
                <c:pt idx="15">
                  <c:v>-1.1516451682129543</c:v>
                </c:pt>
                <c:pt idx="16">
                  <c:v>2.3204790702798341</c:v>
                </c:pt>
                <c:pt idx="17">
                  <c:v>9.3907782621941909</c:v>
                </c:pt>
                <c:pt idx="18">
                  <c:v>3.0997016716577539</c:v>
                </c:pt>
                <c:pt idx="19">
                  <c:v>6.2566991228285902</c:v>
                </c:pt>
                <c:pt idx="20">
                  <c:v>45.939650784014553</c:v>
                </c:pt>
                <c:pt idx="21">
                  <c:v>45.939756013589403</c:v>
                </c:pt>
                <c:pt idx="22">
                  <c:v>36.927129896181555</c:v>
                </c:pt>
                <c:pt idx="23">
                  <c:v>55.897552033813405</c:v>
                </c:pt>
                <c:pt idx="24">
                  <c:v>58.338352241070716</c:v>
                </c:pt>
                <c:pt idx="25">
                  <c:v>18.283083242624571</c:v>
                </c:pt>
                <c:pt idx="26">
                  <c:v>6.3884794157086802</c:v>
                </c:pt>
                <c:pt idx="27">
                  <c:v>3.5752566416163365</c:v>
                </c:pt>
                <c:pt idx="28">
                  <c:v>-0.18259190445500972</c:v>
                </c:pt>
                <c:pt idx="29">
                  <c:v>-2.4637185190625397</c:v>
                </c:pt>
                <c:pt idx="30">
                  <c:v>-3.4377467707849387</c:v>
                </c:pt>
                <c:pt idx="31">
                  <c:v>-3.7528735581068924</c:v>
                </c:pt>
                <c:pt idx="32">
                  <c:v>-4.8071159011476059</c:v>
                </c:pt>
                <c:pt idx="33">
                  <c:v>-5.7696849969673893</c:v>
                </c:pt>
                <c:pt idx="34">
                  <c:v>-6.0389751606788762</c:v>
                </c:pt>
                <c:pt idx="35">
                  <c:v>-6.0603492159854495</c:v>
                </c:pt>
                <c:pt idx="36">
                  <c:v>-5.8842765559935541</c:v>
                </c:pt>
                <c:pt idx="37">
                  <c:v>-7.7750372799252725</c:v>
                </c:pt>
                <c:pt idx="38">
                  <c:v>-9.0412740071643913</c:v>
                </c:pt>
                <c:pt idx="39">
                  <c:v>-9.362130372437651</c:v>
                </c:pt>
                <c:pt idx="40">
                  <c:v>-9.3334824826811111</c:v>
                </c:pt>
              </c:numCache>
            </c:numRef>
          </c:yVal>
          <c:smooth val="1"/>
          <c:extLst>
            <c:ext xmlns:c16="http://schemas.microsoft.com/office/drawing/2014/chart" uri="{C3380CC4-5D6E-409C-BE32-E72D297353CC}">
              <c16:uniqueId val="{00000002-EC22-4A45-BC6A-58A45EA6891E}"/>
            </c:ext>
          </c:extLst>
        </c:ser>
        <c:ser>
          <c:idx val="2"/>
          <c:order val="3"/>
          <c:tx>
            <c:strRef>
              <c:f>'Simulation vs Expt'!$T$5</c:f>
              <c:strCache>
                <c:ptCount val="1"/>
                <c:pt idx="0">
                  <c:v>θ for S1-V2 (sim)</c:v>
                </c:pt>
              </c:strCache>
            </c:strRef>
          </c:tx>
          <c:spPr>
            <a:ln w="12700">
              <a:solidFill>
                <a:srgbClr val="0000FF"/>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Expt'!$J$5:$J$105</c:f>
              <c:numCache>
                <c:formatCode>General</c:formatCode>
                <c:ptCount val="101"/>
                <c:pt idx="0">
                  <c:v>-6.3399999999999998E-2</c:v>
                </c:pt>
                <c:pt idx="1">
                  <c:v>7.9500000000000001E-2</c:v>
                </c:pt>
                <c:pt idx="2">
                  <c:v>0.14399999999999999</c:v>
                </c:pt>
                <c:pt idx="3">
                  <c:v>0.1946</c:v>
                </c:pt>
                <c:pt idx="4">
                  <c:v>0.54679999999999995</c:v>
                </c:pt>
                <c:pt idx="5">
                  <c:v>0.81089999999999995</c:v>
                </c:pt>
                <c:pt idx="6">
                  <c:v>1.7606999999999999</c:v>
                </c:pt>
                <c:pt idx="7">
                  <c:v>3.8245</c:v>
                </c:pt>
                <c:pt idx="8">
                  <c:v>7.0915999999999997</c:v>
                </c:pt>
                <c:pt idx="9">
                  <c:v>6.3109999999999999</c:v>
                </c:pt>
                <c:pt idx="10">
                  <c:v>2.9335</c:v>
                </c:pt>
                <c:pt idx="11">
                  <c:v>1.2793000000000001</c:v>
                </c:pt>
                <c:pt idx="12">
                  <c:v>0.3997</c:v>
                </c:pt>
                <c:pt idx="13">
                  <c:v>-6.3299999999999995E-2</c:v>
                </c:pt>
                <c:pt idx="14">
                  <c:v>-0.2475</c:v>
                </c:pt>
                <c:pt idx="15">
                  <c:v>-0.34639999999999999</c:v>
                </c:pt>
                <c:pt idx="16">
                  <c:v>-0.36680000000000001</c:v>
                </c:pt>
                <c:pt idx="17">
                  <c:v>-0.25230000000000002</c:v>
                </c:pt>
                <c:pt idx="18">
                  <c:v>0.18629999999999999</c:v>
                </c:pt>
                <c:pt idx="19">
                  <c:v>1.1546000000000001</c:v>
                </c:pt>
                <c:pt idx="20">
                  <c:v>3.0278</c:v>
                </c:pt>
                <c:pt idx="21">
                  <c:v>5.1612999999999998</c:v>
                </c:pt>
                <c:pt idx="22">
                  <c:v>4.3567999999999998</c:v>
                </c:pt>
                <c:pt idx="23">
                  <c:v>2.1337999999999999</c:v>
                </c:pt>
                <c:pt idx="24">
                  <c:v>0.50600000000000001</c:v>
                </c:pt>
                <c:pt idx="25">
                  <c:v>-0.2233</c:v>
                </c:pt>
                <c:pt idx="26">
                  <c:v>-0.70350000000000001</c:v>
                </c:pt>
                <c:pt idx="27">
                  <c:v>-0.90759999999999996</c:v>
                </c:pt>
                <c:pt idx="28">
                  <c:v>-0.94359999999999999</c:v>
                </c:pt>
                <c:pt idx="29">
                  <c:v>-0.77239999999999998</c:v>
                </c:pt>
                <c:pt idx="30">
                  <c:v>-0.32650000000000001</c:v>
                </c:pt>
                <c:pt idx="31">
                  <c:v>0.54290000000000005</c:v>
                </c:pt>
                <c:pt idx="32">
                  <c:v>2.2067000000000001</c:v>
                </c:pt>
                <c:pt idx="33">
                  <c:v>4.3156999999999996</c:v>
                </c:pt>
                <c:pt idx="34">
                  <c:v>5.9881000000000002</c:v>
                </c:pt>
                <c:pt idx="35">
                  <c:v>5.5735000000000001</c:v>
                </c:pt>
                <c:pt idx="36">
                  <c:v>4.1414999999999997</c:v>
                </c:pt>
                <c:pt idx="37">
                  <c:v>2.7970000000000002</c:v>
                </c:pt>
                <c:pt idx="38">
                  <c:v>2.1865999999999999</c:v>
                </c:pt>
                <c:pt idx="39">
                  <c:v>2.0769000000000002</c:v>
                </c:pt>
                <c:pt idx="40">
                  <c:v>2.6316000000000002</c:v>
                </c:pt>
                <c:pt idx="41">
                  <c:v>4.0099</c:v>
                </c:pt>
                <c:pt idx="42">
                  <c:v>6.6406000000000001</c:v>
                </c:pt>
                <c:pt idx="43">
                  <c:v>11.1813</c:v>
                </c:pt>
                <c:pt idx="44">
                  <c:v>17.743500000000001</c:v>
                </c:pt>
                <c:pt idx="45">
                  <c:v>23.994299999999999</c:v>
                </c:pt>
                <c:pt idx="46">
                  <c:v>26.3261</c:v>
                </c:pt>
                <c:pt idx="47">
                  <c:v>25.5349</c:v>
                </c:pt>
                <c:pt idx="48">
                  <c:v>24.7301</c:v>
                </c:pt>
                <c:pt idx="49">
                  <c:v>25.7697</c:v>
                </c:pt>
                <c:pt idx="50">
                  <c:v>29.1736</c:v>
                </c:pt>
                <c:pt idx="51">
                  <c:v>33.847200000000001</c:v>
                </c:pt>
                <c:pt idx="52">
                  <c:v>36.382899999999999</c:v>
                </c:pt>
                <c:pt idx="53">
                  <c:v>32.452800000000003</c:v>
                </c:pt>
                <c:pt idx="54">
                  <c:v>24.0731</c:v>
                </c:pt>
                <c:pt idx="55">
                  <c:v>16.433700000000002</c:v>
                </c:pt>
                <c:pt idx="56">
                  <c:v>11.135999999999999</c:v>
                </c:pt>
                <c:pt idx="57">
                  <c:v>8.0733999999999995</c:v>
                </c:pt>
                <c:pt idx="58">
                  <c:v>6.2583000000000002</c:v>
                </c:pt>
                <c:pt idx="59">
                  <c:v>5.1790000000000003</c:v>
                </c:pt>
                <c:pt idx="60">
                  <c:v>4.2836999999999996</c:v>
                </c:pt>
                <c:pt idx="61">
                  <c:v>3.0777999999999999</c:v>
                </c:pt>
                <c:pt idx="62">
                  <c:v>1.7241</c:v>
                </c:pt>
                <c:pt idx="63">
                  <c:v>0.13550000000000001</c:v>
                </c:pt>
                <c:pt idx="64">
                  <c:v>-1.2154</c:v>
                </c:pt>
                <c:pt idx="65">
                  <c:v>-2.2334000000000001</c:v>
                </c:pt>
                <c:pt idx="66">
                  <c:v>-2.9826000000000001</c:v>
                </c:pt>
                <c:pt idx="67">
                  <c:v>-3.5322</c:v>
                </c:pt>
                <c:pt idx="68">
                  <c:v>-3.86</c:v>
                </c:pt>
                <c:pt idx="69">
                  <c:v>-4.0015000000000001</c:v>
                </c:pt>
                <c:pt idx="70">
                  <c:v>-4.1390000000000002</c:v>
                </c:pt>
                <c:pt idx="71">
                  <c:v>-4.2615999999999996</c:v>
                </c:pt>
                <c:pt idx="72">
                  <c:v>-4.3569000000000004</c:v>
                </c:pt>
                <c:pt idx="73">
                  <c:v>-4.6234000000000002</c:v>
                </c:pt>
                <c:pt idx="74">
                  <c:v>-4.9413999999999998</c:v>
                </c:pt>
                <c:pt idx="75">
                  <c:v>-5.3461999999999996</c:v>
                </c:pt>
                <c:pt idx="76">
                  <c:v>-5.6844999999999999</c:v>
                </c:pt>
                <c:pt idx="77">
                  <c:v>-6.0076000000000001</c:v>
                </c:pt>
                <c:pt idx="78">
                  <c:v>-6.3007999999999997</c:v>
                </c:pt>
                <c:pt idx="79">
                  <c:v>-6.4836999999999998</c:v>
                </c:pt>
                <c:pt idx="80">
                  <c:v>-6.6318999999999999</c:v>
                </c:pt>
                <c:pt idx="81">
                  <c:v>-6.7348999999999997</c:v>
                </c:pt>
                <c:pt idx="82">
                  <c:v>-6.8254000000000001</c:v>
                </c:pt>
                <c:pt idx="83">
                  <c:v>-6.8912000000000004</c:v>
                </c:pt>
                <c:pt idx="84">
                  <c:v>-6.9367000000000001</c:v>
                </c:pt>
                <c:pt idx="85">
                  <c:v>-7.06</c:v>
                </c:pt>
                <c:pt idx="86">
                  <c:v>-7.1276000000000002</c:v>
                </c:pt>
                <c:pt idx="87">
                  <c:v>-7.3136000000000001</c:v>
                </c:pt>
                <c:pt idx="88">
                  <c:v>-7.4831000000000003</c:v>
                </c:pt>
                <c:pt idx="89">
                  <c:v>-7.6632999999999996</c:v>
                </c:pt>
                <c:pt idx="90">
                  <c:v>-7.8015999999999996</c:v>
                </c:pt>
                <c:pt idx="91">
                  <c:v>-7.9992999999999999</c:v>
                </c:pt>
                <c:pt idx="92">
                  <c:v>-8.1039999999999992</c:v>
                </c:pt>
                <c:pt idx="93">
                  <c:v>-8.2117000000000004</c:v>
                </c:pt>
                <c:pt idx="94">
                  <c:v>-8.2965</c:v>
                </c:pt>
                <c:pt idx="95">
                  <c:v>-8.4105000000000008</c:v>
                </c:pt>
                <c:pt idx="96">
                  <c:v>-8.4466999999999999</c:v>
                </c:pt>
                <c:pt idx="97">
                  <c:v>-8.5513999999999992</c:v>
                </c:pt>
                <c:pt idx="98">
                  <c:v>-8.6196999999999999</c:v>
                </c:pt>
                <c:pt idx="99">
                  <c:v>-8.7202999999999999</c:v>
                </c:pt>
                <c:pt idx="100">
                  <c:v>-8.7994000000000003</c:v>
                </c:pt>
              </c:numCache>
            </c:numRef>
          </c:yVal>
          <c:smooth val="1"/>
          <c:extLst>
            <c:ext xmlns:c16="http://schemas.microsoft.com/office/drawing/2014/chart" uri="{C3380CC4-5D6E-409C-BE32-E72D297353CC}">
              <c16:uniqueId val="{00000003-EC22-4A45-BC6A-58A45EA6891E}"/>
            </c:ext>
          </c:extLst>
        </c:ser>
        <c:dLbls>
          <c:showLegendKey val="0"/>
          <c:showVal val="0"/>
          <c:showCatName val="0"/>
          <c:showSerName val="0"/>
          <c:showPercent val="0"/>
          <c:showBubbleSize val="0"/>
        </c:dLbls>
        <c:axId val="556324024"/>
        <c:axId val="556325008"/>
      </c:scatterChart>
      <c:valAx>
        <c:axId val="88994944"/>
        <c:scaling>
          <c:orientation val="minMax"/>
          <c:max val="1300"/>
          <c:min val="0"/>
        </c:scaling>
        <c:delete val="0"/>
        <c:axPos val="b"/>
        <c:title>
          <c:tx>
            <c:rich>
              <a:bodyPr/>
              <a:lstStyle/>
              <a:p>
                <a:pPr>
                  <a:defRPr sz="1400" b="0"/>
                </a:pPr>
                <a:r>
                  <a:rPr lang="en-US" sz="1400" b="0" dirty="0" err="1"/>
                  <a:t>B</a:t>
                </a:r>
                <a:r>
                  <a:rPr lang="en-US" sz="1400" b="0" baseline="-25000" dirty="0" err="1"/>
                  <a:t>z</a:t>
                </a:r>
                <a:r>
                  <a:rPr lang="en-US" sz="1400" b="0" dirty="0" err="1"/>
                  <a:t>@cathode</a:t>
                </a:r>
                <a:r>
                  <a:rPr lang="en-US" sz="1400" b="0" dirty="0"/>
                  <a:t>,</a:t>
                </a:r>
                <a:r>
                  <a:rPr lang="en-US" sz="1400" b="0" baseline="0" dirty="0"/>
                  <a:t> G</a:t>
                </a:r>
                <a:endParaRPr lang="en-US" sz="1400" b="0" dirty="0"/>
              </a:p>
            </c:rich>
          </c:tx>
          <c:layout/>
          <c:overlay val="0"/>
        </c:title>
        <c:numFmt formatCode="General" sourceLinked="1"/>
        <c:majorTickMark val="in"/>
        <c:minorTickMark val="in"/>
        <c:tickLblPos val="nextTo"/>
        <c:spPr>
          <a:ln>
            <a:solidFill>
              <a:schemeClr val="tx1"/>
            </a:solidFill>
          </a:ln>
        </c:spPr>
        <c:txPr>
          <a:bodyPr rot="0" vert="horz"/>
          <a:lstStyle/>
          <a:p>
            <a:pPr>
              <a:defRPr sz="1200" b="0"/>
            </a:pPr>
            <a:endParaRPr lang="en-US"/>
          </a:p>
        </c:txPr>
        <c:crossAx val="88996864"/>
        <c:crossesAt val="-100"/>
        <c:crossBetween val="midCat"/>
        <c:majorUnit val="200"/>
        <c:minorUnit val="50"/>
      </c:valAx>
      <c:valAx>
        <c:axId val="88996864"/>
        <c:scaling>
          <c:orientation val="minMax"/>
        </c:scaling>
        <c:delete val="0"/>
        <c:axPos val="l"/>
        <c:title>
          <c:tx>
            <c:rich>
              <a:bodyPr/>
              <a:lstStyle/>
              <a:p>
                <a:pPr>
                  <a:defRPr sz="1400" b="0">
                    <a:solidFill>
                      <a:schemeClr val="accent1"/>
                    </a:solidFill>
                  </a:defRPr>
                </a:pPr>
                <a:r>
                  <a:rPr lang="en-US" sz="1400" b="0">
                    <a:solidFill>
                      <a:schemeClr val="accent1"/>
                    </a:solidFill>
                  </a:rPr>
                  <a:t>Beam size (rms), mm</a:t>
                </a:r>
              </a:p>
            </c:rich>
          </c:tx>
          <c:layout/>
          <c:overlay val="0"/>
        </c:title>
        <c:numFmt formatCode="General" sourceLinked="1"/>
        <c:majorTickMark val="in"/>
        <c:minorTickMark val="in"/>
        <c:tickLblPos val="nextTo"/>
        <c:spPr>
          <a:ln>
            <a:solidFill>
              <a:schemeClr val="accent1"/>
            </a:solidFill>
          </a:ln>
        </c:spPr>
        <c:txPr>
          <a:bodyPr/>
          <a:lstStyle/>
          <a:p>
            <a:pPr>
              <a:defRPr sz="1200" b="0">
                <a:solidFill>
                  <a:schemeClr val="accent1"/>
                </a:solidFill>
              </a:defRPr>
            </a:pPr>
            <a:endParaRPr lang="en-US"/>
          </a:p>
        </c:txPr>
        <c:crossAx val="88994944"/>
        <c:crosses val="autoZero"/>
        <c:crossBetween val="midCat"/>
        <c:majorUnit val="2"/>
        <c:minorUnit val="0.5"/>
      </c:valAx>
      <c:valAx>
        <c:axId val="556325008"/>
        <c:scaling>
          <c:orientation val="minMax"/>
        </c:scaling>
        <c:delete val="0"/>
        <c:axPos val="r"/>
        <c:title>
          <c:tx>
            <c:rich>
              <a:bodyPr/>
              <a:lstStyle/>
              <a:p>
                <a:pPr>
                  <a:defRPr sz="1400" b="0">
                    <a:solidFill>
                      <a:srgbClr val="0000FF"/>
                    </a:solidFill>
                  </a:defRPr>
                </a:pPr>
                <a:r>
                  <a:rPr lang="en-US" sz="1400" b="0" dirty="0">
                    <a:solidFill>
                      <a:srgbClr val="0000FF"/>
                    </a:solidFill>
                  </a:rPr>
                  <a:t>Rotation angle,</a:t>
                </a:r>
                <a:r>
                  <a:rPr lang="en-US" sz="1400" b="0" baseline="0" dirty="0">
                    <a:solidFill>
                      <a:srgbClr val="0000FF"/>
                    </a:solidFill>
                  </a:rPr>
                  <a:t> degree</a:t>
                </a:r>
                <a:endParaRPr lang="en-US" sz="1400" b="0" dirty="0">
                  <a:solidFill>
                    <a:srgbClr val="0000FF"/>
                  </a:solidFill>
                </a:endParaRPr>
              </a:p>
            </c:rich>
          </c:tx>
          <c:layout/>
          <c:overlay val="0"/>
        </c:title>
        <c:numFmt formatCode="General" sourceLinked="1"/>
        <c:majorTickMark val="in"/>
        <c:minorTickMark val="in"/>
        <c:tickLblPos val="nextTo"/>
        <c:spPr>
          <a:ln>
            <a:solidFill>
              <a:srgbClr val="0000FF"/>
            </a:solidFill>
          </a:ln>
        </c:spPr>
        <c:txPr>
          <a:bodyPr/>
          <a:lstStyle/>
          <a:p>
            <a:pPr>
              <a:defRPr sz="1200" b="0">
                <a:solidFill>
                  <a:srgbClr val="0000FF"/>
                </a:solidFill>
              </a:defRPr>
            </a:pPr>
            <a:endParaRPr lang="en-US"/>
          </a:p>
        </c:txPr>
        <c:crossAx val="556324024"/>
        <c:crosses val="max"/>
        <c:crossBetween val="midCat"/>
        <c:minorUnit val="5"/>
      </c:valAx>
      <c:valAx>
        <c:axId val="556324024"/>
        <c:scaling>
          <c:orientation val="minMax"/>
        </c:scaling>
        <c:delete val="1"/>
        <c:axPos val="b"/>
        <c:numFmt formatCode="General" sourceLinked="1"/>
        <c:majorTickMark val="out"/>
        <c:minorTickMark val="none"/>
        <c:tickLblPos val="nextTo"/>
        <c:crossAx val="556325008"/>
        <c:crosses val="autoZero"/>
        <c:crossBetween val="midCat"/>
      </c:valAx>
      <c:spPr>
        <a:noFill/>
        <a:ln w="3175">
          <a:solidFill>
            <a:schemeClr val="tx1"/>
          </a:solidFill>
        </a:ln>
      </c:spPr>
    </c:plotArea>
    <c:legend>
      <c:legendPos val="t"/>
      <c:layout>
        <c:manualLayout>
          <c:xMode val="edge"/>
          <c:yMode val="edge"/>
          <c:x val="0.12154840019997501"/>
          <c:y val="6.0976423999631615E-2"/>
          <c:w val="0.25015763654543188"/>
          <c:h val="0.23887392365428003"/>
        </c:manualLayout>
      </c:layout>
      <c:overlay val="1"/>
      <c:txPr>
        <a:bodyPr/>
        <a:lstStyle/>
        <a:p>
          <a:pPr>
            <a:defRPr sz="11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79926748217956"/>
          <c:y val="5.2097435189022434E-2"/>
          <c:w val="0.80612212931159699"/>
          <c:h val="0.77288731178339554"/>
        </c:manualLayout>
      </c:layout>
      <c:scatterChart>
        <c:scatterStyle val="smoothMarker"/>
        <c:varyColors val="0"/>
        <c:ser>
          <c:idx val="2"/>
          <c:order val="0"/>
          <c:tx>
            <c:strRef>
              <c:f>'0.436mm 0.9mm Measure &amp; GPT'!$I$3:$K$3</c:f>
              <c:strCache>
                <c:ptCount val="1"/>
                <c:pt idx="0">
                  <c:v>0.44 mm</c:v>
                </c:pt>
              </c:strCache>
            </c:strRef>
          </c:tx>
          <c:spPr>
            <a:ln>
              <a:noFill/>
            </a:ln>
          </c:spPr>
          <c:marker>
            <c:symbol val="circle"/>
            <c:size val="6"/>
            <c:spPr>
              <a:solidFill>
                <a:srgbClr val="0000FF"/>
              </a:solidFill>
              <a:ln>
                <a:solidFill>
                  <a:srgbClr val="0000FF"/>
                </a:solidFill>
              </a:ln>
            </c:spPr>
          </c:marker>
          <c:xVal>
            <c:numRef>
              <c:f>'0.436mm 0.9mm Measure &amp; GPT'!$H$5:$H$15</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GPT'!$L$5:$L$15</c:f>
              <c:numCache>
                <c:formatCode>General</c:formatCode>
                <c:ptCount val="11"/>
                <c:pt idx="0">
                  <c:v>0</c:v>
                </c:pt>
                <c:pt idx="1">
                  <c:v>0.36479644877642403</c:v>
                </c:pt>
                <c:pt idx="2">
                  <c:v>0.90000471895678569</c:v>
                </c:pt>
                <c:pt idx="3">
                  <c:v>1.4728603291989675</c:v>
                </c:pt>
                <c:pt idx="4">
                  <c:v>1.8618437875796348</c:v>
                </c:pt>
                <c:pt idx="5">
                  <c:v>2.4095572556849811</c:v>
                </c:pt>
                <c:pt idx="6">
                  <c:v>3.3561875799132488</c:v>
                </c:pt>
                <c:pt idx="7">
                  <c:v>4.2717779785392498</c:v>
                </c:pt>
                <c:pt idx="8">
                  <c:v>5.0409385078601172</c:v>
                </c:pt>
                <c:pt idx="9">
                  <c:v>5.8738130382006908</c:v>
                </c:pt>
                <c:pt idx="10">
                  <c:v>6.53171198755002</c:v>
                </c:pt>
              </c:numCache>
            </c:numRef>
          </c:yVal>
          <c:smooth val="1"/>
          <c:extLst>
            <c:ext xmlns:c16="http://schemas.microsoft.com/office/drawing/2014/chart" uri="{C3380CC4-5D6E-409C-BE32-E72D297353CC}">
              <c16:uniqueId val="{00000000-DB43-41FB-B3A4-678785D2447D}"/>
            </c:ext>
          </c:extLst>
        </c:ser>
        <c:ser>
          <c:idx val="3"/>
          <c:order val="1"/>
          <c:tx>
            <c:strRef>
              <c:f>'0.436mm 0.9mm Measure &amp; GPT'!$C$3:$E$3</c:f>
              <c:strCache>
                <c:ptCount val="1"/>
                <c:pt idx="0">
                  <c:v>0.90 mm</c:v>
                </c:pt>
              </c:strCache>
            </c:strRef>
          </c:tx>
          <c:spPr>
            <a:ln>
              <a:noFill/>
            </a:ln>
          </c:spPr>
          <c:marker>
            <c:symbol val="diamond"/>
            <c:size val="7"/>
            <c:spPr>
              <a:solidFill>
                <a:srgbClr val="C00000"/>
              </a:solidFill>
              <a:ln>
                <a:solidFill>
                  <a:srgbClr val="C00000"/>
                </a:solidFill>
              </a:ln>
            </c:spPr>
          </c:marker>
          <c:xVal>
            <c:numRef>
              <c:f>'0.436mm 0.9mm Measure &amp; GPT'!$B$5:$B$11</c:f>
              <c:numCache>
                <c:formatCode>General</c:formatCode>
                <c:ptCount val="7"/>
                <c:pt idx="0">
                  <c:v>0</c:v>
                </c:pt>
                <c:pt idx="1">
                  <c:v>94.462500000000006</c:v>
                </c:pt>
                <c:pt idx="2">
                  <c:v>226.71</c:v>
                </c:pt>
                <c:pt idx="3">
                  <c:v>358.95750000000004</c:v>
                </c:pt>
                <c:pt idx="4">
                  <c:v>566.77499999999998</c:v>
                </c:pt>
                <c:pt idx="5">
                  <c:v>755.7</c:v>
                </c:pt>
                <c:pt idx="6">
                  <c:v>944.625</c:v>
                </c:pt>
              </c:numCache>
            </c:numRef>
          </c:xVal>
          <c:yVal>
            <c:numRef>
              <c:f>'0.436mm 0.9mm Measure &amp; GPT'!$E$5:$E$11</c:f>
              <c:numCache>
                <c:formatCode>General</c:formatCode>
                <c:ptCount val="7"/>
                <c:pt idx="0">
                  <c:v>0.63064833306685275</c:v>
                </c:pt>
                <c:pt idx="1">
                  <c:v>1.8850093368469025</c:v>
                </c:pt>
                <c:pt idx="2">
                  <c:v>4.3202292902113424</c:v>
                </c:pt>
                <c:pt idx="3">
                  <c:v>6.9325384311953151</c:v>
                </c:pt>
                <c:pt idx="4">
                  <c:v>11.303603045047186</c:v>
                </c:pt>
                <c:pt idx="5">
                  <c:v>14.91750444477896</c:v>
                </c:pt>
                <c:pt idx="6">
                  <c:v>19.327832637158259</c:v>
                </c:pt>
              </c:numCache>
            </c:numRef>
          </c:yVal>
          <c:smooth val="1"/>
          <c:extLst>
            <c:ext xmlns:c16="http://schemas.microsoft.com/office/drawing/2014/chart" uri="{C3380CC4-5D6E-409C-BE32-E72D297353CC}">
              <c16:uniqueId val="{00000001-DB43-41FB-B3A4-678785D2447D}"/>
            </c:ext>
          </c:extLst>
        </c:ser>
        <c:ser>
          <c:idx val="0"/>
          <c:order val="2"/>
          <c:marker>
            <c:symbol val="diamond"/>
            <c:size val="6"/>
            <c:spPr>
              <a:solidFill>
                <a:srgbClr val="C00000"/>
              </a:solidFill>
              <a:ln>
                <a:solidFill>
                  <a:srgbClr val="C00000"/>
                </a:solidFill>
              </a:ln>
            </c:spPr>
          </c:marker>
          <c:dPt>
            <c:idx val="0"/>
            <c:bubble3D val="0"/>
            <c:spPr>
              <a:ln>
                <a:solidFill>
                  <a:srgbClr val="FF0000"/>
                </a:solidFill>
              </a:ln>
            </c:spPr>
            <c:extLst>
              <c:ext xmlns:c16="http://schemas.microsoft.com/office/drawing/2014/chart" uri="{C3380CC4-5D6E-409C-BE32-E72D297353CC}">
                <c16:uniqueId val="{00000003-DB43-41FB-B3A4-678785D2447D}"/>
              </c:ext>
            </c:extLst>
          </c:dPt>
          <c:xVal>
            <c:numRef>
              <c:f>'0.436mm 0.9mm Measure &amp; GPT'!$B$12</c:f>
              <c:numCache>
                <c:formatCode>General</c:formatCode>
                <c:ptCount val="1"/>
                <c:pt idx="0">
                  <c:v>1511.4</c:v>
                </c:pt>
              </c:numCache>
            </c:numRef>
          </c:xVal>
          <c:yVal>
            <c:numRef>
              <c:f>'0.436mm 0.9mm Measure &amp; GPT'!$D$12</c:f>
              <c:numCache>
                <c:formatCode>General</c:formatCode>
                <c:ptCount val="1"/>
                <c:pt idx="0">
                  <c:v>26.754799999999999</c:v>
                </c:pt>
              </c:numCache>
            </c:numRef>
          </c:yVal>
          <c:smooth val="1"/>
          <c:extLst>
            <c:ext xmlns:c16="http://schemas.microsoft.com/office/drawing/2014/chart" uri="{C3380CC4-5D6E-409C-BE32-E72D297353CC}">
              <c16:uniqueId val="{00000004-DB43-41FB-B3A4-678785D2447D}"/>
            </c:ext>
          </c:extLst>
        </c:ser>
        <c:ser>
          <c:idx val="4"/>
          <c:order val="3"/>
          <c:tx>
            <c:strRef>
              <c:f>'0.436mm 0.9mm Measure &amp; GPT'!$A$37:$C$37</c:f>
              <c:strCache>
                <c:ptCount val="1"/>
                <c:pt idx="0">
                  <c:v>0.44 mm (GPT simulation)</c:v>
                </c:pt>
              </c:strCache>
            </c:strRef>
          </c:tx>
          <c:spPr>
            <a:ln w="28575">
              <a:noFill/>
            </a:ln>
          </c:spPr>
          <c:marker>
            <c:symbol val="circle"/>
            <c:size val="6"/>
            <c:spPr>
              <a:noFill/>
              <a:ln>
                <a:solidFill>
                  <a:srgbClr val="0000FF"/>
                </a:solidFill>
              </a:ln>
            </c:spPr>
          </c:marker>
          <c:trendline>
            <c:spPr>
              <a:ln>
                <a:solidFill>
                  <a:srgbClr val="0000FF"/>
                </a:solidFill>
              </a:ln>
            </c:spPr>
            <c:trendlineType val="linear"/>
            <c:forward val="50"/>
            <c:dispRSqr val="0"/>
            <c:dispEq val="0"/>
          </c:trendline>
          <c:xVal>
            <c:numRef>
              <c:f>'0.436mm 0.9mm Measure &amp; GPT'!$B$41:$B$51</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GPT'!$C$41:$C$51</c:f>
              <c:numCache>
                <c:formatCode>General</c:formatCode>
                <c:ptCount val="11"/>
                <c:pt idx="0">
                  <c:v>0.28110244423623731</c:v>
                </c:pt>
                <c:pt idx="1">
                  <c:v>0.51772744719309738</c:v>
                </c:pt>
                <c:pt idx="2">
                  <c:v>1.1200173755011209</c:v>
                </c:pt>
                <c:pt idx="3">
                  <c:v>1.7091607318040245</c:v>
                </c:pt>
                <c:pt idx="4">
                  <c:v>2.1322364846098525</c:v>
                </c:pt>
                <c:pt idx="5">
                  <c:v>2.6532806140595104</c:v>
                </c:pt>
                <c:pt idx="6">
                  <c:v>3.3238490551780733</c:v>
                </c:pt>
                <c:pt idx="7">
                  <c:v>4.4137755652422239</c:v>
                </c:pt>
                <c:pt idx="8">
                  <c:v>5.07372045706032</c:v>
                </c:pt>
                <c:pt idx="9">
                  <c:v>6.0372084907216275</c:v>
                </c:pt>
                <c:pt idx="10">
                  <c:v>6.5513899718522524</c:v>
                </c:pt>
              </c:numCache>
            </c:numRef>
          </c:yVal>
          <c:smooth val="1"/>
          <c:extLst>
            <c:ext xmlns:c16="http://schemas.microsoft.com/office/drawing/2014/chart" uri="{C3380CC4-5D6E-409C-BE32-E72D297353CC}">
              <c16:uniqueId val="{00000005-DB43-41FB-B3A4-678785D2447D}"/>
            </c:ext>
          </c:extLst>
        </c:ser>
        <c:ser>
          <c:idx val="1"/>
          <c:order val="4"/>
          <c:tx>
            <c:strRef>
              <c:f>'0.436mm 0.9mm Measure &amp; GPT'!$A$24:$F$24</c:f>
              <c:strCache>
                <c:ptCount val="1"/>
                <c:pt idx="0">
                  <c:v>0.90 mm (GPT simulation)</c:v>
                </c:pt>
              </c:strCache>
            </c:strRef>
          </c:tx>
          <c:spPr>
            <a:ln w="28575">
              <a:noFill/>
            </a:ln>
          </c:spPr>
          <c:marker>
            <c:symbol val="diamond"/>
            <c:size val="7"/>
            <c:spPr>
              <a:noFill/>
              <a:ln w="12700">
                <a:solidFill>
                  <a:srgbClr val="C00000"/>
                </a:solidFill>
              </a:ln>
            </c:spPr>
          </c:marker>
          <c:trendline>
            <c:spPr>
              <a:ln>
                <a:solidFill>
                  <a:srgbClr val="C00000"/>
                </a:solidFill>
              </a:ln>
            </c:spPr>
            <c:trendlineType val="linear"/>
            <c:forward val="800"/>
            <c:dispRSqr val="0"/>
            <c:dispEq val="0"/>
          </c:trendline>
          <c:xVal>
            <c:numRef>
              <c:f>'0.436mm 0.9mm Measure &amp; GPT'!$B$28:$B$34</c:f>
              <c:numCache>
                <c:formatCode>General</c:formatCode>
                <c:ptCount val="7"/>
                <c:pt idx="0">
                  <c:v>0</c:v>
                </c:pt>
                <c:pt idx="1">
                  <c:v>94.462500000000006</c:v>
                </c:pt>
                <c:pt idx="2">
                  <c:v>226.71</c:v>
                </c:pt>
                <c:pt idx="3">
                  <c:v>358.95750000000004</c:v>
                </c:pt>
                <c:pt idx="4">
                  <c:v>453.42</c:v>
                </c:pt>
                <c:pt idx="5">
                  <c:v>566.77499999999998</c:v>
                </c:pt>
                <c:pt idx="6">
                  <c:v>755.7</c:v>
                </c:pt>
              </c:numCache>
            </c:numRef>
          </c:xVal>
          <c:yVal>
            <c:numRef>
              <c:f>'0.436mm 0.9mm Measure &amp; GPT'!$F$28:$F$34</c:f>
              <c:numCache>
                <c:formatCode>General</c:formatCode>
                <c:ptCount val="7"/>
                <c:pt idx="0">
                  <c:v>0.5812762969528863</c:v>
                </c:pt>
                <c:pt idx="1">
                  <c:v>2.0574488208342294</c:v>
                </c:pt>
                <c:pt idx="2">
                  <c:v>4.6321478784847141</c:v>
                </c:pt>
                <c:pt idx="3">
                  <c:v>7.2702333195032054</c:v>
                </c:pt>
                <c:pt idx="4">
                  <c:v>9.9724515328430581</c:v>
                </c:pt>
                <c:pt idx="5">
                  <c:v>12.024987556090991</c:v>
                </c:pt>
                <c:pt idx="6">
                  <c:v>14.128032687241344</c:v>
                </c:pt>
              </c:numCache>
            </c:numRef>
          </c:yVal>
          <c:smooth val="1"/>
          <c:extLst>
            <c:ext xmlns:c16="http://schemas.microsoft.com/office/drawing/2014/chart" uri="{C3380CC4-5D6E-409C-BE32-E72D297353CC}">
              <c16:uniqueId val="{00000006-DB43-41FB-B3A4-678785D2447D}"/>
            </c:ext>
          </c:extLst>
        </c:ser>
        <c:dLbls>
          <c:showLegendKey val="0"/>
          <c:showVal val="0"/>
          <c:showCatName val="0"/>
          <c:showSerName val="0"/>
          <c:showPercent val="0"/>
          <c:showBubbleSize val="0"/>
        </c:dLbls>
        <c:axId val="40803328"/>
        <c:axId val="40809984"/>
      </c:scatterChart>
      <c:valAx>
        <c:axId val="40803328"/>
        <c:scaling>
          <c:orientation val="minMax"/>
          <c:max val="16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1" baseline="0" dirty="0" err="1">
                    <a:solidFill>
                      <a:schemeClr val="tx1"/>
                    </a:solidFill>
                    <a:effectLst/>
                  </a:rPr>
                  <a:t>B</a:t>
                </a:r>
                <a:r>
                  <a:rPr lang="en-US" sz="1600" b="0" i="1" baseline="-25000" dirty="0" err="1">
                    <a:solidFill>
                      <a:schemeClr val="tx1"/>
                    </a:solidFill>
                    <a:effectLst/>
                  </a:rPr>
                  <a:t>z</a:t>
                </a:r>
                <a:r>
                  <a:rPr lang="en-US" sz="1600" b="0" i="0" baseline="0" dirty="0" err="1">
                    <a:solidFill>
                      <a:schemeClr val="tx1"/>
                    </a:solidFill>
                    <a:effectLst/>
                  </a:rPr>
                  <a:t>@cathode</a:t>
                </a:r>
                <a:r>
                  <a:rPr lang="en-US" sz="1600" b="0" i="0" baseline="0" dirty="0">
                    <a:solidFill>
                      <a:schemeClr val="tx1"/>
                    </a:solidFill>
                    <a:effectLst/>
                  </a:rPr>
                  <a:t>, G</a:t>
                </a:r>
                <a:endParaRPr lang="en-US" sz="1600" b="0" dirty="0">
                  <a:solidFill>
                    <a:schemeClr val="tx1"/>
                  </a:solidFill>
                  <a:effectLst/>
                </a:endParaRPr>
              </a:p>
            </c:rich>
          </c:tx>
          <c:layout>
            <c:manualLayout>
              <c:xMode val="edge"/>
              <c:yMode val="edge"/>
              <c:x val="0.48944423648163538"/>
              <c:y val="0.91219835240145264"/>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9984"/>
        <c:crosses val="autoZero"/>
        <c:crossBetween val="midCat"/>
      </c:valAx>
      <c:valAx>
        <c:axId val="4080998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dirty="0">
                    <a:solidFill>
                      <a:schemeClr val="tx1"/>
                    </a:solidFill>
                  </a:rPr>
                  <a:t>Normalized drift</a:t>
                </a:r>
                <a:r>
                  <a:rPr lang="en-US" sz="1600" b="0" baseline="0" dirty="0">
                    <a:solidFill>
                      <a:schemeClr val="tx1"/>
                    </a:solidFill>
                  </a:rPr>
                  <a:t> </a:t>
                </a:r>
                <a:r>
                  <a:rPr lang="en-US" sz="1600" b="0" dirty="0">
                    <a:solidFill>
                      <a:schemeClr val="tx1"/>
                    </a:solidFill>
                  </a:rPr>
                  <a:t> emittance </a:t>
                </a:r>
                <a:r>
                  <a:rPr lang="en-US" sz="1600" b="0" i="0" u="none" strike="noStrike" baseline="0" dirty="0">
                    <a:solidFill>
                      <a:schemeClr val="tx1"/>
                    </a:solidFill>
                    <a:effectLst/>
                  </a:rPr>
                  <a:t>, </a:t>
                </a:r>
                <a:r>
                  <a:rPr lang="en-US" sz="1600" b="0" i="1" u="none" strike="noStrike" baseline="0" dirty="0">
                    <a:solidFill>
                      <a:schemeClr val="tx1"/>
                    </a:solidFill>
                    <a:effectLst/>
                  </a:rPr>
                  <a:t>µ</a:t>
                </a:r>
                <a:r>
                  <a:rPr lang="en-US" sz="1600" b="0" i="0" u="none" strike="noStrike" baseline="0" dirty="0">
                    <a:solidFill>
                      <a:schemeClr val="tx1"/>
                    </a:solidFill>
                    <a:effectLst/>
                  </a:rPr>
                  <a:t>m</a:t>
                </a:r>
                <a:endParaRPr lang="en-US" sz="1600" b="0" dirty="0">
                  <a:solidFill>
                    <a:schemeClr val="tx1"/>
                  </a:solidFill>
                </a:endParaRPr>
              </a:p>
            </c:rich>
          </c:tx>
          <c:layout>
            <c:manualLayout>
              <c:xMode val="edge"/>
              <c:yMode val="edge"/>
              <c:x val="6.52875778079237E-2"/>
              <c:y val="0.17832178569914606"/>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3328"/>
        <c:crosses val="autoZero"/>
        <c:crossBetween val="midCat"/>
      </c:valAx>
      <c:spPr>
        <a:ln>
          <a:solidFill>
            <a:srgbClr val="000000"/>
          </a:solidFill>
        </a:ln>
      </c:spPr>
    </c:plotArea>
    <c:legend>
      <c:legendPos val="t"/>
      <c:legendEntry>
        <c:idx val="2"/>
        <c:delete val="1"/>
      </c:legendEntry>
      <c:legendEntry>
        <c:idx val="5"/>
        <c:delete val="1"/>
      </c:legendEntry>
      <c:legendEntry>
        <c:idx val="6"/>
        <c:delete val="1"/>
      </c:legendEntry>
      <c:layout>
        <c:manualLayout>
          <c:xMode val="edge"/>
          <c:yMode val="edge"/>
          <c:x val="0.16583446717727993"/>
          <c:y val="7.4079027030444208E-2"/>
          <c:w val="0.36072630845012582"/>
          <c:h val="0.30154615988737515"/>
        </c:manualLayout>
      </c:layout>
      <c:overlay val="0"/>
      <c:txPr>
        <a:bodyPr/>
        <a:lstStyle/>
        <a:p>
          <a:pPr marL="91440">
            <a:defRPr sz="1400" b="0"/>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6150922529343"/>
          <c:y val="4.4578412073490815E-2"/>
          <c:w val="0.77561034655534522"/>
          <c:h val="0.72807504693423741"/>
        </c:manualLayout>
      </c:layout>
      <c:scatterChart>
        <c:scatterStyle val="smoothMarker"/>
        <c:varyColors val="0"/>
        <c:ser>
          <c:idx val="3"/>
          <c:order val="0"/>
          <c:spPr>
            <a:ln w="15875">
              <a:solidFill>
                <a:srgbClr val="C00000"/>
              </a:solidFill>
              <a:prstDash val="sysDot"/>
            </a:ln>
          </c:spPr>
          <c:marker>
            <c:symbol val="circle"/>
            <c:size val="5"/>
            <c:spPr>
              <a:solidFill>
                <a:srgbClr val="BE1D1D"/>
              </a:solidFill>
              <a:ln>
                <a:solidFill>
                  <a:srgbClr val="BE1D1D"/>
                </a:solidFill>
              </a:ln>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Sheet1!$AF$6:$AF$30</c:f>
              <c:numCache>
                <c:formatCode>0.00</c:formatCode>
                <c:ptCount val="25"/>
                <c:pt idx="0">
                  <c:v>2.1799999999999996E-2</c:v>
                </c:pt>
                <c:pt idx="1">
                  <c:v>7.8E-2</c:v>
                </c:pt>
                <c:pt idx="2">
                  <c:v>0.16</c:v>
                </c:pt>
                <c:pt idx="3">
                  <c:v>0.22</c:v>
                </c:pt>
                <c:pt idx="4">
                  <c:v>0.252</c:v>
                </c:pt>
                <c:pt idx="5">
                  <c:v>0.27</c:v>
                </c:pt>
                <c:pt idx="6">
                  <c:v>0.28000000000000003</c:v>
                </c:pt>
                <c:pt idx="7">
                  <c:v>0.28799999999999998</c:v>
                </c:pt>
                <c:pt idx="8">
                  <c:v>0.29199999999999998</c:v>
                </c:pt>
                <c:pt idx="9">
                  <c:v>0.29599999999999999</c:v>
                </c:pt>
                <c:pt idx="10">
                  <c:v>0.31600000000000006</c:v>
                </c:pt>
                <c:pt idx="11">
                  <c:v>0.33400000000000002</c:v>
                </c:pt>
                <c:pt idx="12">
                  <c:v>0.35</c:v>
                </c:pt>
                <c:pt idx="13">
                  <c:v>0.36600000000000005</c:v>
                </c:pt>
                <c:pt idx="14">
                  <c:v>0.378</c:v>
                </c:pt>
                <c:pt idx="15">
                  <c:v>0.39200000000000002</c:v>
                </c:pt>
                <c:pt idx="16">
                  <c:v>0.4</c:v>
                </c:pt>
                <c:pt idx="17">
                  <c:v>0.41199999999999998</c:v>
                </c:pt>
                <c:pt idx="18">
                  <c:v>0.53</c:v>
                </c:pt>
                <c:pt idx="19">
                  <c:v>0.57999999999999996</c:v>
                </c:pt>
                <c:pt idx="20">
                  <c:v>0.59599999999999997</c:v>
                </c:pt>
                <c:pt idx="21">
                  <c:v>0.60399999999999998</c:v>
                </c:pt>
                <c:pt idx="22">
                  <c:v>0.65400000000000003</c:v>
                </c:pt>
                <c:pt idx="23">
                  <c:v>0.66000000000000014</c:v>
                </c:pt>
                <c:pt idx="24">
                  <c:v>0.72</c:v>
                </c:pt>
              </c:numCache>
            </c:numRef>
          </c:yVal>
          <c:smooth val="1"/>
          <c:extLst>
            <c:ext xmlns:c16="http://schemas.microsoft.com/office/drawing/2014/chart" uri="{C3380CC4-5D6E-409C-BE32-E72D297353CC}">
              <c16:uniqueId val="{00000000-50FA-4A11-8E6B-D5ECAC855057}"/>
            </c:ext>
          </c:extLst>
        </c:ser>
        <c:dLbls>
          <c:showLegendKey val="0"/>
          <c:showVal val="0"/>
          <c:showCatName val="0"/>
          <c:showSerName val="0"/>
          <c:showPercent val="0"/>
          <c:showBubbleSize val="0"/>
        </c:dLbls>
        <c:axId val="570386431"/>
        <c:axId val="570388111"/>
      </c:scatterChart>
      <c:scatterChart>
        <c:scatterStyle val="smoothMarker"/>
        <c:varyColors val="0"/>
        <c:ser>
          <c:idx val="2"/>
          <c:order val="1"/>
          <c:spPr>
            <a:ln w="15875" cap="rnd">
              <a:solidFill>
                <a:srgbClr val="0000FF"/>
              </a:solidFill>
              <a:prstDash val="sysDot"/>
              <a:round/>
            </a:ln>
            <a:effectLst/>
          </c:spPr>
          <c:marker>
            <c:symbol val="circle"/>
            <c:size val="5"/>
            <c:spPr>
              <a:noFill/>
              <a:ln w="9525">
                <a:solidFill>
                  <a:srgbClr val="0000FF"/>
                </a:solidFill>
              </a:ln>
              <a:effectLst/>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Sheet1!$AG$6:$AG$30</c:f>
              <c:numCache>
                <c:formatCode>0.0</c:formatCode>
                <c:ptCount val="25"/>
                <c:pt idx="0">
                  <c:v>6.3042220936957785</c:v>
                </c:pt>
                <c:pt idx="1">
                  <c:v>6.3126566416040104</c:v>
                </c:pt>
                <c:pt idx="2">
                  <c:v>6.0345037350658206</c:v>
                </c:pt>
                <c:pt idx="3">
                  <c:v>4.9023131442372652</c:v>
                </c:pt>
                <c:pt idx="4">
                  <c:v>3.8289988334591367</c:v>
                </c:pt>
                <c:pt idx="5">
                  <c:v>2.9967776584317938</c:v>
                </c:pt>
                <c:pt idx="6">
                  <c:v>2.4171539961013644</c:v>
                </c:pt>
                <c:pt idx="7">
                  <c:v>2.009814956553059</c:v>
                </c:pt>
                <c:pt idx="8">
                  <c:v>1.6846571875232637</c:v>
                </c:pt>
                <c:pt idx="9">
                  <c:v>1.4373433583959903</c:v>
                </c:pt>
                <c:pt idx="10">
                  <c:v>0.83697881066302116</c:v>
                </c:pt>
                <c:pt idx="11">
                  <c:v>0.84619156587119959</c:v>
                </c:pt>
                <c:pt idx="12">
                  <c:v>0.75536062378167634</c:v>
                </c:pt>
                <c:pt idx="13">
                  <c:v>0.7109022556390977</c:v>
                </c:pt>
                <c:pt idx="14">
                  <c:v>0.68404707420725719</c:v>
                </c:pt>
                <c:pt idx="15">
                  <c:v>0.66887570316714173</c:v>
                </c:pt>
                <c:pt idx="16">
                  <c:v>0.65197959934802041</c:v>
                </c:pt>
                <c:pt idx="17">
                  <c:v>0.6462319999190439</c:v>
                </c:pt>
                <c:pt idx="18">
                  <c:v>0.66273516409048372</c:v>
                </c:pt>
                <c:pt idx="19">
                  <c:v>0.62012830240739469</c:v>
                </c:pt>
                <c:pt idx="20">
                  <c:v>0.52620186830713145</c:v>
                </c:pt>
                <c:pt idx="21">
                  <c:v>0.44271054995980513</c:v>
                </c:pt>
                <c:pt idx="22">
                  <c:v>0.40114760585674714</c:v>
                </c:pt>
                <c:pt idx="23">
                  <c:v>0.3418546365914788</c:v>
                </c:pt>
                <c:pt idx="24">
                  <c:v>0.31664065824939713</c:v>
                </c:pt>
              </c:numCache>
            </c:numRef>
          </c:yVal>
          <c:smooth val="1"/>
          <c:extLst>
            <c:ext xmlns:c16="http://schemas.microsoft.com/office/drawing/2014/chart" uri="{C3380CC4-5D6E-409C-BE32-E72D297353CC}">
              <c16:uniqueId val="{00000001-50FA-4A11-8E6B-D5ECAC855057}"/>
            </c:ext>
          </c:extLst>
        </c:ser>
        <c:dLbls>
          <c:showLegendKey val="0"/>
          <c:showVal val="0"/>
          <c:showCatName val="0"/>
          <c:showSerName val="0"/>
          <c:showPercent val="0"/>
          <c:showBubbleSize val="0"/>
        </c:dLbls>
        <c:axId val="392272448"/>
        <c:axId val="392274088"/>
      </c:scatterChart>
      <c:valAx>
        <c:axId val="57038643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dirty="0"/>
                  <a:t>Pulse energy,</a:t>
                </a:r>
                <a:r>
                  <a:rPr lang="en-US" sz="1400" b="0" baseline="0" dirty="0"/>
                  <a:t> </a:t>
                </a:r>
                <a:r>
                  <a:rPr lang="en-US" sz="1400" b="0" baseline="0" dirty="0" err="1"/>
                  <a:t>nJ</a:t>
                </a:r>
                <a:endParaRPr lang="en-US" sz="1400" b="0" dirty="0"/>
              </a:p>
            </c:rich>
          </c:tx>
          <c:layout/>
          <c:overlay val="0"/>
          <c:spPr>
            <a:noFill/>
            <a:ln>
              <a:noFill/>
            </a:ln>
            <a:effectLst/>
          </c:spPr>
        </c:title>
        <c:numFmt formatCode="#,##0" sourceLinked="0"/>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70388111"/>
        <c:crosses val="autoZero"/>
        <c:crossBetween val="midCat"/>
      </c:valAx>
      <c:valAx>
        <c:axId val="570388111"/>
        <c:scaling>
          <c:orientation val="minMax"/>
        </c:scaling>
        <c:delete val="0"/>
        <c:axPos val="l"/>
        <c:title>
          <c:tx>
            <c:rich>
              <a:bodyPr rot="-5400000" spcFirstLastPara="1" vertOverflow="ellipsis" vert="horz" wrap="square" anchor="ctr" anchorCtr="1"/>
              <a:lstStyle/>
              <a:p>
                <a:pPr>
                  <a:defRPr sz="1400" b="0" i="0" u="none" strike="noStrike" kern="1200" baseline="0">
                    <a:solidFill>
                      <a:srgbClr val="C00000"/>
                    </a:solidFill>
                    <a:latin typeface="+mn-lt"/>
                    <a:ea typeface="+mn-ea"/>
                    <a:cs typeface="+mn-cs"/>
                  </a:defRPr>
                </a:pPr>
                <a:r>
                  <a:rPr lang="en-US" sz="1400" b="0">
                    <a:solidFill>
                      <a:srgbClr val="C00000"/>
                    </a:solidFill>
                  </a:rPr>
                  <a:t>Bunch</a:t>
                </a:r>
                <a:r>
                  <a:rPr lang="en-US" sz="1400" b="0" baseline="0">
                    <a:solidFill>
                      <a:srgbClr val="C00000"/>
                    </a:solidFill>
                  </a:rPr>
                  <a:t> charge, </a:t>
                </a:r>
                <a:r>
                  <a:rPr lang="en-US" sz="1400" b="0">
                    <a:solidFill>
                      <a:srgbClr val="C00000"/>
                    </a:solidFill>
                  </a:rPr>
                  <a:t>nC</a:t>
                </a:r>
              </a:p>
            </c:rich>
          </c:tx>
          <c:layout/>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200" b="0" i="0" u="none" strike="noStrike" kern="1200" baseline="0">
                <a:solidFill>
                  <a:srgbClr val="C00000"/>
                </a:solidFill>
                <a:latin typeface="+mn-lt"/>
                <a:ea typeface="+mn-ea"/>
                <a:cs typeface="+mn-cs"/>
              </a:defRPr>
            </a:pPr>
            <a:endParaRPr lang="en-US"/>
          </a:p>
        </c:txPr>
        <c:crossAx val="570386431"/>
        <c:crosses val="autoZero"/>
        <c:crossBetween val="midCat"/>
      </c:valAx>
      <c:valAx>
        <c:axId val="392274088"/>
        <c:scaling>
          <c:orientation val="minMax"/>
        </c:scaling>
        <c:delete val="0"/>
        <c:axPos val="r"/>
        <c:title>
          <c:tx>
            <c:rich>
              <a:bodyPr/>
              <a:lstStyle/>
              <a:p>
                <a:pPr>
                  <a:defRPr sz="1400" b="0">
                    <a:solidFill>
                      <a:srgbClr val="0000FF"/>
                    </a:solidFill>
                  </a:defRPr>
                </a:pPr>
                <a:r>
                  <a:rPr lang="en-US" sz="1400" b="0" dirty="0">
                    <a:solidFill>
                      <a:srgbClr val="0000FF"/>
                    </a:solidFill>
                  </a:rPr>
                  <a:t>Space charge</a:t>
                </a:r>
                <a:r>
                  <a:rPr lang="en-US" sz="1400" b="0" baseline="0" dirty="0">
                    <a:solidFill>
                      <a:srgbClr val="0000FF"/>
                    </a:solidFill>
                  </a:rPr>
                  <a:t> limited QE, %</a:t>
                </a:r>
                <a:endParaRPr lang="en-US" sz="1400" b="0" dirty="0">
                  <a:solidFill>
                    <a:srgbClr val="0000FF"/>
                  </a:solidFill>
                </a:endParaRPr>
              </a:p>
            </c:rich>
          </c:tx>
          <c:layout/>
          <c:overlay val="0"/>
        </c:title>
        <c:numFmt formatCode="0" sourceLinked="0"/>
        <c:majorTickMark val="in"/>
        <c:minorTickMark val="in"/>
        <c:tickLblPos val="nextTo"/>
        <c:spPr>
          <a:ln>
            <a:solidFill>
              <a:srgbClr val="0000FF"/>
            </a:solidFill>
          </a:ln>
        </c:spPr>
        <c:txPr>
          <a:bodyPr/>
          <a:lstStyle/>
          <a:p>
            <a:pPr>
              <a:defRPr sz="1200" b="0">
                <a:solidFill>
                  <a:srgbClr val="0000FF"/>
                </a:solidFill>
              </a:defRPr>
            </a:pPr>
            <a:endParaRPr lang="en-US"/>
          </a:p>
        </c:txPr>
        <c:crossAx val="392272448"/>
        <c:crosses val="max"/>
        <c:crossBetween val="midCat"/>
      </c:valAx>
      <c:valAx>
        <c:axId val="392272448"/>
        <c:scaling>
          <c:orientation val="minMax"/>
        </c:scaling>
        <c:delete val="1"/>
        <c:axPos val="b"/>
        <c:numFmt formatCode="_(* #,##0.0_);_(* \(#,##0.0\);_(* &quot;-&quot;??_);_(@_)" sourceLinked="1"/>
        <c:majorTickMark val="out"/>
        <c:minorTickMark val="none"/>
        <c:tickLblPos val="nextTo"/>
        <c:crossAx val="392274088"/>
        <c:crosses val="autoZero"/>
        <c:crossBetween val="midCat"/>
      </c:valAx>
      <c:spPr>
        <a:ln>
          <a:solidFill>
            <a:srgbClr val="000000"/>
          </a:solidFill>
        </a:ln>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drawing1.xml><?xml version="1.0" encoding="utf-8"?>
<c:userShapes xmlns:c="http://schemas.openxmlformats.org/drawingml/2006/chart">
  <cdr:relSizeAnchor xmlns:cdr="http://schemas.openxmlformats.org/drawingml/2006/chartDrawing">
    <cdr:from>
      <cdr:x>0.85783</cdr:x>
      <cdr:y>0.2485</cdr:y>
    </cdr:from>
    <cdr:to>
      <cdr:x>0.90757</cdr:x>
      <cdr:y>0.38684</cdr:y>
    </cdr:to>
    <cdr:cxnSp macro="">
      <cdr:nvCxnSpPr>
        <cdr:cNvPr id="3" name="Straight Arrow Connector 2">
          <a:extLst xmlns:a="http://schemas.openxmlformats.org/drawingml/2006/main">
            <a:ext uri="{FF2B5EF4-FFF2-40B4-BE49-F238E27FC236}">
              <a16:creationId xmlns:a16="http://schemas.microsoft.com/office/drawing/2014/main" id="{BB6741D7-FD76-C343-B380-2103CA90E535}"/>
            </a:ext>
          </a:extLst>
        </cdr:cNvPr>
        <cdr:cNvCxnSpPr/>
      </cdr:nvCxnSpPr>
      <cdr:spPr>
        <a:xfrm xmlns:a="http://schemas.openxmlformats.org/drawingml/2006/main" flipV="1">
          <a:off x="4939758" y="817633"/>
          <a:ext cx="286414" cy="455154"/>
        </a:xfrm>
        <a:prstGeom xmlns:a="http://schemas.openxmlformats.org/drawingml/2006/main" prst="straightConnector1">
          <a:avLst/>
        </a:prstGeom>
        <a:ln xmlns:a="http://schemas.openxmlformats.org/drawingml/2006/main">
          <a:solidFill>
            <a:srgbClr val="00B0F0"/>
          </a:solidFill>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409121" y="5806302"/>
            <a:ext cx="6838121" cy="910001"/>
          </a:xfrm>
        </p:spPr>
        <p:txBody>
          <a:bodyPr>
            <a:noAutofit/>
          </a:bodyPr>
          <a:lstStyle>
            <a:lvl1pPr marL="0" indent="0">
              <a:buNone/>
              <a:defRPr baseline="0"/>
            </a:lvl1pPr>
          </a:lstStyle>
          <a:p>
            <a:pPr algn="ctr"/>
            <a:r>
              <a:rPr lang="en-US" sz="1800" dirty="0"/>
              <a:t>EIC Accelerator Collaboration Meeting, </a:t>
            </a:r>
            <a:r>
              <a:rPr lang="en-US" sz="1800" dirty="0" err="1"/>
              <a:t>JLab</a:t>
            </a:r>
            <a:r>
              <a:rPr lang="en-US" sz="1800" dirty="0"/>
              <a:t>, Newport News, VA</a:t>
            </a:r>
          </a:p>
          <a:p>
            <a:pPr algn="ctr"/>
            <a:r>
              <a:rPr lang="en-US" sz="1800" dirty="0"/>
              <a:t>October 29 - November 1, 2018 </a:t>
            </a:r>
          </a:p>
        </p:txBody>
      </p:sp>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8328411" y="6515126"/>
            <a:ext cx="51809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/42</a:t>
            </a:r>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933700" y="6571222"/>
            <a:ext cx="4325057"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TRIUMF</a:t>
            </a:r>
            <a:r>
              <a:rPr lang="en-US" sz="1000" baseline="0" dirty="0">
                <a:latin typeface="Arial" panose="020B0604020202020204" pitchFamily="34" charset="0"/>
                <a:cs typeface="Arial" panose="020B0604020202020204" pitchFamily="34" charset="0"/>
              </a:rPr>
              <a:t> Accelerator Seminar</a:t>
            </a:r>
            <a:r>
              <a:rPr lang="en-US" sz="1000" dirty="0"/>
              <a:t>, Nov. 21, 2017</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83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a:xfrm>
            <a:off x="838200" y="6356352"/>
            <a:ext cx="2956034" cy="365125"/>
          </a:xfrm>
        </p:spPr>
        <p:txBody>
          <a:bodyPr/>
          <a:lstStyle/>
          <a:p>
            <a:r>
              <a:rPr lang="en-US" dirty="0"/>
              <a:t>C. Hernandez-Garcia: Magnetized electron beam</a:t>
            </a:r>
          </a:p>
        </p:txBody>
      </p:sp>
      <p:sp>
        <p:nvSpPr>
          <p:cNvPr id="12" name="Footer Placeholder 11"/>
          <p:cNvSpPr>
            <a:spLocks noGrp="1"/>
          </p:cNvSpPr>
          <p:nvPr>
            <p:ph type="ftr" sz="quarter" idx="11"/>
          </p:nvPr>
        </p:nvSpPr>
        <p:spPr>
          <a:xfrm>
            <a:off x="4038600" y="6357173"/>
            <a:ext cx="4114800" cy="334076"/>
          </a:xfrm>
        </p:spPr>
        <p:txBody>
          <a:bodyPr/>
          <a:lstStyle/>
          <a:p>
            <a:endParaRPr lang="en-US" dirty="0"/>
          </a:p>
          <a:p>
            <a:r>
              <a:rPr lang="en-US" dirty="0"/>
              <a:t>HBB Workshop, Crete Greece, April 8-12, 2019 </a:t>
            </a:r>
          </a:p>
          <a:p>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1639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a:xfrm>
            <a:off x="838200" y="6356352"/>
            <a:ext cx="3050628" cy="365125"/>
          </a:xfrm>
        </p:spPr>
        <p:txBody>
          <a:bodyPr/>
          <a:lstStyle>
            <a:lvl1pPr>
              <a:defRPr/>
            </a:lvl1pPr>
          </a:lstStyle>
          <a:p>
            <a:r>
              <a:rPr lang="en-US" dirty="0"/>
              <a:t>C. Hernandez-Garcia: Magnetized electron beam</a:t>
            </a:r>
          </a:p>
        </p:txBody>
      </p:sp>
      <p:sp>
        <p:nvSpPr>
          <p:cNvPr id="13" name="Footer Placeholder 12"/>
          <p:cNvSpPr>
            <a:spLocks noGrp="1"/>
          </p:cNvSpPr>
          <p:nvPr>
            <p:ph type="ftr" sz="quarter" idx="15"/>
          </p:nvPr>
        </p:nvSpPr>
        <p:spPr/>
        <p:txBody>
          <a:bodyPr/>
          <a:lstStyle>
            <a:lvl1pPr>
              <a:defRPr/>
            </a:lvl1pPr>
          </a:lstStyle>
          <a:p>
            <a:r>
              <a:rPr lang="en-US" dirty="0"/>
              <a:t>HBB Workshop, Crete Greece, April 8-12, 2019 </a:t>
            </a:r>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3040117"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2977055"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3061138"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2998076"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199" y="6356352"/>
            <a:ext cx="2998077"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200" y="6356352"/>
            <a:ext cx="2987566"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199" y="6356352"/>
            <a:ext cx="3019098"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a:t>C. Hernandez-Garcia: Magnetized electron beam</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HBB Workshop, Crete Greece, April 8-12, 2019 </a:t>
            </a:r>
          </a:p>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1.xml"/><Relationship Id="rId5" Type="http://schemas.openxmlformats.org/officeDocument/2006/relationships/image" Target="../media/image60.emf"/><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1.jpeg"/><Relationship Id="rId7"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chart" Target="../charts/chart2.xml"/><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56" y="281516"/>
            <a:ext cx="12131544" cy="917487"/>
          </a:xfrm>
        </p:spPr>
        <p:txBody>
          <a:bodyPr anchor="ctr" anchorCtr="0"/>
          <a:lstStyle/>
          <a:p>
            <a:r>
              <a:rPr lang="en-US" sz="3600" dirty="0"/>
              <a:t>Magnetized Electron Beam Source for the Jefferson Lab Electron-Ion Collider Re-circulator Cooler Ring</a:t>
            </a:r>
          </a:p>
        </p:txBody>
      </p:sp>
      <p:sp>
        <p:nvSpPr>
          <p:cNvPr id="3" name="Subtitle 2"/>
          <p:cNvSpPr>
            <a:spLocks noGrp="1"/>
          </p:cNvSpPr>
          <p:nvPr>
            <p:ph type="subTitle" idx="1"/>
          </p:nvPr>
        </p:nvSpPr>
        <p:spPr>
          <a:xfrm>
            <a:off x="809296" y="1731358"/>
            <a:ext cx="5295467" cy="3103399"/>
          </a:xfrm>
        </p:spPr>
        <p:txBody>
          <a:bodyPr>
            <a:noAutofit/>
          </a:bodyPr>
          <a:lstStyle/>
          <a:p>
            <a:r>
              <a:rPr lang="en-US" sz="2400" dirty="0">
                <a:solidFill>
                  <a:schemeClr val="accent2">
                    <a:lumMod val="50000"/>
                  </a:schemeClr>
                </a:solidFill>
              </a:rPr>
              <a:t>P. Adderley, B. Bullard, J. Benesch, J. </a:t>
            </a:r>
            <a:r>
              <a:rPr lang="en-US" sz="2400" dirty="0" err="1">
                <a:solidFill>
                  <a:schemeClr val="accent2">
                    <a:lumMod val="50000"/>
                  </a:schemeClr>
                </a:solidFill>
              </a:rPr>
              <a:t>Grames</a:t>
            </a:r>
            <a:r>
              <a:rPr lang="en-US" sz="2400" dirty="0">
                <a:solidFill>
                  <a:schemeClr val="accent2">
                    <a:lumMod val="50000"/>
                  </a:schemeClr>
                </a:solidFill>
              </a:rPr>
              <a:t>, F. Hannon, J. Hansknecht, </a:t>
            </a:r>
            <a:r>
              <a:rPr lang="en-US" sz="2400" u="sng" dirty="0">
                <a:solidFill>
                  <a:schemeClr val="accent2">
                    <a:lumMod val="50000"/>
                  </a:schemeClr>
                </a:solidFill>
              </a:rPr>
              <a:t>C. Hernandez-Garcia,</a:t>
            </a:r>
            <a:r>
              <a:rPr lang="en-US" sz="2400" dirty="0">
                <a:solidFill>
                  <a:schemeClr val="accent2">
                    <a:lumMod val="50000"/>
                  </a:schemeClr>
                </a:solidFill>
              </a:rPr>
              <a:t> R. </a:t>
            </a:r>
            <a:r>
              <a:rPr lang="en-US" sz="2400" dirty="0" err="1">
                <a:solidFill>
                  <a:schemeClr val="accent2">
                    <a:lumMod val="50000"/>
                  </a:schemeClr>
                </a:solidFill>
              </a:rPr>
              <a:t>Kazimi</a:t>
            </a:r>
            <a:r>
              <a:rPr lang="en-US" sz="2400" dirty="0">
                <a:solidFill>
                  <a:schemeClr val="accent2">
                    <a:lumMod val="50000"/>
                  </a:schemeClr>
                </a:solidFill>
              </a:rPr>
              <a:t>, G. A. </a:t>
            </a:r>
            <a:r>
              <a:rPr lang="en-US" sz="2400" dirty="0" err="1">
                <a:solidFill>
                  <a:schemeClr val="accent2">
                    <a:lumMod val="50000"/>
                  </a:schemeClr>
                </a:solidFill>
              </a:rPr>
              <a:t>Krafft</a:t>
            </a:r>
            <a:r>
              <a:rPr lang="en-US" sz="2400" dirty="0">
                <a:solidFill>
                  <a:schemeClr val="accent2">
                    <a:lumMod val="50000"/>
                  </a:schemeClr>
                </a:solidFill>
              </a:rPr>
              <a:t>, M. A. Mamun, </a:t>
            </a:r>
            <a:r>
              <a:rPr lang="en-US" sz="2400" dirty="0">
                <a:solidFill>
                  <a:srgbClr val="00B050"/>
                </a:solidFill>
              </a:rPr>
              <a:t>G. Palacios-Serrano</a:t>
            </a:r>
            <a:r>
              <a:rPr lang="en-US" sz="2400" dirty="0">
                <a:solidFill>
                  <a:schemeClr val="accent2">
                    <a:lumMod val="50000"/>
                  </a:schemeClr>
                </a:solidFill>
              </a:rPr>
              <a:t>, M. Poelker, M. Stutzman, R. Suleiman, M. </a:t>
            </a:r>
            <a:r>
              <a:rPr lang="en-US" sz="2400" dirty="0" err="1">
                <a:solidFill>
                  <a:schemeClr val="accent2">
                    <a:lumMod val="50000"/>
                  </a:schemeClr>
                </a:solidFill>
              </a:rPr>
              <a:t>Tiefenback</a:t>
            </a:r>
            <a:r>
              <a:rPr lang="en-US" sz="2400" dirty="0">
                <a:solidFill>
                  <a:schemeClr val="accent2">
                    <a:lumMod val="50000"/>
                  </a:schemeClr>
                </a:solidFill>
              </a:rPr>
              <a:t>, C.A. Valerio </a:t>
            </a:r>
            <a:r>
              <a:rPr lang="en-US" sz="2400" dirty="0" err="1">
                <a:solidFill>
                  <a:schemeClr val="accent2">
                    <a:lumMod val="50000"/>
                  </a:schemeClr>
                </a:solidFill>
              </a:rPr>
              <a:t>Lizarraga</a:t>
            </a:r>
            <a:r>
              <a:rPr lang="en-US" sz="2400" dirty="0">
                <a:solidFill>
                  <a:schemeClr val="accent2">
                    <a:lumMod val="50000"/>
                  </a:schemeClr>
                </a:solidFill>
              </a:rPr>
              <a:t>, Y. Wang, </a:t>
            </a:r>
            <a:r>
              <a:rPr lang="en-US" sz="2400" dirty="0">
                <a:solidFill>
                  <a:srgbClr val="00B050"/>
                </a:solidFill>
              </a:rPr>
              <a:t>S. </a:t>
            </a:r>
            <a:r>
              <a:rPr lang="en-US" sz="2400" dirty="0" err="1">
                <a:solidFill>
                  <a:srgbClr val="00B050"/>
                </a:solidFill>
              </a:rPr>
              <a:t>Wijethunga</a:t>
            </a:r>
            <a:r>
              <a:rPr lang="en-US" sz="2400" dirty="0">
                <a:solidFill>
                  <a:srgbClr val="00B050"/>
                </a:solidFill>
              </a:rPr>
              <a:t>, J. </a:t>
            </a:r>
            <a:r>
              <a:rPr lang="en-US" sz="2400" dirty="0" err="1">
                <a:solidFill>
                  <a:srgbClr val="00B050"/>
                </a:solidFill>
              </a:rPr>
              <a:t>Yoskovitz</a:t>
            </a:r>
            <a:r>
              <a:rPr lang="en-US" sz="2400" dirty="0">
                <a:solidFill>
                  <a:srgbClr val="00B050"/>
                </a:solidFill>
              </a:rPr>
              <a:t> </a:t>
            </a:r>
            <a:r>
              <a:rPr lang="en-US" sz="2400" dirty="0">
                <a:solidFill>
                  <a:schemeClr val="accent2">
                    <a:lumMod val="50000"/>
                  </a:schemeClr>
                </a:solidFill>
              </a:rPr>
              <a:t>and S. Zhang. </a:t>
            </a:r>
          </a:p>
          <a:p>
            <a:endParaRPr lang="en-US" sz="2400" dirty="0">
              <a:solidFill>
                <a:schemeClr val="accent2">
                  <a:lumMod val="50000"/>
                </a:schemeClr>
              </a:solidFill>
            </a:endParaRPr>
          </a:p>
        </p:txBody>
      </p:sp>
      <p:sp>
        <p:nvSpPr>
          <p:cNvPr id="4" name="Text Placeholder 3"/>
          <p:cNvSpPr>
            <a:spLocks noGrp="1"/>
          </p:cNvSpPr>
          <p:nvPr>
            <p:ph type="body" sz="quarter" idx="14"/>
          </p:nvPr>
        </p:nvSpPr>
        <p:spPr>
          <a:xfrm>
            <a:off x="7127762" y="5505102"/>
            <a:ext cx="4938114" cy="475285"/>
          </a:xfrm>
        </p:spPr>
        <p:txBody>
          <a:bodyPr>
            <a:noAutofit/>
          </a:bodyPr>
          <a:lstStyle/>
          <a:p>
            <a:r>
              <a:rPr lang="en-US" sz="2000" dirty="0">
                <a:solidFill>
                  <a:schemeClr val="accent2">
                    <a:lumMod val="50000"/>
                  </a:schemeClr>
                </a:solidFill>
              </a:rPr>
              <a:t>Supported in part by DoE and JLab LDRD</a:t>
            </a:r>
          </a:p>
          <a:p>
            <a:endParaRPr lang="en-US" dirty="0"/>
          </a:p>
        </p:txBody>
      </p:sp>
      <p:sp>
        <p:nvSpPr>
          <p:cNvPr id="8" name="Text Placeholder 4"/>
          <p:cNvSpPr>
            <a:spLocks noGrp="1"/>
          </p:cNvSpPr>
          <p:nvPr>
            <p:ph type="body" sz="quarter" idx="14"/>
          </p:nvPr>
        </p:nvSpPr>
        <p:spPr>
          <a:xfrm>
            <a:off x="2170668" y="6440224"/>
            <a:ext cx="7656503" cy="417776"/>
          </a:xfrm>
        </p:spPr>
        <p:txBody>
          <a:bodyPr>
            <a:normAutofit/>
          </a:bodyPr>
          <a:lstStyle/>
          <a:p>
            <a:pPr algn="ctr"/>
            <a:r>
              <a:rPr lang="en-US" sz="1800" dirty="0">
                <a:solidFill>
                  <a:schemeClr val="accent1"/>
                </a:solidFill>
              </a:rPr>
              <a:t>High Brightness Beams Workshop, Crete, Greece, April 8 - 12, 2019 </a:t>
            </a:r>
          </a:p>
        </p:txBody>
      </p:sp>
      <p:sp>
        <p:nvSpPr>
          <p:cNvPr id="5" name="TextBox 4">
            <a:extLst>
              <a:ext uri="{FF2B5EF4-FFF2-40B4-BE49-F238E27FC236}">
                <a16:creationId xmlns:a16="http://schemas.microsoft.com/office/drawing/2014/main" id="{DD5A7D5F-6A24-2E48-ABDE-570D34E771F5}"/>
              </a:ext>
            </a:extLst>
          </p:cNvPr>
          <p:cNvSpPr txBox="1"/>
          <p:nvPr/>
        </p:nvSpPr>
        <p:spPr>
          <a:xfrm>
            <a:off x="2564525" y="5906814"/>
            <a:ext cx="4324197" cy="369332"/>
          </a:xfrm>
          <a:prstGeom prst="rect">
            <a:avLst/>
          </a:prstGeom>
          <a:noFill/>
        </p:spPr>
        <p:txBody>
          <a:bodyPr wrap="none" rtlCol="0">
            <a:spAutoFit/>
          </a:bodyPr>
          <a:lstStyle/>
          <a:p>
            <a:r>
              <a:rPr lang="en-US" dirty="0">
                <a:solidFill>
                  <a:srgbClr val="00B050"/>
                </a:solidFill>
              </a:rPr>
              <a:t>Graduate students, Old Dominion University</a:t>
            </a:r>
          </a:p>
        </p:txBody>
      </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788276"/>
          </a:xfrm>
          <a:solidFill>
            <a:schemeClr val="bg1"/>
          </a:solidFill>
        </p:spPr>
        <p:txBody>
          <a:bodyPr/>
          <a:lstStyle/>
          <a:p>
            <a:r>
              <a:rPr lang="en-US" dirty="0"/>
              <a:t>Magnetized beam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10</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7998" t="31809" r="52973" b="55872"/>
          <a:stretch/>
        </p:blipFill>
        <p:spPr>
          <a:xfrm>
            <a:off x="6297184" y="3852738"/>
            <a:ext cx="456089" cy="41749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642" t="28506" r="55247" b="56588"/>
          <a:stretch/>
        </p:blipFill>
        <p:spPr>
          <a:xfrm>
            <a:off x="7106723" y="3783882"/>
            <a:ext cx="561340" cy="505207"/>
          </a:xfrm>
          <a:prstGeom prst="rect">
            <a:avLst/>
          </a:prstGeom>
        </p:spPr>
      </p:pic>
      <p:sp>
        <p:nvSpPr>
          <p:cNvPr id="10" name="Rounded Rectangular Callout 9"/>
          <p:cNvSpPr/>
          <p:nvPr/>
        </p:nvSpPr>
        <p:spPr bwMode="auto">
          <a:xfrm>
            <a:off x="515007" y="4240490"/>
            <a:ext cx="4154741" cy="38711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0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6906" t="36237" r="39949" b="38402"/>
          <a:stretch/>
        </p:blipFill>
        <p:spPr>
          <a:xfrm>
            <a:off x="6291868" y="5242510"/>
            <a:ext cx="520857" cy="75367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567" t="32732" r="61289" b="34278"/>
          <a:stretch/>
        </p:blipFill>
        <p:spPr>
          <a:xfrm>
            <a:off x="7169848" y="5210948"/>
            <a:ext cx="520818" cy="98039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2976" r="11421"/>
          <a:stretch/>
        </p:blipFill>
        <p:spPr>
          <a:xfrm>
            <a:off x="6692900" y="4560675"/>
            <a:ext cx="1517650" cy="408911"/>
          </a:xfrm>
          <a:prstGeom prst="rect">
            <a:avLst/>
          </a:prstGeom>
          <a:scene3d>
            <a:camera prst="orthographicFront">
              <a:rot lat="0" lon="10800000" rev="0"/>
            </a:camera>
            <a:lightRig rig="threePt" dir="t"/>
          </a:scene3d>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632" y="4555631"/>
            <a:ext cx="2398037" cy="373720"/>
          </a:xfrm>
          <a:prstGeom prst="rect">
            <a:avLst/>
          </a:prstGeom>
          <a:scene3d>
            <a:camera prst="orthographicFront">
              <a:rot lat="0" lon="10800000" rev="0"/>
            </a:camera>
            <a:lightRig rig="threePt" dir="t"/>
          </a:scene3d>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1685" y="6393656"/>
            <a:ext cx="2166938" cy="464344"/>
          </a:xfrm>
          <a:prstGeom prst="rect">
            <a:avLst/>
          </a:prstGeom>
          <a:scene3d>
            <a:camera prst="orthographicFront">
              <a:rot lat="0" lon="10800000" rev="0"/>
            </a:camera>
            <a:lightRig rig="threePt" dir="t"/>
          </a:scene3d>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6619" y="5997416"/>
            <a:ext cx="2259806" cy="860584"/>
          </a:xfrm>
          <a:prstGeom prst="rect">
            <a:avLst/>
          </a:prstGeom>
          <a:scene3d>
            <a:camera prst="orthographicFront">
              <a:rot lat="0" lon="10800000" rev="0"/>
            </a:camera>
            <a:lightRig rig="threePt" dir="t"/>
          </a:scene3d>
        </p:spPr>
      </p:pic>
      <p:sp>
        <p:nvSpPr>
          <p:cNvPr id="31" name="Rounded Rectangular Callout 30"/>
          <p:cNvSpPr/>
          <p:nvPr/>
        </p:nvSpPr>
        <p:spPr bwMode="auto">
          <a:xfrm>
            <a:off x="252248" y="5830981"/>
            <a:ext cx="4379508" cy="38947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1514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B68D27F-41B2-AF4F-B139-75D219EC028C}"/>
              </a:ext>
            </a:extLst>
          </p:cNvPr>
          <p:cNvPicPr>
            <a:picLocks noChangeAspect="1"/>
          </p:cNvPicPr>
          <p:nvPr/>
        </p:nvPicPr>
        <p:blipFill rotWithShape="1">
          <a:blip r:embed="rId10"/>
          <a:srcRect t="12080" b="34773"/>
          <a:stretch/>
        </p:blipFill>
        <p:spPr>
          <a:xfrm>
            <a:off x="0" y="1271751"/>
            <a:ext cx="12192000" cy="2375339"/>
          </a:xfrm>
          <a:prstGeom prst="rect">
            <a:avLst/>
          </a:prstGeom>
        </p:spPr>
      </p:pic>
      <p:cxnSp>
        <p:nvCxnSpPr>
          <p:cNvPr id="11" name="Straight Arrow Connector 10">
            <a:extLst>
              <a:ext uri="{FF2B5EF4-FFF2-40B4-BE49-F238E27FC236}">
                <a16:creationId xmlns:a16="http://schemas.microsoft.com/office/drawing/2014/main" id="{65501075-93A4-D844-A25C-DB9AA71D625D}"/>
              </a:ext>
            </a:extLst>
          </p:cNvPr>
          <p:cNvCxnSpPr>
            <a:cxnSpLocks/>
          </p:cNvCxnSpPr>
          <p:nvPr/>
        </p:nvCxnSpPr>
        <p:spPr>
          <a:xfrm>
            <a:off x="6526924" y="872359"/>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B1B538-9DD8-DA44-BD13-AFCEC8B68026}"/>
              </a:ext>
            </a:extLst>
          </p:cNvPr>
          <p:cNvCxnSpPr>
            <a:cxnSpLocks/>
          </p:cNvCxnSpPr>
          <p:nvPr/>
        </p:nvCxnSpPr>
        <p:spPr>
          <a:xfrm>
            <a:off x="6537434" y="882869"/>
            <a:ext cx="4056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0024A26-34B3-1F41-8022-59F82FF48AFA}"/>
              </a:ext>
            </a:extLst>
          </p:cNvPr>
          <p:cNvCxnSpPr>
            <a:cxnSpLocks/>
          </p:cNvCxnSpPr>
          <p:nvPr/>
        </p:nvCxnSpPr>
        <p:spPr>
          <a:xfrm>
            <a:off x="7446579" y="877614"/>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55C81C-A027-F64D-8EC7-AA0F26A002AA}"/>
              </a:ext>
            </a:extLst>
          </p:cNvPr>
          <p:cNvCxnSpPr>
            <a:cxnSpLocks/>
          </p:cNvCxnSpPr>
          <p:nvPr/>
        </p:nvCxnSpPr>
        <p:spPr>
          <a:xfrm>
            <a:off x="10594428" y="599090"/>
            <a:ext cx="0" cy="641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F10B56-9E0C-D243-B984-01BDFAF2FED1}"/>
              </a:ext>
            </a:extLst>
          </p:cNvPr>
          <p:cNvCxnSpPr>
            <a:cxnSpLocks/>
          </p:cNvCxnSpPr>
          <p:nvPr/>
        </p:nvCxnSpPr>
        <p:spPr>
          <a:xfrm>
            <a:off x="9343697" y="572813"/>
            <a:ext cx="1933903"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5132DD9-6567-5541-883F-13274D6E4C83}"/>
              </a:ext>
            </a:extLst>
          </p:cNvPr>
          <p:cNvSpPr txBox="1"/>
          <p:nvPr/>
        </p:nvSpPr>
        <p:spPr>
          <a:xfrm>
            <a:off x="0" y="704193"/>
            <a:ext cx="2638097" cy="646331"/>
          </a:xfrm>
          <a:prstGeom prst="rect">
            <a:avLst/>
          </a:prstGeom>
          <a:noFill/>
        </p:spPr>
        <p:txBody>
          <a:bodyPr wrap="square" rtlCol="0">
            <a:spAutoFit/>
          </a:bodyPr>
          <a:lstStyle/>
          <a:p>
            <a:pPr algn="r"/>
            <a:r>
              <a:rPr lang="en-US" dirty="0">
                <a:solidFill>
                  <a:srgbClr val="C00000"/>
                </a:solidFill>
              </a:rPr>
              <a:t>Photocathode preparation chamber</a:t>
            </a:r>
          </a:p>
        </p:txBody>
      </p:sp>
      <p:sp>
        <p:nvSpPr>
          <p:cNvPr id="42" name="TextBox 41">
            <a:extLst>
              <a:ext uri="{FF2B5EF4-FFF2-40B4-BE49-F238E27FC236}">
                <a16:creationId xmlns:a16="http://schemas.microsoft.com/office/drawing/2014/main" id="{0206BF6E-7323-C947-9429-28DC4A465772}"/>
              </a:ext>
            </a:extLst>
          </p:cNvPr>
          <p:cNvSpPr txBox="1"/>
          <p:nvPr/>
        </p:nvSpPr>
        <p:spPr>
          <a:xfrm>
            <a:off x="2900854" y="798786"/>
            <a:ext cx="1096134" cy="369332"/>
          </a:xfrm>
          <a:prstGeom prst="rect">
            <a:avLst/>
          </a:prstGeom>
          <a:noFill/>
        </p:spPr>
        <p:txBody>
          <a:bodyPr wrap="none" rtlCol="0">
            <a:spAutoFit/>
          </a:bodyPr>
          <a:lstStyle/>
          <a:p>
            <a:r>
              <a:rPr lang="en-US" dirty="0">
                <a:solidFill>
                  <a:srgbClr val="C00000"/>
                </a:solidFill>
              </a:rPr>
              <a:t>Photogun</a:t>
            </a:r>
          </a:p>
        </p:txBody>
      </p:sp>
      <p:sp>
        <p:nvSpPr>
          <p:cNvPr id="43" name="TextBox 42">
            <a:extLst>
              <a:ext uri="{FF2B5EF4-FFF2-40B4-BE49-F238E27FC236}">
                <a16:creationId xmlns:a16="http://schemas.microsoft.com/office/drawing/2014/main" id="{960ACE22-4E90-DC41-B5E3-ACDECC908D57}"/>
              </a:ext>
            </a:extLst>
          </p:cNvPr>
          <p:cNvSpPr txBox="1"/>
          <p:nvPr/>
        </p:nvSpPr>
        <p:spPr>
          <a:xfrm>
            <a:off x="3988675" y="804040"/>
            <a:ext cx="1825628" cy="369332"/>
          </a:xfrm>
          <a:prstGeom prst="rect">
            <a:avLst/>
          </a:prstGeom>
          <a:noFill/>
        </p:spPr>
        <p:txBody>
          <a:bodyPr wrap="none" rtlCol="0">
            <a:spAutoFit/>
          </a:bodyPr>
          <a:lstStyle/>
          <a:p>
            <a:r>
              <a:rPr lang="en-US" dirty="0">
                <a:solidFill>
                  <a:srgbClr val="C00000"/>
                </a:solidFill>
              </a:rPr>
              <a:t>Cathode solenoid</a:t>
            </a:r>
          </a:p>
        </p:txBody>
      </p:sp>
      <p:cxnSp>
        <p:nvCxnSpPr>
          <p:cNvPr id="44" name="Straight Arrow Connector 43">
            <a:extLst>
              <a:ext uri="{FF2B5EF4-FFF2-40B4-BE49-F238E27FC236}">
                <a16:creationId xmlns:a16="http://schemas.microsoft.com/office/drawing/2014/main" id="{82CC446E-143E-C144-AD3A-77C07159EC16}"/>
              </a:ext>
            </a:extLst>
          </p:cNvPr>
          <p:cNvCxnSpPr>
            <a:cxnSpLocks/>
          </p:cNvCxnSpPr>
          <p:nvPr/>
        </p:nvCxnSpPr>
        <p:spPr>
          <a:xfrm>
            <a:off x="4156842" y="1145628"/>
            <a:ext cx="0" cy="441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6F0EC5-63FB-A645-97B8-6F1C30433DD1}"/>
              </a:ext>
            </a:extLst>
          </p:cNvPr>
          <p:cNvCxnSpPr>
            <a:cxnSpLocks/>
          </p:cNvCxnSpPr>
          <p:nvPr/>
        </p:nvCxnSpPr>
        <p:spPr>
          <a:xfrm>
            <a:off x="4062249" y="1124606"/>
            <a:ext cx="1539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D5959E-F4FB-9242-A924-1BD8A329997C}"/>
              </a:ext>
            </a:extLst>
          </p:cNvPr>
          <p:cNvCxnSpPr>
            <a:cxnSpLocks/>
          </p:cNvCxnSpPr>
          <p:nvPr/>
        </p:nvCxnSpPr>
        <p:spPr>
          <a:xfrm>
            <a:off x="3715407" y="1161394"/>
            <a:ext cx="0" cy="85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7D31D3-2C5E-1D45-8205-35E5D23C6C97}"/>
              </a:ext>
            </a:extLst>
          </p:cNvPr>
          <p:cNvCxnSpPr>
            <a:cxnSpLocks/>
          </p:cNvCxnSpPr>
          <p:nvPr/>
        </p:nvCxnSpPr>
        <p:spPr>
          <a:xfrm>
            <a:off x="2979683" y="1156138"/>
            <a:ext cx="940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48B20DF-D373-B545-AC6E-03AA65343CFC}"/>
              </a:ext>
            </a:extLst>
          </p:cNvPr>
          <p:cNvCxnSpPr>
            <a:cxnSpLocks/>
          </p:cNvCxnSpPr>
          <p:nvPr/>
        </p:nvCxnSpPr>
        <p:spPr>
          <a:xfrm>
            <a:off x="2222938" y="1287518"/>
            <a:ext cx="225972" cy="961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233850-733C-8249-B927-99762C5B4061}"/>
              </a:ext>
            </a:extLst>
          </p:cNvPr>
          <p:cNvCxnSpPr>
            <a:cxnSpLocks/>
          </p:cNvCxnSpPr>
          <p:nvPr/>
        </p:nvCxnSpPr>
        <p:spPr>
          <a:xfrm>
            <a:off x="1676400" y="1261241"/>
            <a:ext cx="94067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847D971-0AAF-2846-A867-DFB38EBA4E39}"/>
              </a:ext>
            </a:extLst>
          </p:cNvPr>
          <p:cNvGrpSpPr/>
          <p:nvPr/>
        </p:nvGrpSpPr>
        <p:grpSpPr>
          <a:xfrm>
            <a:off x="4645573" y="3726574"/>
            <a:ext cx="1608082" cy="1293322"/>
            <a:chOff x="4645573" y="3726574"/>
            <a:chExt cx="1608082" cy="1293322"/>
          </a:xfrm>
        </p:grpSpPr>
        <p:cxnSp>
          <p:nvCxnSpPr>
            <p:cNvPr id="36" name="Straight Arrow Connector 35">
              <a:extLst>
                <a:ext uri="{FF2B5EF4-FFF2-40B4-BE49-F238E27FC236}">
                  <a16:creationId xmlns:a16="http://schemas.microsoft.com/office/drawing/2014/main" id="{45162885-A816-B04E-A2F6-D52F8696EEF0}"/>
                </a:ext>
              </a:extLst>
            </p:cNvPr>
            <p:cNvCxnSpPr>
              <a:cxnSpLocks/>
            </p:cNvCxnSpPr>
            <p:nvPr/>
          </p:nvCxnSpPr>
          <p:spPr>
            <a:xfrm>
              <a:off x="5118538" y="4051736"/>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D4D8B0-899E-CD47-91AF-14D1A559884B}"/>
                </a:ext>
              </a:extLst>
            </p:cNvPr>
            <p:cNvCxnSpPr>
              <a:cxnSpLocks/>
            </p:cNvCxnSpPr>
            <p:nvPr/>
          </p:nvCxnSpPr>
          <p:spPr>
            <a:xfrm>
              <a:off x="4645573" y="4409090"/>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FCEDA0-BA90-3C40-9A22-210FCF73DDB7}"/>
                </a:ext>
              </a:extLst>
            </p:cNvPr>
            <p:cNvCxnSpPr>
              <a:cxnSpLocks/>
            </p:cNvCxnSpPr>
            <p:nvPr/>
          </p:nvCxnSpPr>
          <p:spPr>
            <a:xfrm flipV="1">
              <a:off x="5112626" y="4057650"/>
              <a:ext cx="0" cy="73025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385F60A-717D-1F45-8B03-9C046B5B57F4}"/>
                </a:ext>
              </a:extLst>
            </p:cNvPr>
            <p:cNvSpPr txBox="1"/>
            <p:nvPr/>
          </p:nvSpPr>
          <p:spPr>
            <a:xfrm>
              <a:off x="5341443" y="3726574"/>
              <a:ext cx="649537" cy="307777"/>
            </a:xfrm>
            <a:prstGeom prst="rect">
              <a:avLst/>
            </a:prstGeom>
            <a:noFill/>
          </p:spPr>
          <p:txBody>
            <a:bodyPr wrap="none" rtlCol="0">
              <a:spAutoFit/>
            </a:bodyPr>
            <a:lstStyle/>
            <a:p>
              <a:r>
                <a:rPr lang="en-US" sz="1400" dirty="0">
                  <a:solidFill>
                    <a:srgbClr val="C00000"/>
                  </a:solidFill>
                </a:rPr>
                <a:t>No slit</a:t>
              </a:r>
            </a:p>
          </p:txBody>
        </p:sp>
        <p:cxnSp>
          <p:nvCxnSpPr>
            <p:cNvPr id="67" name="Straight Arrow Connector 66">
              <a:extLst>
                <a:ext uri="{FF2B5EF4-FFF2-40B4-BE49-F238E27FC236}">
                  <a16:creationId xmlns:a16="http://schemas.microsoft.com/office/drawing/2014/main" id="{8E471F78-2A89-D748-93D3-93AC28BAFA83}"/>
                </a:ext>
              </a:extLst>
            </p:cNvPr>
            <p:cNvCxnSpPr>
              <a:cxnSpLocks/>
            </p:cNvCxnSpPr>
            <p:nvPr/>
          </p:nvCxnSpPr>
          <p:spPr>
            <a:xfrm>
              <a:off x="5108027" y="4775636"/>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093C51D-8379-4042-A13A-02108065DFFA}"/>
                </a:ext>
              </a:extLst>
            </p:cNvPr>
            <p:cNvSpPr txBox="1"/>
            <p:nvPr/>
          </p:nvSpPr>
          <p:spPr>
            <a:xfrm>
              <a:off x="5168680" y="4496676"/>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grpSp>
      <p:cxnSp>
        <p:nvCxnSpPr>
          <p:cNvPr id="71" name="Straight Connector 70">
            <a:extLst>
              <a:ext uri="{FF2B5EF4-FFF2-40B4-BE49-F238E27FC236}">
                <a16:creationId xmlns:a16="http://schemas.microsoft.com/office/drawing/2014/main" id="{C75D1B9A-7D6B-E848-8820-2B955DED00E2}"/>
              </a:ext>
            </a:extLst>
          </p:cNvPr>
          <p:cNvCxnSpPr>
            <a:cxnSpLocks/>
          </p:cNvCxnSpPr>
          <p:nvPr/>
        </p:nvCxnSpPr>
        <p:spPr>
          <a:xfrm>
            <a:off x="10594428" y="1397876"/>
            <a:ext cx="0" cy="45614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4B4C87-627D-0E41-A8AF-8B4AF0724102}"/>
              </a:ext>
            </a:extLst>
          </p:cNvPr>
          <p:cNvCxnSpPr>
            <a:cxnSpLocks/>
          </p:cNvCxnSpPr>
          <p:nvPr/>
        </p:nvCxnSpPr>
        <p:spPr>
          <a:xfrm>
            <a:off x="7404538" y="1749973"/>
            <a:ext cx="0" cy="46718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DE3ABD4-CF64-314F-AAF2-AC1FA18B3734}"/>
              </a:ext>
            </a:extLst>
          </p:cNvPr>
          <p:cNvCxnSpPr>
            <a:cxnSpLocks/>
          </p:cNvCxnSpPr>
          <p:nvPr/>
        </p:nvCxnSpPr>
        <p:spPr>
          <a:xfrm>
            <a:off x="6505904" y="1839311"/>
            <a:ext cx="0" cy="34184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0F1679F-78AB-E348-8B1F-1814E628FC83}"/>
              </a:ext>
            </a:extLst>
          </p:cNvPr>
          <p:cNvCxnSpPr>
            <a:cxnSpLocks/>
          </p:cNvCxnSpPr>
          <p:nvPr/>
        </p:nvCxnSpPr>
        <p:spPr>
          <a:xfrm>
            <a:off x="5081752" y="5654563"/>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504C32-5A59-DF48-BDE2-8952598B4782}"/>
              </a:ext>
            </a:extLst>
          </p:cNvPr>
          <p:cNvCxnSpPr>
            <a:cxnSpLocks/>
          </p:cNvCxnSpPr>
          <p:nvPr/>
        </p:nvCxnSpPr>
        <p:spPr>
          <a:xfrm>
            <a:off x="4608787" y="6011917"/>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2026D53-FD26-D34C-B50F-F0C796171215}"/>
              </a:ext>
            </a:extLst>
          </p:cNvPr>
          <p:cNvCxnSpPr>
            <a:cxnSpLocks/>
          </p:cNvCxnSpPr>
          <p:nvPr/>
        </p:nvCxnSpPr>
        <p:spPr>
          <a:xfrm flipV="1">
            <a:off x="5078029" y="5654346"/>
            <a:ext cx="0" cy="1013592"/>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E9E82AC-4F58-0444-BBC9-DF19AB22CB29}"/>
              </a:ext>
            </a:extLst>
          </p:cNvPr>
          <p:cNvSpPr txBox="1"/>
          <p:nvPr/>
        </p:nvSpPr>
        <p:spPr>
          <a:xfrm>
            <a:off x="5304657" y="5329401"/>
            <a:ext cx="649537" cy="307777"/>
          </a:xfrm>
          <a:prstGeom prst="rect">
            <a:avLst/>
          </a:prstGeom>
          <a:noFill/>
        </p:spPr>
        <p:txBody>
          <a:bodyPr wrap="none" rtlCol="0">
            <a:spAutoFit/>
          </a:bodyPr>
          <a:lstStyle/>
          <a:p>
            <a:r>
              <a:rPr lang="en-US" sz="1400" dirty="0">
                <a:solidFill>
                  <a:srgbClr val="C00000"/>
                </a:solidFill>
              </a:rPr>
              <a:t>No slit</a:t>
            </a:r>
          </a:p>
        </p:txBody>
      </p:sp>
      <p:cxnSp>
        <p:nvCxnSpPr>
          <p:cNvPr id="89" name="Straight Arrow Connector 88">
            <a:extLst>
              <a:ext uri="{FF2B5EF4-FFF2-40B4-BE49-F238E27FC236}">
                <a16:creationId xmlns:a16="http://schemas.microsoft.com/office/drawing/2014/main" id="{CF6A9733-A2AF-9046-AF0B-3E0711234EB1}"/>
              </a:ext>
            </a:extLst>
          </p:cNvPr>
          <p:cNvCxnSpPr>
            <a:cxnSpLocks/>
          </p:cNvCxnSpPr>
          <p:nvPr/>
        </p:nvCxnSpPr>
        <p:spPr>
          <a:xfrm>
            <a:off x="5092261" y="6651732"/>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8E3CEA5-8F86-F049-BA39-7B4DFA1D8A0D}"/>
              </a:ext>
            </a:extLst>
          </p:cNvPr>
          <p:cNvSpPr txBox="1"/>
          <p:nvPr/>
        </p:nvSpPr>
        <p:spPr>
          <a:xfrm>
            <a:off x="5215977" y="6334780"/>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sp>
        <p:nvSpPr>
          <p:cNvPr id="92" name="TextBox 91">
            <a:extLst>
              <a:ext uri="{FF2B5EF4-FFF2-40B4-BE49-F238E27FC236}">
                <a16:creationId xmlns:a16="http://schemas.microsoft.com/office/drawing/2014/main" id="{BEC09257-BD89-D343-B267-F0388038A968}"/>
              </a:ext>
            </a:extLst>
          </p:cNvPr>
          <p:cNvSpPr txBox="1"/>
          <p:nvPr/>
        </p:nvSpPr>
        <p:spPr>
          <a:xfrm>
            <a:off x="5691350" y="1455683"/>
            <a:ext cx="473206" cy="369332"/>
          </a:xfrm>
          <a:prstGeom prst="rect">
            <a:avLst/>
          </a:prstGeom>
          <a:noFill/>
        </p:spPr>
        <p:txBody>
          <a:bodyPr wrap="none" rtlCol="0">
            <a:spAutoFit/>
          </a:bodyPr>
          <a:lstStyle/>
          <a:p>
            <a:r>
              <a:rPr lang="en-US" dirty="0">
                <a:solidFill>
                  <a:srgbClr val="C00000"/>
                </a:solidFill>
              </a:rPr>
              <a:t>Slit</a:t>
            </a:r>
          </a:p>
        </p:txBody>
      </p:sp>
      <p:cxnSp>
        <p:nvCxnSpPr>
          <p:cNvPr id="93" name="Straight Arrow Connector 92">
            <a:extLst>
              <a:ext uri="{FF2B5EF4-FFF2-40B4-BE49-F238E27FC236}">
                <a16:creationId xmlns:a16="http://schemas.microsoft.com/office/drawing/2014/main" id="{B4224BBC-DE51-404D-92C5-1188C807C1FB}"/>
              </a:ext>
            </a:extLst>
          </p:cNvPr>
          <p:cNvCxnSpPr>
            <a:cxnSpLocks/>
          </p:cNvCxnSpPr>
          <p:nvPr/>
        </p:nvCxnSpPr>
        <p:spPr>
          <a:xfrm>
            <a:off x="5959366" y="1839310"/>
            <a:ext cx="304800" cy="56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bwMode="auto">
          <a:xfrm>
            <a:off x="5371925" y="205969"/>
            <a:ext cx="6189454" cy="398652"/>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Beam and beamlet are observed on viewer YAG screens</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8" name="Rounded Rectangular Callout 47">
            <a:extLst>
              <a:ext uri="{FF2B5EF4-FFF2-40B4-BE49-F238E27FC236}">
                <a16:creationId xmlns:a16="http://schemas.microsoft.com/office/drawing/2014/main" id="{857264CC-9330-4F4D-8196-5F5B8A4B12EA}"/>
              </a:ext>
            </a:extLst>
          </p:cNvPr>
          <p:cNvSpPr/>
          <p:nvPr/>
        </p:nvSpPr>
        <p:spPr>
          <a:xfrm>
            <a:off x="7924800" y="4943496"/>
            <a:ext cx="1975944" cy="968573"/>
          </a:xfrm>
          <a:prstGeom prst="wedgeRoundRectCallout">
            <a:avLst>
              <a:gd name="adj1" fmla="val 31445"/>
              <a:gd name="adj2" fmla="val 66878"/>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the reason for the curvature</a:t>
            </a:r>
            <a:r>
              <a:rPr lang="en-US" sz="1400" b="1" dirty="0" smtClean="0">
                <a:solidFill>
                  <a:schemeClr val="tx1"/>
                </a:solidFill>
                <a:cs typeface="Arial" panose="020B0604020202020204" pitchFamily="34" charset="0"/>
              </a:rPr>
              <a:t>? Beam not on center of solenoid</a:t>
            </a:r>
            <a:endParaRPr lang="en-US"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178972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a:graphicFrameLocks/>
          </p:cNvGraphicFramePr>
          <p:nvPr>
            <p:extLst>
              <p:ext uri="{D42A27DB-BD31-4B8C-83A1-F6EECF244321}">
                <p14:modId xmlns:p14="http://schemas.microsoft.com/office/powerpoint/2010/main" val="2381688325"/>
              </p:ext>
            </p:extLst>
          </p:nvPr>
        </p:nvGraphicFramePr>
        <p:xfrm>
          <a:off x="3342289" y="1271752"/>
          <a:ext cx="8597461" cy="49713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Characterizing beam magnetization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11</a:t>
            </a:fld>
            <a:endParaRPr lang="en-US" dirty="0"/>
          </a:p>
        </p:txBody>
      </p:sp>
      <p:sp>
        <p:nvSpPr>
          <p:cNvPr id="21" name="Rounded Rectangular Callout 20"/>
          <p:cNvSpPr/>
          <p:nvPr/>
        </p:nvSpPr>
        <p:spPr bwMode="auto">
          <a:xfrm>
            <a:off x="3804743" y="855016"/>
            <a:ext cx="7882760" cy="304175"/>
          </a:xfrm>
          <a:prstGeom prst="wedgeRoundRectCallout">
            <a:avLst>
              <a:gd name="adj1" fmla="val 23406"/>
              <a:gd name="adj2" fmla="val -48026"/>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u="sng" dirty="0"/>
              <a:t>Gun voltage 300 kV and  laser spot size 0.2 mm </a:t>
            </a:r>
            <a:r>
              <a:rPr lang="en-US" u="sng" dirty="0" err="1"/>
              <a:t>rms</a:t>
            </a:r>
            <a:r>
              <a:rPr lang="en-US" u="sng" dirty="0"/>
              <a:t> on photocathode center</a:t>
            </a:r>
            <a:endParaRPr kumimoji="0" lang="en-US" b="0" i="0" u="sng" strike="noStrike" cap="none" normalizeH="0" baseline="0" dirty="0">
              <a:ln>
                <a:noFill/>
              </a:ln>
              <a:solidFill>
                <a:schemeClr val="tx1"/>
              </a:solidFill>
              <a:effectLst/>
            </a:endParaRPr>
          </a:p>
        </p:txBody>
      </p:sp>
      <p:sp>
        <p:nvSpPr>
          <p:cNvPr id="22" name="Rounded Rectangular Callout 21"/>
          <p:cNvSpPr/>
          <p:nvPr/>
        </p:nvSpPr>
        <p:spPr bwMode="auto">
          <a:xfrm>
            <a:off x="5835933" y="185773"/>
            <a:ext cx="6200759" cy="419890"/>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000" dirty="0"/>
              <a:t>Beam size and Rotation: Experiment vs ASTRA simulation</a:t>
            </a:r>
            <a:endParaRPr kumimoji="0" lang="en-US" sz="20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9774A8D6-DE83-D844-9D0F-2FC9FC8B8817}"/>
              </a:ext>
            </a:extLst>
          </p:cNvPr>
          <p:cNvSpPr txBox="1"/>
          <p:nvPr/>
        </p:nvSpPr>
        <p:spPr>
          <a:xfrm>
            <a:off x="157656" y="840827"/>
            <a:ext cx="3783723" cy="4493538"/>
          </a:xfrm>
          <a:prstGeom prst="rect">
            <a:avLst/>
          </a:prstGeom>
          <a:noFill/>
        </p:spPr>
        <p:txBody>
          <a:bodyPr wrap="square" rtlCol="0">
            <a:spAutoFit/>
          </a:bodyPr>
          <a:lstStyle/>
          <a:p>
            <a:pPr marL="342900" indent="-342900">
              <a:buFont typeface="Arial" panose="020B0604020202020204" pitchFamily="34" charset="0"/>
              <a:buChar char="•"/>
            </a:pPr>
            <a:r>
              <a:rPr lang="en-US" sz="2600" dirty="0"/>
              <a:t>A non-uniform cathode magnetic field causes mismatch oscillations </a:t>
            </a:r>
          </a:p>
          <a:p>
            <a:pPr marL="342900" indent="-342900">
              <a:buFont typeface="Arial" panose="020B0604020202020204" pitchFamily="34" charset="0"/>
              <a:buChar char="•"/>
            </a:pPr>
            <a:r>
              <a:rPr lang="en-US" sz="2600" dirty="0"/>
              <a:t>repeated focusing inside the solenoid field affects the beam size at the exit of the solenoid field</a:t>
            </a:r>
          </a:p>
          <a:p>
            <a:pPr marL="342900" indent="-342900">
              <a:buFont typeface="Arial" panose="020B0604020202020204" pitchFamily="34" charset="0"/>
              <a:buChar char="•"/>
            </a:pPr>
            <a:r>
              <a:rPr lang="en-US" sz="2600" dirty="0"/>
              <a:t>resulting in varying beam expansion rate in the field free region. </a:t>
            </a:r>
          </a:p>
        </p:txBody>
      </p:sp>
      <p:sp>
        <p:nvSpPr>
          <p:cNvPr id="7" name="TextBox 6">
            <a:extLst>
              <a:ext uri="{FF2B5EF4-FFF2-40B4-BE49-F238E27FC236}">
                <a16:creationId xmlns:a16="http://schemas.microsoft.com/office/drawing/2014/main" id="{0820D8F6-6820-3140-B61B-94EF540597C5}"/>
              </a:ext>
            </a:extLst>
          </p:cNvPr>
          <p:cNvSpPr txBox="1"/>
          <p:nvPr/>
        </p:nvSpPr>
        <p:spPr>
          <a:xfrm>
            <a:off x="3836276" y="5759669"/>
            <a:ext cx="8055026" cy="369332"/>
          </a:xfrm>
          <a:prstGeom prst="rect">
            <a:avLst/>
          </a:prstGeom>
          <a:noFill/>
        </p:spPr>
        <p:txBody>
          <a:bodyPr wrap="none" rtlCol="0">
            <a:spAutoFit/>
          </a:bodyPr>
          <a:lstStyle/>
          <a:p>
            <a:r>
              <a:rPr lang="en-US" dirty="0"/>
              <a:t>Observed and simulated oscillating beam profiles and corresponding beam rotation</a:t>
            </a:r>
          </a:p>
        </p:txBody>
      </p:sp>
      <p:sp>
        <p:nvSpPr>
          <p:cNvPr id="8" name="TextBox 7">
            <a:extLst>
              <a:ext uri="{FF2B5EF4-FFF2-40B4-BE49-F238E27FC236}">
                <a16:creationId xmlns:a16="http://schemas.microsoft.com/office/drawing/2014/main" id="{CF3C48BE-8A17-E940-8D3E-02999DB02A19}"/>
              </a:ext>
            </a:extLst>
          </p:cNvPr>
          <p:cNvSpPr txBox="1"/>
          <p:nvPr/>
        </p:nvSpPr>
        <p:spPr>
          <a:xfrm>
            <a:off x="5023945" y="1534510"/>
            <a:ext cx="2203937" cy="1200329"/>
          </a:xfrm>
          <a:prstGeom prst="rect">
            <a:avLst/>
          </a:prstGeom>
          <a:solidFill>
            <a:schemeClr val="bg1"/>
          </a:solidFill>
        </p:spPr>
        <p:txBody>
          <a:bodyPr wrap="none" rtlCol="0">
            <a:spAutoFit/>
          </a:bodyPr>
          <a:lstStyle/>
          <a:p>
            <a:r>
              <a:rPr lang="en-US" dirty="0"/>
              <a:t>RMS beam size (data)</a:t>
            </a:r>
          </a:p>
          <a:p>
            <a:r>
              <a:rPr lang="en-US" dirty="0"/>
              <a:t>RMS beam size (sim)</a:t>
            </a:r>
          </a:p>
          <a:p>
            <a:r>
              <a:rPr lang="en-US" dirty="0"/>
              <a:t>Rotation angle (data)</a:t>
            </a:r>
          </a:p>
          <a:p>
            <a:r>
              <a:rPr lang="en-US" dirty="0"/>
              <a:t>Rotation angle (sim)</a:t>
            </a:r>
          </a:p>
        </p:txBody>
      </p:sp>
    </p:spTree>
    <p:extLst>
      <p:ext uri="{BB962C8B-B14F-4D97-AF65-F5344CB8AC3E}">
        <p14:creationId xmlns:p14="http://schemas.microsoft.com/office/powerpoint/2010/main" val="397251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1799258" y="6035388"/>
            <a:ext cx="11224038" cy="822612"/>
          </a:xfrm>
        </p:spPr>
        <p:txBody>
          <a:bodyPr>
            <a:normAutofit/>
          </a:bodyPr>
          <a:lstStyle/>
          <a:p>
            <a:pPr marL="0" indent="0">
              <a:buNone/>
            </a:pPr>
            <a:r>
              <a:rPr lang="en-US" sz="2000" dirty="0">
                <a:latin typeface="Arial" panose="020B0604020202020204" pitchFamily="34" charset="0"/>
              </a:rPr>
              <a:t>GPT simulation and experimental results show encouraging agreement</a:t>
            </a:r>
            <a:endParaRPr lang="en-US" dirty="0"/>
          </a:p>
        </p:txBody>
      </p:sp>
      <p:grpSp>
        <p:nvGrpSpPr>
          <p:cNvPr id="4" name="Group 3"/>
          <p:cNvGrpSpPr/>
          <p:nvPr/>
        </p:nvGrpSpPr>
        <p:grpSpPr>
          <a:xfrm>
            <a:off x="1114097" y="798785"/>
            <a:ext cx="8631351" cy="5307725"/>
            <a:chOff x="2063751" y="798785"/>
            <a:chExt cx="7681697" cy="4389120"/>
          </a:xfrm>
        </p:grpSpPr>
        <p:grpSp>
          <p:nvGrpSpPr>
            <p:cNvPr id="7" name="Group 6"/>
            <p:cNvGrpSpPr>
              <a:grpSpLocks noChangeAspect="1"/>
            </p:cNvGrpSpPr>
            <p:nvPr/>
          </p:nvGrpSpPr>
          <p:grpSpPr>
            <a:xfrm>
              <a:off x="2063751" y="798785"/>
              <a:ext cx="7681697" cy="4389120"/>
              <a:chOff x="171451" y="1188720"/>
              <a:chExt cx="5758435" cy="3290216"/>
            </a:xfrm>
          </p:grpSpPr>
          <p:graphicFrame>
            <p:nvGraphicFramePr>
              <p:cNvPr id="10" name="Chart 9">
                <a:extLst>
                  <a:ext uri="{FF2B5EF4-FFF2-40B4-BE49-F238E27FC236}">
                    <a16:creationId xmlns:a16="http://schemas.microsoft.com/office/drawing/2014/main" id="{4F38593C-6FA4-D74A-9479-B413A9453A70}"/>
                  </a:ext>
                </a:extLst>
              </p:cNvPr>
              <p:cNvGraphicFramePr>
                <a:graphicFrameLocks noChangeAspect="1"/>
              </p:cNvGraphicFramePr>
              <p:nvPr>
                <p:extLst>
                  <p:ext uri="{D42A27DB-BD31-4B8C-83A1-F6EECF244321}">
                    <p14:modId xmlns:p14="http://schemas.microsoft.com/office/powerpoint/2010/main" val="3966592823"/>
                  </p:ext>
                </p:extLst>
              </p:nvPr>
            </p:nvGraphicFramePr>
            <p:xfrm>
              <a:off x="171451" y="1188720"/>
              <a:ext cx="5758435" cy="3290216"/>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p:cNvCxnSpPr/>
              <p:nvPr/>
            </p:nvCxnSpPr>
            <p:spPr>
              <a:xfrm>
                <a:off x="1492146" y="2300626"/>
                <a:ext cx="17136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96619" y="2049861"/>
                <a:ext cx="171366"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902189" y="2531680"/>
              <a:ext cx="1416822" cy="461665"/>
            </a:xfrm>
            <a:prstGeom prst="rect">
              <a:avLst/>
            </a:prstGeom>
            <a:solidFill>
              <a:srgbClr val="00B0F0">
                <a:alpha val="20000"/>
              </a:srgbClr>
            </a:solidFill>
          </p:spPr>
          <p:txBody>
            <a:bodyPr wrap="square" rtlCol="0">
              <a:spAutoFit/>
            </a:bodyPr>
            <a:lstStyle/>
            <a:p>
              <a:r>
                <a:rPr lang="en-US" sz="1200" dirty="0"/>
                <a:t>Beam size too large to transport cleanly</a:t>
              </a:r>
            </a:p>
          </p:txBody>
        </p:sp>
      </p:grpSp>
      <p:sp>
        <p:nvSpPr>
          <p:cNvPr id="2" name="Title 1"/>
          <p:cNvSpPr>
            <a:spLocks noGrp="1"/>
          </p:cNvSpPr>
          <p:nvPr>
            <p:ph type="title"/>
          </p:nvPr>
        </p:nvSpPr>
        <p:spPr/>
        <p:txBody>
          <a:bodyPr/>
          <a:lstStyle/>
          <a:p>
            <a:r>
              <a:rPr lang="en-US" dirty="0"/>
              <a:t>Magnetized beam emittance measurements for two laser spot sizes at 200kV </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265803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Magnetized beam bunch charge measurements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13</a:t>
            </a:fld>
            <a:endParaRPr lang="en-US" dirty="0"/>
          </a:p>
        </p:txBody>
      </p:sp>
      <p:sp>
        <p:nvSpPr>
          <p:cNvPr id="9" name="Content Placeholder 11"/>
          <p:cNvSpPr txBox="1">
            <a:spLocks/>
          </p:cNvSpPr>
          <p:nvPr/>
        </p:nvSpPr>
        <p:spPr>
          <a:xfrm>
            <a:off x="411892" y="5433134"/>
            <a:ext cx="11780108" cy="923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rPr>
              <a:t>We encountered space-charge-limited regime within 0.3 </a:t>
            </a:r>
            <a:r>
              <a:rPr lang="en-US" sz="2000" dirty="0" err="1">
                <a:latin typeface="Arial" panose="020B0604020202020204" pitchFamily="34" charset="0"/>
              </a:rPr>
              <a:t>nC</a:t>
            </a:r>
            <a:r>
              <a:rPr lang="en-US" sz="2000" dirty="0">
                <a:latin typeface="Arial" panose="020B0604020202020204" pitchFamily="34" charset="0"/>
              </a:rPr>
              <a:t> for different magnetized conditions</a:t>
            </a:r>
          </a:p>
          <a:p>
            <a:r>
              <a:rPr lang="en-US" sz="2000" dirty="0">
                <a:latin typeface="Arial" panose="020B0604020202020204" pitchFamily="34" charset="0"/>
              </a:rPr>
              <a:t>Need longer laser pulses, higher gun voltage and better beamline optics to get </a:t>
            </a:r>
            <a:r>
              <a:rPr lang="en-US" sz="2000" dirty="0" err="1">
                <a:latin typeface="Arial" panose="020B0604020202020204" pitchFamily="34" charset="0"/>
              </a:rPr>
              <a:t>nC</a:t>
            </a:r>
            <a:r>
              <a:rPr lang="en-US" sz="2000" dirty="0">
                <a:latin typeface="Arial" panose="020B0604020202020204" pitchFamily="34" charset="0"/>
              </a:rPr>
              <a:t> bunches</a:t>
            </a:r>
            <a:endParaRPr lang="en-US" sz="2000" dirty="0"/>
          </a:p>
        </p:txBody>
      </p:sp>
      <p:graphicFrame>
        <p:nvGraphicFramePr>
          <p:cNvPr id="16" name="Chart 15">
            <a:extLst>
              <a:ext uri="{FF2B5EF4-FFF2-40B4-BE49-F238E27FC236}">
                <a16:creationId xmlns:a16="http://schemas.microsoft.com/office/drawing/2014/main" id="{2844E016-172B-D04B-943C-5D9DC91C9A44}"/>
              </a:ext>
            </a:extLst>
          </p:cNvPr>
          <p:cNvGraphicFramePr>
            <a:graphicFrameLocks noChangeAspect="1"/>
          </p:cNvGraphicFramePr>
          <p:nvPr>
            <p:extLst>
              <p:ext uri="{D42A27DB-BD31-4B8C-83A1-F6EECF244321}">
                <p14:modId xmlns:p14="http://schemas.microsoft.com/office/powerpoint/2010/main" val="525953796"/>
              </p:ext>
            </p:extLst>
          </p:nvPr>
        </p:nvGraphicFramePr>
        <p:xfrm>
          <a:off x="1995599" y="1343917"/>
          <a:ext cx="7680960" cy="437609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160432" y="953495"/>
            <a:ext cx="9484264" cy="400110"/>
          </a:xfrm>
          <a:prstGeom prst="rect">
            <a:avLst/>
          </a:prstGeom>
        </p:spPr>
        <p:txBody>
          <a:bodyPr wrap="none">
            <a:spAutoFit/>
          </a:bodyPr>
          <a:lstStyle/>
          <a:p>
            <a:pPr algn="ctr">
              <a:defRPr sz="1200" b="0" i="0" u="sng" strike="noStrike" kern="1200" spc="0" baseline="0">
                <a:solidFill>
                  <a:prstClr val="black"/>
                </a:solidFill>
                <a:latin typeface="+mn-lt"/>
                <a:ea typeface="+mn-ea"/>
                <a:cs typeface="+mn-cs"/>
              </a:defRPr>
            </a:pPr>
            <a:r>
              <a:rPr lang="en-US" sz="2000" u="sng" dirty="0">
                <a:uFill>
                  <a:solidFill>
                    <a:schemeClr val="tx1"/>
                  </a:solidFill>
                </a:uFill>
              </a:rPr>
              <a:t>Gun voltage 225 kV, Magnetic field at cathode 757 Gauss, laser pulse width 75ps (FWHM)</a:t>
            </a:r>
          </a:p>
        </p:txBody>
      </p:sp>
      <p:sp>
        <p:nvSpPr>
          <p:cNvPr id="19" name="TextBox 18"/>
          <p:cNvSpPr txBox="1"/>
          <p:nvPr/>
        </p:nvSpPr>
        <p:spPr>
          <a:xfrm>
            <a:off x="5290658" y="2627797"/>
            <a:ext cx="2386051" cy="276999"/>
          </a:xfrm>
          <a:prstGeom prst="rect">
            <a:avLst/>
          </a:prstGeom>
          <a:solidFill>
            <a:srgbClr val="00B0F0">
              <a:alpha val="20000"/>
            </a:srgbClr>
          </a:solidFill>
        </p:spPr>
        <p:txBody>
          <a:bodyPr wrap="square" rtlCol="0">
            <a:spAutoFit/>
          </a:bodyPr>
          <a:lstStyle/>
          <a:p>
            <a:r>
              <a:rPr lang="en-US" sz="1200" dirty="0">
                <a:solidFill>
                  <a:srgbClr val="C00000"/>
                </a:solidFill>
              </a:rPr>
              <a:t>Irregular pattern due to beam-loss</a:t>
            </a:r>
          </a:p>
        </p:txBody>
      </p:sp>
      <p:sp>
        <p:nvSpPr>
          <p:cNvPr id="11" name="Rounded Rectangular Callout 10">
            <a:extLst>
              <a:ext uri="{FF2B5EF4-FFF2-40B4-BE49-F238E27FC236}">
                <a16:creationId xmlns:a16="http://schemas.microsoft.com/office/drawing/2014/main" id="{12391732-CF6F-264E-9E55-521B21410037}"/>
              </a:ext>
            </a:extLst>
          </p:cNvPr>
          <p:cNvSpPr/>
          <p:nvPr/>
        </p:nvSpPr>
        <p:spPr>
          <a:xfrm>
            <a:off x="9523754" y="1398053"/>
            <a:ext cx="1975944" cy="968573"/>
          </a:xfrm>
          <a:prstGeom prst="wedgeRoundRectCallout">
            <a:avLst>
              <a:gd name="adj1" fmla="val -51049"/>
              <a:gd name="adj2" fmla="val 79308"/>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Transmission to the beam dump</a:t>
            </a:r>
            <a:endParaRPr lang="en-US"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21025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01CB-EEDC-6D42-8B28-D1E0E0187E7D}"/>
              </a:ext>
            </a:extLst>
          </p:cNvPr>
          <p:cNvSpPr>
            <a:spLocks noGrp="1"/>
          </p:cNvSpPr>
          <p:nvPr>
            <p:ph type="title"/>
          </p:nvPr>
        </p:nvSpPr>
        <p:spPr>
          <a:xfrm>
            <a:off x="0" y="-1"/>
            <a:ext cx="12192000" cy="704193"/>
          </a:xfrm>
        </p:spPr>
        <p:txBody>
          <a:bodyPr>
            <a:normAutofit fontScale="90000"/>
          </a:bodyPr>
          <a:lstStyle/>
          <a:p>
            <a:r>
              <a:rPr lang="en-US" dirty="0"/>
              <a:t>Initial attempts to run high current magnetized beam where limited by gun current surges tripping off the high voltage power supply damaging the photocathode at 1 mA CW</a:t>
            </a:r>
          </a:p>
        </p:txBody>
      </p:sp>
      <p:pic>
        <p:nvPicPr>
          <p:cNvPr id="8" name="Content Placeholder 7">
            <a:extLst>
              <a:ext uri="{FF2B5EF4-FFF2-40B4-BE49-F238E27FC236}">
                <a16:creationId xmlns:a16="http://schemas.microsoft.com/office/drawing/2014/main" id="{956E232E-C35B-0E41-9CF5-E76970C99F78}"/>
              </a:ext>
            </a:extLst>
          </p:cNvPr>
          <p:cNvPicPr>
            <a:picLocks noGrp="1" noChangeAspect="1"/>
          </p:cNvPicPr>
          <p:nvPr>
            <p:ph idx="1"/>
          </p:nvPr>
        </p:nvPicPr>
        <p:blipFill>
          <a:blip r:embed="rId2"/>
          <a:stretch>
            <a:fillRect/>
          </a:stretch>
        </p:blipFill>
        <p:spPr>
          <a:xfrm>
            <a:off x="1669698" y="966788"/>
            <a:ext cx="8770055" cy="5381625"/>
          </a:xfrm>
        </p:spPr>
      </p:pic>
      <p:sp>
        <p:nvSpPr>
          <p:cNvPr id="4" name="Date Placeholder 3">
            <a:extLst>
              <a:ext uri="{FF2B5EF4-FFF2-40B4-BE49-F238E27FC236}">
                <a16:creationId xmlns:a16="http://schemas.microsoft.com/office/drawing/2014/main" id="{355B3A00-CDC2-4443-8AD0-E9BA9E0E9926}"/>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C5BEBD9D-9918-8444-B326-80E0E52C7B5A}"/>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F370A125-5932-0B4B-BC13-1558E700656C}"/>
              </a:ext>
            </a:extLst>
          </p:cNvPr>
          <p:cNvSpPr>
            <a:spLocks noGrp="1"/>
          </p:cNvSpPr>
          <p:nvPr>
            <p:ph type="sldNum" sz="quarter" idx="12"/>
          </p:nvPr>
        </p:nvSpPr>
        <p:spPr/>
        <p:txBody>
          <a:bodyPr/>
          <a:lstStyle/>
          <a:p>
            <a:fld id="{07E1C93C-5050-FC42-8F10-D22D4F119D13}" type="slidenum">
              <a:rPr lang="en-US" smtClean="0"/>
              <a:pPr/>
              <a:t>14</a:t>
            </a:fld>
            <a:r>
              <a:rPr lang="en-US"/>
              <a:t>/20</a:t>
            </a:r>
            <a:endParaRPr lang="en-US" dirty="0"/>
          </a:p>
        </p:txBody>
      </p:sp>
      <p:sp>
        <p:nvSpPr>
          <p:cNvPr id="9" name="TextBox 8">
            <a:extLst>
              <a:ext uri="{FF2B5EF4-FFF2-40B4-BE49-F238E27FC236}">
                <a16:creationId xmlns:a16="http://schemas.microsoft.com/office/drawing/2014/main" id="{8B946DE8-4FD7-B545-8799-C6AA38226CE4}"/>
              </a:ext>
            </a:extLst>
          </p:cNvPr>
          <p:cNvSpPr txBox="1"/>
          <p:nvPr/>
        </p:nvSpPr>
        <p:spPr>
          <a:xfrm>
            <a:off x="4603531" y="1292773"/>
            <a:ext cx="2532994" cy="738664"/>
          </a:xfrm>
          <a:prstGeom prst="rect">
            <a:avLst/>
          </a:prstGeom>
          <a:noFill/>
        </p:spPr>
        <p:txBody>
          <a:bodyPr wrap="square" rtlCol="0">
            <a:spAutoFit/>
          </a:bodyPr>
          <a:lstStyle/>
          <a:p>
            <a:r>
              <a:rPr lang="en-US" sz="1400" dirty="0"/>
              <a:t>Physical damage on photocathode every time there is a surge in gun HVPS current</a:t>
            </a:r>
          </a:p>
        </p:txBody>
      </p:sp>
      <p:sp>
        <p:nvSpPr>
          <p:cNvPr id="12" name="Right Arrow 11">
            <a:extLst>
              <a:ext uri="{FF2B5EF4-FFF2-40B4-BE49-F238E27FC236}">
                <a16:creationId xmlns:a16="http://schemas.microsoft.com/office/drawing/2014/main" id="{ABF01EDC-38B2-F441-9BC3-6A46BDBDAA45}"/>
              </a:ext>
            </a:extLst>
          </p:cNvPr>
          <p:cNvSpPr/>
          <p:nvPr/>
        </p:nvSpPr>
        <p:spPr>
          <a:xfrm>
            <a:off x="5759670" y="1944415"/>
            <a:ext cx="1324304" cy="22071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D423CEA8-9835-674E-BF12-2A01DFDFC958}"/>
              </a:ext>
            </a:extLst>
          </p:cNvPr>
          <p:cNvSpPr/>
          <p:nvPr/>
        </p:nvSpPr>
        <p:spPr>
          <a:xfrm rot="9822348">
            <a:off x="3685618" y="1530764"/>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3E51A5E-DFC5-9F42-9EE7-B50196ACB79F}"/>
              </a:ext>
            </a:extLst>
          </p:cNvPr>
          <p:cNvSpPr txBox="1"/>
          <p:nvPr/>
        </p:nvSpPr>
        <p:spPr>
          <a:xfrm>
            <a:off x="4745421" y="2937642"/>
            <a:ext cx="1676400" cy="523220"/>
          </a:xfrm>
          <a:prstGeom prst="rect">
            <a:avLst/>
          </a:prstGeom>
          <a:noFill/>
        </p:spPr>
        <p:txBody>
          <a:bodyPr wrap="square" rtlCol="0">
            <a:spAutoFit/>
          </a:bodyPr>
          <a:lstStyle/>
          <a:p>
            <a:r>
              <a:rPr lang="en-US" sz="1400" dirty="0"/>
              <a:t>Sudden drop in beam current</a:t>
            </a:r>
          </a:p>
        </p:txBody>
      </p:sp>
      <p:sp>
        <p:nvSpPr>
          <p:cNvPr id="15" name="Right Arrow 14">
            <a:extLst>
              <a:ext uri="{FF2B5EF4-FFF2-40B4-BE49-F238E27FC236}">
                <a16:creationId xmlns:a16="http://schemas.microsoft.com/office/drawing/2014/main" id="{871D46D3-0BE5-FC4A-BD6C-02A5F07C5D50}"/>
              </a:ext>
            </a:extLst>
          </p:cNvPr>
          <p:cNvSpPr/>
          <p:nvPr/>
        </p:nvSpPr>
        <p:spPr>
          <a:xfrm rot="8775713">
            <a:off x="4563232" y="3596047"/>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DEC60E1-692C-DC4F-8BF5-AC04FFE9ADA8}"/>
              </a:ext>
            </a:extLst>
          </p:cNvPr>
          <p:cNvSpPr txBox="1"/>
          <p:nvPr/>
        </p:nvSpPr>
        <p:spPr>
          <a:xfrm>
            <a:off x="4666593" y="4372304"/>
            <a:ext cx="1676400" cy="523220"/>
          </a:xfrm>
          <a:prstGeom prst="rect">
            <a:avLst/>
          </a:prstGeom>
          <a:noFill/>
        </p:spPr>
        <p:txBody>
          <a:bodyPr wrap="square" rtlCol="0">
            <a:spAutoFit/>
          </a:bodyPr>
          <a:lstStyle/>
          <a:p>
            <a:r>
              <a:rPr lang="en-US" sz="1400" dirty="0"/>
              <a:t>Gun vacuum pressure surge</a:t>
            </a:r>
          </a:p>
        </p:txBody>
      </p:sp>
      <p:sp>
        <p:nvSpPr>
          <p:cNvPr id="17" name="Right Arrow 16">
            <a:extLst>
              <a:ext uri="{FF2B5EF4-FFF2-40B4-BE49-F238E27FC236}">
                <a16:creationId xmlns:a16="http://schemas.microsoft.com/office/drawing/2014/main" id="{C2E4E6E8-AF39-384A-BFAE-C9ED26FF5E49}"/>
              </a:ext>
            </a:extLst>
          </p:cNvPr>
          <p:cNvSpPr/>
          <p:nvPr/>
        </p:nvSpPr>
        <p:spPr>
          <a:xfrm rot="8775713">
            <a:off x="4463385" y="5062240"/>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5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105" t="17578" r="3623" b="4615"/>
          <a:stretch/>
        </p:blipFill>
        <p:spPr>
          <a:xfrm>
            <a:off x="271166" y="791429"/>
            <a:ext cx="7074279" cy="4442723"/>
          </a:xfrm>
          <a:prstGeom prst="rect">
            <a:avLst/>
          </a:prstGeom>
        </p:spPr>
      </p:pic>
      <p:sp>
        <p:nvSpPr>
          <p:cNvPr id="16" name="Rounded Rectangular Callout 15"/>
          <p:cNvSpPr/>
          <p:nvPr/>
        </p:nvSpPr>
        <p:spPr bwMode="auto">
          <a:xfrm>
            <a:off x="1208690" y="2233448"/>
            <a:ext cx="5938344" cy="2281476"/>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Laser </a:t>
            </a:r>
            <a:r>
              <a:rPr lang="en-US" sz="1600" dirty="0" err="1">
                <a:solidFill>
                  <a:schemeClr val="tx1"/>
                </a:solidFill>
              </a:rPr>
              <a:t>rms</a:t>
            </a:r>
            <a:r>
              <a:rPr lang="en-US" sz="1600" dirty="0">
                <a:solidFill>
                  <a:schemeClr val="tx1"/>
                </a:solidFill>
              </a:rPr>
              <a:t> = 1.4 mm, 374.25 MHz, 50 </a:t>
            </a:r>
            <a:r>
              <a:rPr lang="en-US" sz="1600" dirty="0" err="1">
                <a:solidFill>
                  <a:schemeClr val="tx1"/>
                </a:solidFill>
              </a:rPr>
              <a:t>ps</a:t>
            </a:r>
            <a:r>
              <a:rPr lang="en-US" sz="1600" dirty="0">
                <a:solidFill>
                  <a:schemeClr val="tx1"/>
                </a:solidFill>
              </a:rPr>
              <a:t> (FWHM)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Cathode magnetic field = 568 Gauss</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HV = 100 kV</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Anode = + 1 kV </a:t>
            </a:r>
          </a:p>
          <a:p>
            <a:pPr marL="285750" indent="-285750" eaLnBrk="0" fontAlgn="base" hangingPunct="0">
              <a:spcBef>
                <a:spcPct val="0"/>
              </a:spcBef>
              <a:spcAft>
                <a:spcPct val="0"/>
              </a:spcAft>
              <a:buFont typeface="Arial" panose="020B0604020202020204" pitchFamily="34" charset="0"/>
              <a:buChar char="•"/>
            </a:pPr>
            <a:r>
              <a:rPr lang="en-US" sz="1600" dirty="0" err="1">
                <a:solidFill>
                  <a:schemeClr val="tx1"/>
                </a:solidFill>
              </a:rPr>
              <a:t>K</a:t>
            </a:r>
            <a:r>
              <a:rPr lang="en-US" sz="1600" baseline="-25000" dirty="0" err="1">
                <a:solidFill>
                  <a:schemeClr val="tx1"/>
                </a:solidFill>
              </a:rPr>
              <a:t>x</a:t>
            </a:r>
            <a:r>
              <a:rPr lang="en-US" sz="1600" dirty="0" err="1">
                <a:solidFill>
                  <a:schemeClr val="tx1"/>
                </a:solidFill>
              </a:rPr>
              <a:t>Cs</a:t>
            </a:r>
            <a:r>
              <a:rPr lang="en-US" sz="1600" baseline="-25000" dirty="0" err="1">
                <a:solidFill>
                  <a:schemeClr val="tx1"/>
                </a:solidFill>
              </a:rPr>
              <a:t>y</a:t>
            </a:r>
            <a:r>
              <a:rPr lang="en-US" sz="1600" dirty="0" err="1">
                <a:solidFill>
                  <a:schemeClr val="tx1"/>
                </a:solidFill>
              </a:rPr>
              <a:t>Sb</a:t>
            </a:r>
            <a:r>
              <a:rPr lang="en-US" sz="1600" dirty="0">
                <a:solidFill>
                  <a:schemeClr val="tx1"/>
                </a:solidFill>
              </a:rPr>
              <a:t> photocathode on molybdenum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Vacuum: 5 X 10</a:t>
            </a:r>
            <a:r>
              <a:rPr lang="en-US" sz="1600" baseline="30000" dirty="0">
                <a:solidFill>
                  <a:schemeClr val="tx1"/>
                </a:solidFill>
              </a:rPr>
              <a:t>-12</a:t>
            </a:r>
            <a:r>
              <a:rPr lang="en-US" sz="1600" dirty="0">
                <a:solidFill>
                  <a:schemeClr val="tx1"/>
                </a:solidFill>
              </a:rPr>
              <a:t> Torr (background) increased to 5 X 10</a:t>
            </a:r>
            <a:r>
              <a:rPr lang="en-US" sz="1600" baseline="30000" dirty="0">
                <a:solidFill>
                  <a:schemeClr val="tx1"/>
                </a:solidFill>
              </a:rPr>
              <a:t>-11</a:t>
            </a:r>
            <a:r>
              <a:rPr lang="en-US" sz="1600" dirty="0">
                <a:solidFill>
                  <a:schemeClr val="tx1"/>
                </a:solidFill>
              </a:rPr>
              <a:t> Torr during 28 mA beam current run</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Bunch charge 75 X 10</a:t>
            </a:r>
            <a:r>
              <a:rPr lang="en-US" sz="1600" baseline="30000" dirty="0">
                <a:solidFill>
                  <a:schemeClr val="tx1"/>
                </a:solidFill>
              </a:rPr>
              <a:t>-12 </a:t>
            </a:r>
            <a:r>
              <a:rPr lang="en-US" sz="1600" dirty="0">
                <a:solidFill>
                  <a:schemeClr val="tx1"/>
                </a:solidFill>
              </a:rPr>
              <a:t>Coulombs</a:t>
            </a:r>
          </a:p>
        </p:txBody>
      </p:sp>
      <p:sp>
        <p:nvSpPr>
          <p:cNvPr id="18" name="Title 17"/>
          <p:cNvSpPr>
            <a:spLocks noGrp="1"/>
          </p:cNvSpPr>
          <p:nvPr>
            <p:ph type="title"/>
          </p:nvPr>
        </p:nvSpPr>
        <p:spPr>
          <a:xfrm>
            <a:off x="0" y="-1"/>
            <a:ext cx="12192000" cy="704193"/>
          </a:xfrm>
        </p:spPr>
        <p:txBody>
          <a:bodyPr>
            <a:normAutofit fontScale="90000"/>
          </a:bodyPr>
          <a:lstStyle/>
          <a:p>
            <a:r>
              <a:rPr lang="en-US" dirty="0"/>
              <a:t>Biasing the gun anode to +1 </a:t>
            </a:r>
            <a:r>
              <a:rPr lang="en-US" dirty="0" err="1"/>
              <a:t>kVDC</a:t>
            </a:r>
            <a:r>
              <a:rPr lang="en-US" dirty="0"/>
              <a:t> was essential to achieve high current magnetized beam for extended periods of time without gun current trip offs</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15</a:t>
            </a:fld>
            <a:endParaRPr lang="en-US" dirty="0"/>
          </a:p>
        </p:txBody>
      </p:sp>
      <p:sp>
        <p:nvSpPr>
          <p:cNvPr id="2" name="Rectangle 1"/>
          <p:cNvSpPr/>
          <p:nvPr/>
        </p:nvSpPr>
        <p:spPr>
          <a:xfrm>
            <a:off x="762328" y="5551024"/>
            <a:ext cx="6763078" cy="707886"/>
          </a:xfrm>
          <a:prstGeom prst="rect">
            <a:avLst/>
          </a:prstGeom>
        </p:spPr>
        <p:txBody>
          <a:bodyPr wrap="square">
            <a:spAutoFit/>
          </a:bodyPr>
          <a:lstStyle/>
          <a:p>
            <a:pPr marL="57150">
              <a:spcAft>
                <a:spcPts val="600"/>
              </a:spcAft>
            </a:pPr>
            <a:r>
              <a:rPr lang="en-US" sz="2000" dirty="0">
                <a:latin typeface="Arial" panose="020B0604020202020204" pitchFamily="34" charset="0"/>
                <a:cs typeface="Arial" panose="020B0604020202020204" pitchFamily="34" charset="0"/>
              </a:rPr>
              <a:t>Limited lifetime might be a result of photocathode heating and associated bandgap shift, or ion back bombardment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308" t="17577" r="3418" b="4318"/>
          <a:stretch/>
        </p:blipFill>
        <p:spPr>
          <a:xfrm>
            <a:off x="7588469" y="833471"/>
            <a:ext cx="4351456" cy="27432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764" t="16853" r="4618" b="4174"/>
          <a:stretch/>
        </p:blipFill>
        <p:spPr>
          <a:xfrm>
            <a:off x="7588469" y="3702795"/>
            <a:ext cx="4273351" cy="2743200"/>
          </a:xfrm>
          <a:prstGeom prst="rect">
            <a:avLst/>
          </a:prstGeom>
        </p:spPr>
      </p:pic>
      <p:sp>
        <p:nvSpPr>
          <p:cNvPr id="21" name="Rectangle 20"/>
          <p:cNvSpPr/>
          <p:nvPr/>
        </p:nvSpPr>
        <p:spPr>
          <a:xfrm>
            <a:off x="1853517" y="1535467"/>
            <a:ext cx="1961738" cy="523220"/>
          </a:xfrm>
          <a:prstGeom prst="rect">
            <a:avLst/>
          </a:prstGeom>
        </p:spPr>
        <p:txBody>
          <a:bodyPr wrap="square">
            <a:spAutoFit/>
          </a:bodyPr>
          <a:lstStyle/>
          <a:p>
            <a:r>
              <a:rPr lang="en-US" sz="1400" dirty="0">
                <a:solidFill>
                  <a:srgbClr val="C00000"/>
                </a:solidFill>
              </a:rPr>
              <a:t>Approval for higher current obtained</a:t>
            </a:r>
          </a:p>
        </p:txBody>
      </p:sp>
      <p:cxnSp>
        <p:nvCxnSpPr>
          <p:cNvPr id="22" name="Straight Arrow Connector 21"/>
          <p:cNvCxnSpPr/>
          <p:nvPr/>
        </p:nvCxnSpPr>
        <p:spPr>
          <a:xfrm flipH="1" flipV="1">
            <a:off x="2033763" y="1293981"/>
            <a:ext cx="191729" cy="2464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870854" y="977054"/>
            <a:ext cx="152400" cy="619433"/>
          </a:xfrm>
          <a:prstGeom prst="ellipse">
            <a:avLst/>
          </a:prstGeom>
          <a:solidFill>
            <a:srgbClr val="FF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79ED14F3-C6F0-F245-AAE0-2B7D5974EEC9}"/>
              </a:ext>
            </a:extLst>
          </p:cNvPr>
          <p:cNvSpPr/>
          <p:nvPr/>
        </p:nvSpPr>
        <p:spPr>
          <a:xfrm>
            <a:off x="11361684" y="84083"/>
            <a:ext cx="557048" cy="52551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205DF4-73D3-424C-85C4-1B3F97B98966}"/>
              </a:ext>
            </a:extLst>
          </p:cNvPr>
          <p:cNvSpPr txBox="1"/>
          <p:nvPr/>
        </p:nvSpPr>
        <p:spPr>
          <a:xfrm>
            <a:off x="2385849" y="4803228"/>
            <a:ext cx="3626068" cy="430887"/>
          </a:xfrm>
          <a:prstGeom prst="rect">
            <a:avLst/>
          </a:prstGeom>
          <a:solidFill>
            <a:schemeClr val="bg1"/>
          </a:solidFill>
        </p:spPr>
        <p:txBody>
          <a:bodyPr wrap="square" rtlCol="0">
            <a:spAutoFit/>
          </a:bodyPr>
          <a:lstStyle/>
          <a:p>
            <a:r>
              <a:rPr lang="en-US" sz="2200" dirty="0">
                <a:latin typeface="Arial" panose="020B0604020202020204" pitchFamily="34" charset="0"/>
                <a:cs typeface="Arial" panose="020B0604020202020204" pitchFamily="34" charset="0"/>
              </a:rPr>
              <a:t>Elapsed run time (hours)</a:t>
            </a:r>
          </a:p>
        </p:txBody>
      </p:sp>
      <p:sp>
        <p:nvSpPr>
          <p:cNvPr id="17" name="TextBox 16">
            <a:extLst>
              <a:ext uri="{FF2B5EF4-FFF2-40B4-BE49-F238E27FC236}">
                <a16:creationId xmlns:a16="http://schemas.microsoft.com/office/drawing/2014/main" id="{6A4233A7-9ED7-F24C-A589-C869E5EEDD4B}"/>
              </a:ext>
            </a:extLst>
          </p:cNvPr>
          <p:cNvSpPr txBox="1"/>
          <p:nvPr/>
        </p:nvSpPr>
        <p:spPr>
          <a:xfrm>
            <a:off x="8392512" y="3252954"/>
            <a:ext cx="362606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Cumulative Charge (Coulombs)</a:t>
            </a:r>
          </a:p>
        </p:txBody>
      </p:sp>
      <p:sp>
        <p:nvSpPr>
          <p:cNvPr id="19" name="TextBox 18">
            <a:extLst>
              <a:ext uri="{FF2B5EF4-FFF2-40B4-BE49-F238E27FC236}">
                <a16:creationId xmlns:a16="http://schemas.microsoft.com/office/drawing/2014/main" id="{BA0BFBB2-5E43-C94A-8F5F-39336804C065}"/>
              </a:ext>
            </a:extLst>
          </p:cNvPr>
          <p:cNvSpPr txBox="1"/>
          <p:nvPr/>
        </p:nvSpPr>
        <p:spPr>
          <a:xfrm>
            <a:off x="8219091" y="6085492"/>
            <a:ext cx="3626068" cy="338554"/>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Beam current (mA)</a:t>
            </a:r>
          </a:p>
        </p:txBody>
      </p:sp>
      <p:sp>
        <p:nvSpPr>
          <p:cNvPr id="23" name="TextBox 22">
            <a:extLst>
              <a:ext uri="{FF2B5EF4-FFF2-40B4-BE49-F238E27FC236}">
                <a16:creationId xmlns:a16="http://schemas.microsoft.com/office/drawing/2014/main" id="{E851AE58-CE5A-5348-B46A-391ACF72B44E}"/>
              </a:ext>
            </a:extLst>
          </p:cNvPr>
          <p:cNvSpPr txBox="1"/>
          <p:nvPr/>
        </p:nvSpPr>
        <p:spPr>
          <a:xfrm>
            <a:off x="8135009" y="2102071"/>
            <a:ext cx="1902371"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1/e charge lifetime</a:t>
            </a:r>
          </a:p>
        </p:txBody>
      </p:sp>
    </p:spTree>
    <p:extLst>
      <p:ext uri="{BB962C8B-B14F-4D97-AF65-F5344CB8AC3E}">
        <p14:creationId xmlns:p14="http://schemas.microsoft.com/office/powerpoint/2010/main" val="9808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0305-A4B4-684E-B8E3-409D52EEEEC2}"/>
              </a:ext>
            </a:extLst>
          </p:cNvPr>
          <p:cNvSpPr>
            <a:spLocks noGrp="1"/>
          </p:cNvSpPr>
          <p:nvPr>
            <p:ph type="title"/>
          </p:nvPr>
        </p:nvSpPr>
        <p:spPr>
          <a:xfrm>
            <a:off x="0" y="0"/>
            <a:ext cx="11824138" cy="725214"/>
          </a:xfrm>
        </p:spPr>
        <p:txBody>
          <a:bodyPr>
            <a:normAutofit/>
          </a:bodyPr>
          <a:lstStyle/>
          <a:p>
            <a:r>
              <a:rPr lang="en-US" dirty="0"/>
              <a:t>Simulations of ions generated by the high current electron beam suggest that:</a:t>
            </a:r>
          </a:p>
        </p:txBody>
      </p:sp>
      <p:pic>
        <p:nvPicPr>
          <p:cNvPr id="10" name="Content Placeholder 9">
            <a:extLst>
              <a:ext uri="{FF2B5EF4-FFF2-40B4-BE49-F238E27FC236}">
                <a16:creationId xmlns:a16="http://schemas.microsoft.com/office/drawing/2014/main" id="{6D7F17DC-FA53-5945-88B8-50E176D2B71C}"/>
              </a:ext>
            </a:extLst>
          </p:cNvPr>
          <p:cNvPicPr>
            <a:picLocks noGrp="1" noChangeAspect="1"/>
          </p:cNvPicPr>
          <p:nvPr>
            <p:ph idx="1"/>
          </p:nvPr>
        </p:nvPicPr>
        <p:blipFill>
          <a:blip r:embed="rId2"/>
          <a:stretch>
            <a:fillRect/>
          </a:stretch>
        </p:blipFill>
        <p:spPr>
          <a:xfrm>
            <a:off x="232487" y="735724"/>
            <a:ext cx="8000786" cy="4960883"/>
          </a:xfrm>
        </p:spPr>
      </p:pic>
      <p:sp>
        <p:nvSpPr>
          <p:cNvPr id="4" name="Content Placeholder 3">
            <a:extLst>
              <a:ext uri="{FF2B5EF4-FFF2-40B4-BE49-F238E27FC236}">
                <a16:creationId xmlns:a16="http://schemas.microsoft.com/office/drawing/2014/main" id="{9D1FFC8E-EA0C-7D48-BFBF-CF2966A5E81D}"/>
              </a:ext>
            </a:extLst>
          </p:cNvPr>
          <p:cNvSpPr>
            <a:spLocks noGrp="1"/>
          </p:cNvSpPr>
          <p:nvPr>
            <p:ph idx="13"/>
          </p:nvPr>
        </p:nvSpPr>
        <p:spPr>
          <a:xfrm>
            <a:off x="8250619" y="914398"/>
            <a:ext cx="3699643" cy="5108030"/>
          </a:xfrm>
        </p:spPr>
        <p:txBody>
          <a:bodyPr>
            <a:normAutofit fontScale="92500"/>
          </a:bodyPr>
          <a:lstStyle/>
          <a:p>
            <a:r>
              <a:rPr lang="en-US" dirty="0"/>
              <a:t>Ions in the beamline (</a:t>
            </a:r>
            <a:r>
              <a:rPr lang="en-US" dirty="0">
                <a:solidFill>
                  <a:srgbClr val="FF0000"/>
                </a:solidFill>
              </a:rPr>
              <a:t>red</a:t>
            </a:r>
            <a:r>
              <a:rPr lang="en-US" dirty="0"/>
              <a:t>) are attracted to the potential well formed by the electron beam</a:t>
            </a:r>
          </a:p>
          <a:p>
            <a:r>
              <a:rPr lang="en-US" dirty="0"/>
              <a:t>These trapped ions are then accelerated towards the negatively biased photocathode where they generate secondary electrons (</a:t>
            </a:r>
            <a:r>
              <a:rPr lang="en-US" dirty="0">
                <a:solidFill>
                  <a:srgbClr val="FFC000"/>
                </a:solidFill>
              </a:rPr>
              <a:t>yellow</a:t>
            </a:r>
            <a:r>
              <a:rPr lang="en-US" dirty="0"/>
              <a:t>) upon impact which in turn strike the anode and generate secondary ions (</a:t>
            </a:r>
            <a:r>
              <a:rPr lang="en-US" dirty="0">
                <a:solidFill>
                  <a:srgbClr val="FF40FF"/>
                </a:solidFill>
              </a:rPr>
              <a:t>pink</a:t>
            </a:r>
            <a:r>
              <a:rPr lang="en-US" dirty="0"/>
              <a:t>). </a:t>
            </a:r>
          </a:p>
          <a:p>
            <a:r>
              <a:rPr lang="en-US" dirty="0"/>
              <a:t>High density ‘channels’ could form leading to arcing between the photocathode and the anode</a:t>
            </a:r>
          </a:p>
        </p:txBody>
      </p:sp>
      <p:sp>
        <p:nvSpPr>
          <p:cNvPr id="6" name="Date Placeholder 5">
            <a:extLst>
              <a:ext uri="{FF2B5EF4-FFF2-40B4-BE49-F238E27FC236}">
                <a16:creationId xmlns:a16="http://schemas.microsoft.com/office/drawing/2014/main" id="{2ABFC484-2287-5B4F-8AE8-1F86F74E91BF}"/>
              </a:ext>
            </a:extLst>
          </p:cNvPr>
          <p:cNvSpPr>
            <a:spLocks noGrp="1"/>
          </p:cNvSpPr>
          <p:nvPr>
            <p:ph type="dt" sz="half" idx="15"/>
          </p:nvPr>
        </p:nvSpPr>
        <p:spPr/>
        <p:txBody>
          <a:bodyPr/>
          <a:lstStyle/>
          <a:p>
            <a:r>
              <a:rPr lang="en-US"/>
              <a:t>C. Hernandez-Garcia: Magnetized electron beam</a:t>
            </a:r>
            <a:endParaRPr lang="en-US" dirty="0"/>
          </a:p>
        </p:txBody>
      </p:sp>
      <p:sp>
        <p:nvSpPr>
          <p:cNvPr id="7" name="Footer Placeholder 6">
            <a:extLst>
              <a:ext uri="{FF2B5EF4-FFF2-40B4-BE49-F238E27FC236}">
                <a16:creationId xmlns:a16="http://schemas.microsoft.com/office/drawing/2014/main" id="{813522E6-8557-C84E-BF8C-2DA26F8105D9}"/>
              </a:ext>
            </a:extLst>
          </p:cNvPr>
          <p:cNvSpPr>
            <a:spLocks noGrp="1"/>
          </p:cNvSpPr>
          <p:nvPr>
            <p:ph type="ftr" sz="quarter" idx="16"/>
          </p:nvPr>
        </p:nvSpPr>
        <p:spPr/>
        <p:txBody>
          <a:bodyPr/>
          <a:lstStyle/>
          <a:p>
            <a:r>
              <a:rPr lang="en-US"/>
              <a:t>HBB Workshop, Crete Greece, April 8-12, 2019 </a:t>
            </a:r>
            <a:endParaRPr lang="en-US" dirty="0"/>
          </a:p>
        </p:txBody>
      </p:sp>
      <p:sp>
        <p:nvSpPr>
          <p:cNvPr id="8" name="Slide Number Placeholder 7">
            <a:extLst>
              <a:ext uri="{FF2B5EF4-FFF2-40B4-BE49-F238E27FC236}">
                <a16:creationId xmlns:a16="http://schemas.microsoft.com/office/drawing/2014/main" id="{3D11AE27-18DF-7847-99DD-53F708374892}"/>
              </a:ext>
            </a:extLst>
          </p:cNvPr>
          <p:cNvSpPr>
            <a:spLocks noGrp="1"/>
          </p:cNvSpPr>
          <p:nvPr>
            <p:ph type="sldNum" sz="quarter" idx="17"/>
          </p:nvPr>
        </p:nvSpPr>
        <p:spPr/>
        <p:txBody>
          <a:bodyPr/>
          <a:lstStyle/>
          <a:p>
            <a:fld id="{07E1C93C-5050-FC42-8F10-D22D4F119D13}" type="slidenum">
              <a:rPr lang="en-US" smtClean="0"/>
              <a:pPr/>
              <a:t>16</a:t>
            </a:fld>
            <a:r>
              <a:rPr lang="en-US"/>
              <a:t>/20</a:t>
            </a:r>
            <a:endParaRPr lang="en-US" dirty="0"/>
          </a:p>
        </p:txBody>
      </p:sp>
      <p:sp>
        <p:nvSpPr>
          <p:cNvPr id="11" name="Content Placeholder 3">
            <a:extLst>
              <a:ext uri="{FF2B5EF4-FFF2-40B4-BE49-F238E27FC236}">
                <a16:creationId xmlns:a16="http://schemas.microsoft.com/office/drawing/2014/main" id="{9D62D193-A33B-9342-A6A4-D356A3206964}"/>
              </a:ext>
            </a:extLst>
          </p:cNvPr>
          <p:cNvSpPr txBox="1">
            <a:spLocks/>
          </p:cNvSpPr>
          <p:nvPr/>
        </p:nvSpPr>
        <p:spPr>
          <a:xfrm>
            <a:off x="982715" y="5502163"/>
            <a:ext cx="6752898" cy="84608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Biasing the anode repels beamline ions permitting to run high current without gun current trip offs (photocathode arcing)</a:t>
            </a:r>
          </a:p>
        </p:txBody>
      </p:sp>
    </p:spTree>
    <p:extLst>
      <p:ext uri="{BB962C8B-B14F-4D97-AF65-F5344CB8AC3E}">
        <p14:creationId xmlns:p14="http://schemas.microsoft.com/office/powerpoint/2010/main" val="407649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4703"/>
          </a:xfrm>
        </p:spPr>
        <p:txBody>
          <a:bodyPr>
            <a:normAutofit fontScale="90000"/>
          </a:bodyPr>
          <a:lstStyle/>
          <a:p>
            <a:r>
              <a:rPr lang="en-US" dirty="0"/>
              <a:t>JLEIC magnetized source beam requirements compared to parameters achieved in this work</a:t>
            </a:r>
          </a:p>
        </p:txBody>
      </p:sp>
      <mc:AlternateContent xmlns:mc="http://schemas.openxmlformats.org/markup-compatibility/2006">
        <mc:Choice xmlns:a14="http://schemas.microsoft.com/office/drawing/2010/main" Requires="a14">
          <p:graphicFrame>
            <p:nvGraphicFramePr>
              <p:cNvPr id="8" name="Content Placeholder 7"/>
              <p:cNvGraphicFramePr>
                <a:graphicFrameLocks noGrp="1"/>
              </p:cNvGraphicFramePr>
              <p:nvPr>
                <p:ph idx="1"/>
                <p:extLst>
                  <p:ext uri="{D42A27DB-BD31-4B8C-83A1-F6EECF244321}">
                    <p14:modId xmlns:p14="http://schemas.microsoft.com/office/powerpoint/2010/main" val="2979237161"/>
                  </p:ext>
                </p:extLst>
              </p:nvPr>
            </p:nvGraphicFramePr>
            <p:xfrm>
              <a:off x="1005840" y="1254760"/>
              <a:ext cx="10623908" cy="4521200"/>
            </p:xfrm>
            <a:graphic>
              <a:graphicData uri="http://schemas.openxmlformats.org/drawingml/2006/table">
                <a:tbl>
                  <a:tblPr firstRow="1" bandRow="1">
                    <a:tableStyleId>{6E25E649-3F16-4E02-A733-19D2CDBF48F0}</a:tableStyleId>
                  </a:tblPr>
                  <a:tblGrid>
                    <a:gridCol w="3476861">
                      <a:extLst>
                        <a:ext uri="{9D8B030D-6E8A-4147-A177-3AD203B41FA5}">
                          <a16:colId xmlns:a16="http://schemas.microsoft.com/office/drawing/2014/main" val="4171235095"/>
                        </a:ext>
                      </a:extLst>
                    </a:gridCol>
                    <a:gridCol w="1783458">
                      <a:extLst>
                        <a:ext uri="{9D8B030D-6E8A-4147-A177-3AD203B41FA5}">
                          <a16:colId xmlns:a16="http://schemas.microsoft.com/office/drawing/2014/main" val="3603966495"/>
                        </a:ext>
                      </a:extLst>
                    </a:gridCol>
                    <a:gridCol w="5363589">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370840">
                    <a:tc>
                      <a:txBody>
                        <a:bodyPr/>
                        <a:lstStyle/>
                        <a:p>
                          <a:r>
                            <a:rPr lang="en-US" sz="1800" dirty="0" smtClean="0"/>
                            <a:t>Laser pulse </a:t>
                          </a:r>
                          <a:r>
                            <a:rPr lang="en-US" sz="1800" dirty="0"/>
                            <a:t>length </a:t>
                          </a:r>
                          <a:endParaRPr lang="en-US" sz="1800" b="0" dirty="0">
                            <a:latin typeface="+mn-lt"/>
                            <a:cs typeface="Calibri" panose="020F0502020204030204" pitchFamily="34" charset="0"/>
                          </a:endParaRPr>
                        </a:p>
                      </a:txBody>
                      <a:tcPr/>
                    </a:tc>
                    <a:tc>
                      <a:txBody>
                        <a:bodyPr/>
                        <a:lstStyle/>
                        <a:p>
                          <a:r>
                            <a:rPr lang="en-US" sz="1800" dirty="0"/>
                            <a:t>60 ps (2 cm</a:t>
                          </a:r>
                          <a:r>
                            <a:rPr lang="en-US" sz="1800" dirty="0" smtClean="0"/>
                            <a:t>) Flat top</a:t>
                          </a:r>
                          <a:endParaRPr lang="en-US" sz="1800" b="0" dirty="0">
                            <a:latin typeface="+mn-lt"/>
                            <a:cs typeface="Calibri" panose="020F0502020204030204" pitchFamily="34" charset="0"/>
                          </a:endParaRPr>
                        </a:p>
                      </a:txBody>
                      <a:tcPr/>
                    </a:tc>
                    <a:tc>
                      <a:txBody>
                        <a:bodyPr/>
                        <a:lstStyle/>
                        <a:p>
                          <a:r>
                            <a:rPr lang="en-US" sz="1800" dirty="0" smtClean="0"/>
                            <a:t>Gaussian laser pulse 25 </a:t>
                          </a:r>
                          <a:r>
                            <a:rPr lang="en-US" sz="1800" dirty="0"/>
                            <a:t>– 60 </a:t>
                          </a:r>
                          <a:r>
                            <a:rPr lang="en-US" sz="1800" dirty="0" err="1" smtClean="0"/>
                            <a:t>ps</a:t>
                          </a:r>
                          <a:r>
                            <a:rPr lang="en-US" sz="1800" dirty="0" smtClean="0"/>
                            <a:t> FWHM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tc>
                      <a:txBody>
                        <a:bodyPr/>
                        <a:lstStyle/>
                        <a:p>
                          <a:r>
                            <a:rPr lang="en-US" sz="1800" dirty="0"/>
                            <a:t>26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370840">
                    <a:tc>
                      <a:txBody>
                        <a:bodyPr/>
                        <a:lstStyle/>
                        <a:p>
                          <a:r>
                            <a:rPr lang="en-US" sz="1800" baseline="0" dirty="0" smtClean="0"/>
                            <a:t>Cathode laser </a:t>
                          </a:r>
                          <a:r>
                            <a:rPr lang="en-US" sz="1800" baseline="0" dirty="0"/>
                            <a:t>spot </a:t>
                          </a:r>
                          <a:r>
                            <a:rPr lang="en-US" sz="1800" baseline="0" dirty="0" smtClean="0"/>
                            <a:t>radius</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3.14 </a:t>
                          </a:r>
                          <a:r>
                            <a:rPr lang="en-US" sz="1800" dirty="0" smtClean="0"/>
                            <a:t>mm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p>
                          <a:endParaRPr lang="en-US" sz="1800" b="0" dirty="0">
                            <a:latin typeface="+mn-lt"/>
                            <a:cs typeface="Calibri" panose="020F0502020204030204" pitchFamily="34" charset="0"/>
                          </a:endParaRPr>
                        </a:p>
                      </a:txBody>
                      <a:tcPr/>
                    </a:tc>
                    <a:tc>
                      <a:txBody>
                        <a:bodyPr/>
                        <a:lstStyle/>
                        <a:p>
                          <a:r>
                            <a:rPr lang="en-US" sz="1800" dirty="0" smtClean="0"/>
                            <a:t>0.9 mm </a:t>
                          </a:r>
                          <a:r>
                            <a:rPr lang="en-US" sz="1800" dirty="0" err="1" smtClean="0"/>
                            <a:t>rms</a:t>
                          </a:r>
                          <a:r>
                            <a:rPr lang="en-US" sz="1800" dirty="0" smtClean="0"/>
                            <a:t> (Gaussian)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p:graphicFrame>
            <p:nvGraphicFramePr>
              <p:cNvPr id="8" name="Content Placeholder 7"/>
              <p:cNvGraphicFramePr>
                <a:graphicFrameLocks noGrp="1"/>
              </p:cNvGraphicFramePr>
              <p:nvPr>
                <p:ph idx="1"/>
                <p:extLst>
                  <p:ext uri="{D42A27DB-BD31-4B8C-83A1-F6EECF244321}">
                    <p14:modId xmlns:p14="http://schemas.microsoft.com/office/powerpoint/2010/main" val="2979237161"/>
                  </p:ext>
                </p:extLst>
              </p:nvPr>
            </p:nvGraphicFramePr>
            <p:xfrm>
              <a:off x="1005840" y="1254760"/>
              <a:ext cx="10623908" cy="4521200"/>
            </p:xfrm>
            <a:graphic>
              <a:graphicData uri="http://schemas.openxmlformats.org/drawingml/2006/table">
                <a:tbl>
                  <a:tblPr firstRow="1" bandRow="1">
                    <a:tableStyleId>{6E25E649-3F16-4E02-A733-19D2CDBF48F0}</a:tableStyleId>
                  </a:tblPr>
                  <a:tblGrid>
                    <a:gridCol w="3476861">
                      <a:extLst>
                        <a:ext uri="{9D8B030D-6E8A-4147-A177-3AD203B41FA5}">
                          <a16:colId xmlns:a16="http://schemas.microsoft.com/office/drawing/2014/main" val="4171235095"/>
                        </a:ext>
                      </a:extLst>
                    </a:gridCol>
                    <a:gridCol w="1783458">
                      <a:extLst>
                        <a:ext uri="{9D8B030D-6E8A-4147-A177-3AD203B41FA5}">
                          <a16:colId xmlns:a16="http://schemas.microsoft.com/office/drawing/2014/main" val="3603966495"/>
                        </a:ext>
                      </a:extLst>
                    </a:gridCol>
                    <a:gridCol w="5363589">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640080">
                    <a:tc>
                      <a:txBody>
                        <a:bodyPr/>
                        <a:lstStyle/>
                        <a:p>
                          <a:r>
                            <a:rPr lang="en-US" sz="1800" dirty="0" smtClean="0"/>
                            <a:t>Laser pulse </a:t>
                          </a:r>
                          <a:r>
                            <a:rPr lang="en-US" sz="1800" dirty="0"/>
                            <a:t>length </a:t>
                          </a:r>
                          <a:endParaRPr lang="en-US" sz="1800" b="0" dirty="0">
                            <a:latin typeface="+mn-lt"/>
                            <a:cs typeface="Calibri" panose="020F0502020204030204" pitchFamily="34" charset="0"/>
                          </a:endParaRPr>
                        </a:p>
                      </a:txBody>
                      <a:tcPr/>
                    </a:tc>
                    <a:tc>
                      <a:txBody>
                        <a:bodyPr/>
                        <a:lstStyle/>
                        <a:p>
                          <a:r>
                            <a:rPr lang="en-US" sz="1800" dirty="0"/>
                            <a:t>60 ps (2 cm</a:t>
                          </a:r>
                          <a:r>
                            <a:rPr lang="en-US" sz="1800" dirty="0" smtClean="0"/>
                            <a:t>) Flat top</a:t>
                          </a:r>
                          <a:endParaRPr lang="en-US" sz="1800" b="0" dirty="0">
                            <a:latin typeface="+mn-lt"/>
                            <a:cs typeface="Calibri" panose="020F0502020204030204" pitchFamily="34" charset="0"/>
                          </a:endParaRPr>
                        </a:p>
                      </a:txBody>
                      <a:tcPr/>
                    </a:tc>
                    <a:tc>
                      <a:txBody>
                        <a:bodyPr/>
                        <a:lstStyle/>
                        <a:p>
                          <a:r>
                            <a:rPr lang="en-US" sz="1800" dirty="0" smtClean="0"/>
                            <a:t>Gaussian laser pulse 25 </a:t>
                          </a:r>
                          <a:r>
                            <a:rPr lang="en-US" sz="1800" dirty="0"/>
                            <a:t>– 60 </a:t>
                          </a:r>
                          <a:r>
                            <a:rPr lang="en-US" sz="1800" dirty="0" err="1" smtClean="0"/>
                            <a:t>ps</a:t>
                          </a:r>
                          <a:r>
                            <a:rPr lang="en-US" sz="1800" dirty="0" smtClean="0"/>
                            <a:t> FWHM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tc>
                      <a:txBody>
                        <a:bodyPr/>
                        <a:lstStyle/>
                        <a:p>
                          <a:r>
                            <a:rPr lang="en-US" sz="1800" dirty="0"/>
                            <a:t>26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914400">
                    <a:tc>
                      <a:txBody>
                        <a:bodyPr/>
                        <a:lstStyle/>
                        <a:p>
                          <a:r>
                            <a:rPr lang="en-US" sz="1800" baseline="0" dirty="0" smtClean="0"/>
                            <a:t>Cathode laser </a:t>
                          </a:r>
                          <a:r>
                            <a:rPr lang="en-US" sz="1800" baseline="0" dirty="0"/>
                            <a:t>spot </a:t>
                          </a:r>
                          <a:r>
                            <a:rPr lang="en-US" sz="1800" baseline="0" dirty="0" smtClean="0"/>
                            <a:t>radius</a:t>
                          </a:r>
                          <a:endParaRPr lang="en-US" sz="1800" b="0" dirty="0">
                            <a:latin typeface="+mn-lt"/>
                            <a:cs typeface="Calibri" panose="020F0502020204030204" pitchFamily="34" charset="0"/>
                          </a:endParaRPr>
                        </a:p>
                      </a:txBody>
                      <a:tcPr/>
                    </a:tc>
                    <a:tc>
                      <a:txBody>
                        <a:bodyPr/>
                        <a:lstStyle/>
                        <a:p>
                          <a:endParaRPr lang="en-US"/>
                        </a:p>
                      </a:txBody>
                      <a:tcPr>
                        <a:blipFill>
                          <a:blip r:embed="rId2"/>
                          <a:stretch>
                            <a:fillRect l="-194539" t="-358000" r="-301024" b="-50667"/>
                          </a:stretch>
                        </a:blipFill>
                      </a:tcPr>
                    </a:tc>
                    <a:tc>
                      <a:txBody>
                        <a:bodyPr/>
                        <a:lstStyle/>
                        <a:p>
                          <a:r>
                            <a:rPr lang="en-US" sz="1800" dirty="0" smtClean="0"/>
                            <a:t>0.9 mm </a:t>
                          </a:r>
                          <a:r>
                            <a:rPr lang="en-US" sz="1800" dirty="0" err="1" smtClean="0"/>
                            <a:t>rms</a:t>
                          </a:r>
                          <a:r>
                            <a:rPr lang="en-US" sz="1800" dirty="0" smtClean="0"/>
                            <a:t> (Gaussian)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17</a:t>
            </a:fld>
            <a:endParaRPr lang="en-US" dirty="0"/>
          </a:p>
        </p:txBody>
      </p:sp>
      <p:sp>
        <p:nvSpPr>
          <p:cNvPr id="9" name="Rounded Rectangular Callout 8"/>
          <p:cNvSpPr/>
          <p:nvPr/>
        </p:nvSpPr>
        <p:spPr bwMode="auto">
          <a:xfrm>
            <a:off x="315310" y="5312980"/>
            <a:ext cx="11876690" cy="914400"/>
          </a:xfrm>
          <a:prstGeom prst="wedgeRoundRectCallout">
            <a:avLst>
              <a:gd name="adj1" fmla="val -24781"/>
              <a:gd name="adj2" fmla="val -51607"/>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The beam current was limited by the gun the high voltage</a:t>
            </a:r>
          </a:p>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power supply (30 mA/225 kV Spellman power supply with 3 kW max power)</a:t>
            </a:r>
            <a:endParaRPr kumimoji="0" lang="en-US" sz="24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14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18</a:t>
            </a:fld>
            <a:endParaRPr lang="en-US" dirty="0"/>
          </a:p>
        </p:txBody>
      </p:sp>
      <p:sp>
        <p:nvSpPr>
          <p:cNvPr id="12" name="Content Placeholder 11"/>
          <p:cNvSpPr>
            <a:spLocks noGrp="1"/>
          </p:cNvSpPr>
          <p:nvPr>
            <p:ph idx="1"/>
          </p:nvPr>
        </p:nvSpPr>
        <p:spPr>
          <a:xfrm>
            <a:off x="411893" y="842799"/>
            <a:ext cx="7817708" cy="4760278"/>
          </a:xfrm>
        </p:spPr>
        <p:txBody>
          <a:bodyPr>
            <a:spAutoFit/>
          </a:bodyPr>
          <a:lstStyle/>
          <a:p>
            <a:r>
              <a:rPr lang="en-US" sz="2000" dirty="0">
                <a:latin typeface="Arial" panose="020B0604020202020204" pitchFamily="34" charset="0"/>
              </a:rPr>
              <a:t>Swap the photogun for the RF-pulsed thermionic gun built by </a:t>
            </a:r>
            <a:r>
              <a:rPr lang="en-US" sz="2000" dirty="0" err="1">
                <a:latin typeface="Arial" panose="020B0604020202020204" pitchFamily="34" charset="0"/>
              </a:rPr>
              <a:t>Xelera</a:t>
            </a:r>
            <a:r>
              <a:rPr lang="en-US" sz="2000" dirty="0">
                <a:latin typeface="Arial" panose="020B0604020202020204" pitchFamily="34" charset="0"/>
              </a:rPr>
              <a:t> Research LLC to demonstrate 65 mA magnetized beam (307 G, 500 MHz, 130 </a:t>
            </a:r>
            <a:r>
              <a:rPr lang="en-US" sz="2000" dirty="0" err="1">
                <a:latin typeface="Arial" panose="020B0604020202020204" pitchFamily="34" charset="0"/>
              </a:rPr>
              <a:t>pC</a:t>
            </a:r>
            <a:r>
              <a:rPr lang="en-US" sz="2000" dirty="0">
                <a:latin typeface="Arial" panose="020B0604020202020204" pitchFamily="34" charset="0"/>
              </a:rPr>
              <a:t>, 90 </a:t>
            </a:r>
            <a:r>
              <a:rPr lang="en-US" sz="2000" dirty="0" err="1">
                <a:latin typeface="Arial" panose="020B0604020202020204" pitchFamily="34" charset="0"/>
              </a:rPr>
              <a:t>ps</a:t>
            </a:r>
            <a:r>
              <a:rPr lang="en-US" sz="2000" dirty="0">
                <a:latin typeface="Arial" panose="020B0604020202020204" pitchFamily="34" charset="0"/>
              </a:rPr>
              <a:t> </a:t>
            </a:r>
            <a:r>
              <a:rPr lang="en-US" sz="2000" dirty="0" err="1">
                <a:latin typeface="Arial" panose="020B0604020202020204" pitchFamily="34" charset="0"/>
              </a:rPr>
              <a:t>rms</a:t>
            </a:r>
            <a:r>
              <a:rPr lang="en-US" sz="2000" dirty="0">
                <a:latin typeface="Arial" panose="020B0604020202020204" pitchFamily="34" charset="0"/>
              </a:rPr>
              <a:t>, 125 kV): an SBIR II funded project</a:t>
            </a:r>
          </a:p>
          <a:p>
            <a:r>
              <a:rPr lang="en-US" sz="2000" dirty="0">
                <a:latin typeface="Arial" panose="020B0604020202020204" pitchFamily="34" charset="0"/>
              </a:rPr>
              <a:t>Install non-invasive magnetometers - TE</a:t>
            </a:r>
            <a:r>
              <a:rPr lang="en-US" sz="2000" baseline="-25000" dirty="0">
                <a:latin typeface="Arial" panose="020B0604020202020204" pitchFamily="34" charset="0"/>
              </a:rPr>
              <a:t>011</a:t>
            </a:r>
            <a:r>
              <a:rPr lang="en-US" sz="2000" dirty="0">
                <a:latin typeface="Arial" panose="020B0604020202020204" pitchFamily="34" charset="0"/>
              </a:rPr>
              <a:t> Cavity and “Brock” Cavity from Electrodynamic to measure beam magnetization  and electron bunch-length for high bunch charge beam: another SBIR II funded project</a:t>
            </a:r>
          </a:p>
          <a:p>
            <a:r>
              <a:rPr lang="en-US" sz="2000" dirty="0">
                <a:latin typeface="Arial" panose="020B0604020202020204" pitchFamily="34" charset="0"/>
              </a:rPr>
              <a:t>Reinstall photogun, now with </a:t>
            </a:r>
            <a:r>
              <a:rPr lang="en-US" sz="2000" dirty="0" err="1">
                <a:latin typeface="Arial" panose="020B0604020202020204" pitchFamily="34" charset="0"/>
              </a:rPr>
              <a:t>Xelera’s</a:t>
            </a:r>
            <a:r>
              <a:rPr lang="en-US" sz="2000" dirty="0">
                <a:latin typeface="Arial" panose="020B0604020202020204" pitchFamily="34" charset="0"/>
              </a:rPr>
              <a:t> power supply and BNL laser, the setup will enable high average current AND high bunch charge, simultaneously (65 mA, 3 </a:t>
            </a:r>
            <a:r>
              <a:rPr lang="en-US" sz="2000" dirty="0" err="1">
                <a:latin typeface="Arial" panose="020B0604020202020204" pitchFamily="34" charset="0"/>
              </a:rPr>
              <a:t>nC</a:t>
            </a:r>
            <a:r>
              <a:rPr lang="en-US" sz="2000" dirty="0">
                <a:latin typeface="Arial" panose="020B0604020202020204" pitchFamily="34" charset="0"/>
              </a:rPr>
              <a:t>)</a:t>
            </a:r>
          </a:p>
          <a:p>
            <a:r>
              <a:rPr lang="en-US" sz="2000" dirty="0">
                <a:latin typeface="Arial" panose="020B0604020202020204" pitchFamily="34" charset="0"/>
              </a:rPr>
              <a:t>Characterize space-charge effects of high bunch charge and high average current beam as a function of beam magnetization</a:t>
            </a:r>
          </a:p>
          <a:p>
            <a:r>
              <a:rPr lang="en-US" sz="2000" dirty="0">
                <a:latin typeface="Arial" panose="020B0604020202020204" pitchFamily="34" charset="0"/>
              </a:rPr>
              <a:t>Collaborate with </a:t>
            </a:r>
            <a:r>
              <a:rPr lang="en-US" sz="2000" dirty="0" err="1">
                <a:latin typeface="Arial" panose="020B0604020202020204" pitchFamily="34" charset="0"/>
              </a:rPr>
              <a:t>Xelera</a:t>
            </a:r>
            <a:r>
              <a:rPr lang="en-US" sz="2000" dirty="0">
                <a:latin typeface="Arial" panose="020B0604020202020204" pitchFamily="34" charset="0"/>
              </a:rPr>
              <a:t>, Electrodynamic, BNL and others on follow-up projects</a:t>
            </a:r>
          </a:p>
        </p:txBody>
      </p:sp>
      <p:pic>
        <p:nvPicPr>
          <p:cNvPr id="14" name="Picture 13"/>
          <p:cNvPicPr>
            <a:picLocks noChangeAspect="1"/>
          </p:cNvPicPr>
          <p:nvPr/>
        </p:nvPicPr>
        <p:blipFill rotWithShape="1">
          <a:blip r:embed="rId2"/>
          <a:srcRect r="3724"/>
          <a:stretch/>
        </p:blipFill>
        <p:spPr>
          <a:xfrm>
            <a:off x="10338463" y="4177121"/>
            <a:ext cx="1645920" cy="1218938"/>
          </a:xfrm>
          <a:prstGeom prst="rect">
            <a:avLst/>
          </a:prstGeom>
        </p:spPr>
      </p:pic>
      <p:pic>
        <p:nvPicPr>
          <p:cNvPr id="15" name="Picture 14"/>
          <p:cNvPicPr>
            <a:picLocks noChangeAspect="1"/>
          </p:cNvPicPr>
          <p:nvPr/>
        </p:nvPicPr>
        <p:blipFill>
          <a:blip r:embed="rId3"/>
          <a:stretch>
            <a:fillRect/>
          </a:stretch>
        </p:blipFill>
        <p:spPr>
          <a:xfrm>
            <a:off x="8610600" y="4177121"/>
            <a:ext cx="1611497" cy="1216152"/>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606" y="2670164"/>
            <a:ext cx="2337546"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808" y="2761604"/>
            <a:ext cx="120558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6"/>
          <a:stretch>
            <a:fillRect/>
          </a:stretch>
        </p:blipFill>
        <p:spPr>
          <a:xfrm>
            <a:off x="8690225" y="842799"/>
            <a:ext cx="3290737" cy="1828800"/>
          </a:xfrm>
          <a:prstGeom prst="rect">
            <a:avLst/>
          </a:prstGeom>
        </p:spPr>
      </p:pic>
    </p:spTree>
    <p:extLst>
      <p:ext uri="{BB962C8B-B14F-4D97-AF65-F5344CB8AC3E}">
        <p14:creationId xmlns:p14="http://schemas.microsoft.com/office/powerpoint/2010/main" val="323987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8701-1F6D-AB4D-9A0F-0EC5D62E6054}"/>
              </a:ext>
            </a:extLst>
          </p:cNvPr>
          <p:cNvSpPr>
            <a:spLocks noGrp="1"/>
          </p:cNvSpPr>
          <p:nvPr>
            <p:ph type="title"/>
          </p:nvPr>
        </p:nvSpPr>
        <p:spPr>
          <a:xfrm>
            <a:off x="411892" y="0"/>
            <a:ext cx="11285837" cy="819807"/>
          </a:xfrm>
        </p:spPr>
        <p:txBody>
          <a:bodyPr>
            <a:normAutofit/>
          </a:bodyPr>
          <a:lstStyle/>
          <a:p>
            <a:pPr algn="ctr"/>
            <a:r>
              <a:rPr lang="en-US" sz="3200" dirty="0"/>
              <a:t>THANK YOU!!!</a:t>
            </a:r>
          </a:p>
        </p:txBody>
      </p:sp>
      <p:sp>
        <p:nvSpPr>
          <p:cNvPr id="4" name="Date Placeholder 3">
            <a:extLst>
              <a:ext uri="{FF2B5EF4-FFF2-40B4-BE49-F238E27FC236}">
                <a16:creationId xmlns:a16="http://schemas.microsoft.com/office/drawing/2014/main" id="{49D0D791-0FF0-3C46-9308-B7866CDA1A52}"/>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E9D571F4-A762-C245-99F5-5BF7DD4C083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96770148-390C-2743-9D72-C5809EFC584E}"/>
              </a:ext>
            </a:extLst>
          </p:cNvPr>
          <p:cNvSpPr>
            <a:spLocks noGrp="1"/>
          </p:cNvSpPr>
          <p:nvPr>
            <p:ph type="sldNum" sz="quarter" idx="12"/>
          </p:nvPr>
        </p:nvSpPr>
        <p:spPr/>
        <p:txBody>
          <a:bodyPr/>
          <a:lstStyle/>
          <a:p>
            <a:fld id="{07E1C93C-5050-FC42-8F10-D22D4F119D13}" type="slidenum">
              <a:rPr lang="en-US" smtClean="0"/>
              <a:pPr/>
              <a:t>19</a:t>
            </a:fld>
            <a:r>
              <a:rPr lang="en-US"/>
              <a:t>/20</a:t>
            </a:r>
            <a:endParaRPr lang="en-US" dirty="0"/>
          </a:p>
        </p:txBody>
      </p:sp>
      <p:pic>
        <p:nvPicPr>
          <p:cNvPr id="7" name="Picture 2" descr="BlackR30 electrode assembly inside gun chamber zoomed in.jpg">
            <a:extLst>
              <a:ext uri="{FF2B5EF4-FFF2-40B4-BE49-F238E27FC236}">
                <a16:creationId xmlns:a16="http://schemas.microsoft.com/office/drawing/2014/main" id="{36B2ED75-6BB8-6E41-BE2B-DC1785E87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69" y="830504"/>
            <a:ext cx="4193628" cy="55915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1E043D-24A2-C044-82B2-38C2B85F0412}"/>
              </a:ext>
            </a:extLst>
          </p:cNvPr>
          <p:cNvSpPr txBox="1"/>
          <p:nvPr/>
        </p:nvSpPr>
        <p:spPr>
          <a:xfrm>
            <a:off x="4845268" y="1124607"/>
            <a:ext cx="6067302" cy="461665"/>
          </a:xfrm>
          <a:prstGeom prst="rect">
            <a:avLst/>
          </a:prstGeom>
          <a:noFill/>
        </p:spPr>
        <p:txBody>
          <a:bodyPr wrap="none" rtlCol="0">
            <a:spAutoFit/>
          </a:bodyPr>
          <a:lstStyle/>
          <a:p>
            <a:r>
              <a:rPr lang="en-US" sz="2400" dirty="0"/>
              <a:t>On behalf of the JLab magnetized source team!</a:t>
            </a:r>
          </a:p>
        </p:txBody>
      </p:sp>
      <p:sp>
        <p:nvSpPr>
          <p:cNvPr id="10" name="Rounded Rectangular Callout 9">
            <a:extLst>
              <a:ext uri="{FF2B5EF4-FFF2-40B4-BE49-F238E27FC236}">
                <a16:creationId xmlns:a16="http://schemas.microsoft.com/office/drawing/2014/main" id="{7683B167-4E54-9544-B558-E97BCB98E794}"/>
              </a:ext>
            </a:extLst>
          </p:cNvPr>
          <p:cNvSpPr/>
          <p:nvPr/>
        </p:nvSpPr>
        <p:spPr>
          <a:xfrm>
            <a:off x="5633544" y="3314392"/>
            <a:ext cx="1975944" cy="96857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Team picture goes </a:t>
            </a:r>
            <a:r>
              <a:rPr lang="en-US" sz="1400" b="1" dirty="0" err="1">
                <a:solidFill>
                  <a:schemeClr val="tx1"/>
                </a:solidFill>
                <a:cs typeface="Arial" panose="020B0604020202020204" pitchFamily="34" charset="0"/>
              </a:rPr>
              <a:t>hes</a:t>
            </a:r>
            <a:endParaRPr lang="en-US"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219835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rotWithShape="1">
          <a:blip r:embed="rId2"/>
          <a:srcRect t="14464" b="11169"/>
          <a:stretch/>
        </p:blipFill>
        <p:spPr>
          <a:xfrm>
            <a:off x="3633305" y="4336339"/>
            <a:ext cx="7498080" cy="2215494"/>
          </a:xfrm>
          <a:prstGeom prst="rect">
            <a:avLst/>
          </a:prstGeom>
          <a:ln>
            <a:noFill/>
          </a:ln>
        </p:spPr>
      </p:pic>
      <p:pic>
        <p:nvPicPr>
          <p:cNvPr id="8" name="Picture 64" descr="Complex.pdf"/>
          <p:cNvPicPr>
            <a:picLocks noChangeAspect="1"/>
          </p:cNvPicPr>
          <p:nvPr/>
        </p:nvPicPr>
        <p:blipFill>
          <a:blip r:embed="rId3"/>
          <a:srcRect l="7928" t="29008" r="5040" b="23157"/>
          <a:stretch>
            <a:fillRect/>
          </a:stretch>
        </p:blipFill>
        <p:spPr bwMode="auto">
          <a:xfrm>
            <a:off x="115211" y="961287"/>
            <a:ext cx="6485286" cy="3106216"/>
          </a:xfrm>
          <a:prstGeom prst="rect">
            <a:avLst/>
          </a:prstGeom>
          <a:noFill/>
          <a:ln w="9525">
            <a:noFill/>
            <a:miter lim="800000"/>
            <a:headEnd/>
            <a:tailEnd/>
          </a:ln>
        </p:spPr>
      </p:pic>
      <p:cxnSp>
        <p:nvCxnSpPr>
          <p:cNvPr id="9" name="Straight Connector 8"/>
          <p:cNvCxnSpPr>
            <a:cxnSpLocks/>
          </p:cNvCxnSpPr>
          <p:nvPr/>
        </p:nvCxnSpPr>
        <p:spPr bwMode="auto">
          <a:xfrm flipV="1">
            <a:off x="3573517" y="1692166"/>
            <a:ext cx="609600" cy="115613"/>
          </a:xfrm>
          <a:prstGeom prst="line">
            <a:avLst/>
          </a:prstGeom>
          <a:solidFill>
            <a:schemeClr val="accent1"/>
          </a:solidFill>
          <a:ln w="57150" cap="flat" cmpd="sng" algn="ctr">
            <a:solidFill>
              <a:srgbClr val="00FA41"/>
            </a:solidFill>
            <a:prstDash val="solid"/>
            <a:round/>
            <a:headEnd type="none" w="med" len="med"/>
            <a:tailEnd type="none" w="med" len="med"/>
          </a:ln>
          <a:effectLst/>
        </p:spPr>
      </p:cxnSp>
      <p:sp>
        <p:nvSpPr>
          <p:cNvPr id="2" name="Title 1"/>
          <p:cNvSpPr>
            <a:spLocks noGrp="1"/>
          </p:cNvSpPr>
          <p:nvPr>
            <p:ph type="title"/>
          </p:nvPr>
        </p:nvSpPr>
        <p:spPr>
          <a:xfrm>
            <a:off x="0" y="93393"/>
            <a:ext cx="12192000" cy="600289"/>
          </a:xfrm>
        </p:spPr>
        <p:txBody>
          <a:bodyPr>
            <a:normAutofit fontScale="90000"/>
          </a:bodyPr>
          <a:lstStyle/>
          <a:p>
            <a:r>
              <a:rPr lang="en-US" sz="2800" dirty="0"/>
              <a:t>The proposed JLEIC High Energy Electron Cooler is based on magnetized bunched electron beam generated in an Energy Recover </a:t>
            </a:r>
            <a:r>
              <a:rPr lang="en-US" sz="2800" dirty="0" err="1"/>
              <a:t>Linac</a:t>
            </a:r>
            <a:endParaRPr lang="en-US" sz="2800" dirty="0"/>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a:t>
            </a:fld>
            <a:endParaRPr lang="en-US" dirty="0"/>
          </a:p>
        </p:txBody>
      </p:sp>
      <p:cxnSp>
        <p:nvCxnSpPr>
          <p:cNvPr id="10" name="Straight Arrow Connector 9"/>
          <p:cNvCxnSpPr>
            <a:cxnSpLocks/>
          </p:cNvCxnSpPr>
          <p:nvPr/>
        </p:nvCxnSpPr>
        <p:spPr bwMode="auto">
          <a:xfrm>
            <a:off x="3708400" y="1035050"/>
            <a:ext cx="74661" cy="3312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6791045" y="801775"/>
            <a:ext cx="3740322" cy="830997"/>
          </a:xfrm>
          <a:prstGeom prst="rect">
            <a:avLst/>
          </a:prstGeom>
          <a:noFill/>
          <a:ln>
            <a:solidFill>
              <a:schemeClr val="tx1"/>
            </a:solidFill>
          </a:ln>
        </p:spPr>
        <p:txBody>
          <a:bodyPr wrap="square" rtlCol="0">
            <a:spAutoFit/>
          </a:bodyPr>
          <a:lstStyle/>
          <a:p>
            <a:r>
              <a:rPr lang="en-US" sz="2400" b="1" dirty="0">
                <a:solidFill>
                  <a:srgbClr val="C00000"/>
                </a:solidFill>
              </a:rPr>
              <a:t>High Energy </a:t>
            </a:r>
            <a:r>
              <a:rPr lang="en-US" sz="2400" b="1" dirty="0" smtClean="0">
                <a:solidFill>
                  <a:srgbClr val="C00000"/>
                </a:solidFill>
              </a:rPr>
              <a:t>Bunched Magnetized Electron </a:t>
            </a:r>
            <a:r>
              <a:rPr lang="en-US" sz="2400" b="1" dirty="0">
                <a:solidFill>
                  <a:srgbClr val="C00000"/>
                </a:solidFill>
              </a:rPr>
              <a:t>Cooler</a:t>
            </a:r>
          </a:p>
        </p:txBody>
      </p:sp>
      <p:sp>
        <p:nvSpPr>
          <p:cNvPr id="67" name="Rounded Rectangular Callout 66"/>
          <p:cNvSpPr/>
          <p:nvPr/>
        </p:nvSpPr>
        <p:spPr>
          <a:xfrm>
            <a:off x="2322215" y="5032479"/>
            <a:ext cx="1334289" cy="570256"/>
          </a:xfrm>
          <a:prstGeom prst="wedgeRoundRectCallout">
            <a:avLst>
              <a:gd name="adj1" fmla="val 78491"/>
              <a:gd name="adj2" fmla="val -17703"/>
              <a:gd name="adj3" fmla="val 16667"/>
            </a:avLst>
          </a:prstGeom>
          <a:solidFill>
            <a:schemeClr val="accent1">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Circulator Cooler Ring</a:t>
            </a:r>
          </a:p>
        </p:txBody>
      </p:sp>
      <p:sp>
        <p:nvSpPr>
          <p:cNvPr id="68" name="Rounded Rectangular Callout 67"/>
          <p:cNvSpPr/>
          <p:nvPr/>
        </p:nvSpPr>
        <p:spPr>
          <a:xfrm>
            <a:off x="2984938" y="5962999"/>
            <a:ext cx="1327789" cy="584946"/>
          </a:xfrm>
          <a:prstGeom prst="wedgeRoundRectCallout">
            <a:avLst>
              <a:gd name="adj1" fmla="val 45275"/>
              <a:gd name="adj2" fmla="val -76360"/>
              <a:gd name="adj3" fmla="val 16667"/>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Energy Recover </a:t>
            </a:r>
            <a:r>
              <a:rPr lang="en-US" sz="1400" b="1" dirty="0" err="1">
                <a:solidFill>
                  <a:schemeClr val="tx1"/>
                </a:solidFill>
                <a:cs typeface="Arial" panose="020B0604020202020204" pitchFamily="34" charset="0"/>
              </a:rPr>
              <a:t>Linac</a:t>
            </a:r>
            <a:r>
              <a:rPr lang="en-US" sz="1400" b="1" dirty="0">
                <a:solidFill>
                  <a:schemeClr val="tx1"/>
                </a:solidFill>
                <a:cs typeface="Arial" panose="020B0604020202020204" pitchFamily="34" charset="0"/>
              </a:rPr>
              <a:t> Ring</a:t>
            </a:r>
          </a:p>
        </p:txBody>
      </p:sp>
      <p:sp>
        <p:nvSpPr>
          <p:cNvPr id="14" name="Right Brace 13">
            <a:extLst>
              <a:ext uri="{FF2B5EF4-FFF2-40B4-BE49-F238E27FC236}">
                <a16:creationId xmlns:a16="http://schemas.microsoft.com/office/drawing/2014/main" id="{81227C62-5430-234B-BFB5-9900F4F5C5AE}"/>
              </a:ext>
            </a:extLst>
          </p:cNvPr>
          <p:cNvSpPr/>
          <p:nvPr/>
        </p:nvSpPr>
        <p:spPr>
          <a:xfrm rot="15517686">
            <a:off x="3678620" y="1240220"/>
            <a:ext cx="283779" cy="59909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74565F6-13B0-814E-95B2-860C26A9FC89}"/>
              </a:ext>
            </a:extLst>
          </p:cNvPr>
          <p:cNvCxnSpPr>
            <a:cxnSpLocks/>
            <a:stCxn id="11" idx="1"/>
          </p:cNvCxnSpPr>
          <p:nvPr/>
        </p:nvCxnSpPr>
        <p:spPr>
          <a:xfrm flipH="1" flipV="1">
            <a:off x="3708401" y="1032608"/>
            <a:ext cx="3082644" cy="1846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2224079-24AA-EC4E-BE72-244E2F468ABB}"/>
              </a:ext>
            </a:extLst>
          </p:cNvPr>
          <p:cNvCxnSpPr>
            <a:cxnSpLocks/>
          </p:cNvCxnSpPr>
          <p:nvPr/>
        </p:nvCxnSpPr>
        <p:spPr bwMode="auto">
          <a:xfrm>
            <a:off x="7519488" y="1229711"/>
            <a:ext cx="0" cy="259605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ight Brace 32">
            <a:extLst>
              <a:ext uri="{FF2B5EF4-FFF2-40B4-BE49-F238E27FC236}">
                <a16:creationId xmlns:a16="http://schemas.microsoft.com/office/drawing/2014/main" id="{418ED213-4B0A-954D-BD9E-F60AF0668A1F}"/>
              </a:ext>
            </a:extLst>
          </p:cNvPr>
          <p:cNvSpPr/>
          <p:nvPr/>
        </p:nvSpPr>
        <p:spPr>
          <a:xfrm rot="16200000">
            <a:off x="7217981" y="554418"/>
            <a:ext cx="583324" cy="722061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ular Callout 34">
            <a:extLst>
              <a:ext uri="{FF2B5EF4-FFF2-40B4-BE49-F238E27FC236}">
                <a16:creationId xmlns:a16="http://schemas.microsoft.com/office/drawing/2014/main" id="{066900F7-503F-6549-8510-75CA46447327}"/>
              </a:ext>
            </a:extLst>
          </p:cNvPr>
          <p:cNvSpPr/>
          <p:nvPr/>
        </p:nvSpPr>
        <p:spPr>
          <a:xfrm>
            <a:off x="10864212" y="5169468"/>
            <a:ext cx="1233196" cy="584946"/>
          </a:xfrm>
          <a:prstGeom prst="wedgeRoundRectCallout">
            <a:avLst>
              <a:gd name="adj1" fmla="val -62378"/>
              <a:gd name="adj2" fmla="val -87141"/>
              <a:gd name="adj3" fmla="val 16667"/>
            </a:avLst>
          </a:prstGeom>
          <a:solidFill>
            <a:srgbClr val="00FA4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rgbClr val="0000FF"/>
                </a:solidFill>
                <a:cs typeface="Arial" panose="020B0604020202020204" pitchFamily="34" charset="0"/>
              </a:rPr>
              <a:t>Magnetized e-beam injection</a:t>
            </a:r>
          </a:p>
        </p:txBody>
      </p:sp>
      <p:cxnSp>
        <p:nvCxnSpPr>
          <p:cNvPr id="40" name="Straight Arrow Connector 39">
            <a:extLst>
              <a:ext uri="{FF2B5EF4-FFF2-40B4-BE49-F238E27FC236}">
                <a16:creationId xmlns:a16="http://schemas.microsoft.com/office/drawing/2014/main" id="{9C1331AC-D692-8946-BBD4-957723D26596}"/>
              </a:ext>
            </a:extLst>
          </p:cNvPr>
          <p:cNvCxnSpPr>
            <a:cxnSpLocks/>
          </p:cNvCxnSpPr>
          <p:nvPr/>
        </p:nvCxnSpPr>
        <p:spPr bwMode="auto">
          <a:xfrm>
            <a:off x="1418897" y="4046483"/>
            <a:ext cx="662152"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2" name="TextBox 11">
            <a:extLst>
              <a:ext uri="{FF2B5EF4-FFF2-40B4-BE49-F238E27FC236}">
                <a16:creationId xmlns:a16="http://schemas.microsoft.com/office/drawing/2014/main" id="{5F992E3E-8DDD-1D4F-97B0-059DBF47AF4C}"/>
              </a:ext>
            </a:extLst>
          </p:cNvPr>
          <p:cNvSpPr txBox="1"/>
          <p:nvPr/>
        </p:nvSpPr>
        <p:spPr>
          <a:xfrm>
            <a:off x="1303283" y="4088525"/>
            <a:ext cx="892873" cy="276999"/>
          </a:xfrm>
          <a:prstGeom prst="rect">
            <a:avLst/>
          </a:prstGeom>
          <a:noFill/>
        </p:spPr>
        <p:txBody>
          <a:bodyPr wrap="none" rtlCol="0">
            <a:spAutoFit/>
          </a:bodyPr>
          <a:lstStyle/>
          <a:p>
            <a:r>
              <a:rPr lang="en-US" sz="1200" dirty="0"/>
              <a:t>100 meters</a:t>
            </a:r>
          </a:p>
        </p:txBody>
      </p:sp>
      <p:sp>
        <p:nvSpPr>
          <p:cNvPr id="13" name="Rectangle 12">
            <a:extLst>
              <a:ext uri="{FF2B5EF4-FFF2-40B4-BE49-F238E27FC236}">
                <a16:creationId xmlns:a16="http://schemas.microsoft.com/office/drawing/2014/main" id="{E6DD4C58-6440-2543-8787-95879C065A10}"/>
              </a:ext>
            </a:extLst>
          </p:cNvPr>
          <p:cNvSpPr/>
          <p:nvPr/>
        </p:nvSpPr>
        <p:spPr>
          <a:xfrm>
            <a:off x="5570483" y="3584028"/>
            <a:ext cx="1061545" cy="525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632028" y="2997603"/>
            <a:ext cx="3740322" cy="830997"/>
          </a:xfrm>
          <a:prstGeom prst="rect">
            <a:avLst/>
          </a:prstGeom>
          <a:noFill/>
          <a:ln>
            <a:solidFill>
              <a:schemeClr val="tx1"/>
            </a:solidFill>
          </a:ln>
        </p:spPr>
        <p:txBody>
          <a:bodyPr wrap="square" rtlCol="0">
            <a:spAutoFit/>
          </a:bodyPr>
          <a:lstStyle/>
          <a:p>
            <a:r>
              <a:rPr lang="en-US" sz="2400" b="1" dirty="0" smtClean="0">
                <a:solidFill>
                  <a:srgbClr val="C00000"/>
                </a:solidFill>
              </a:rPr>
              <a:t>Low Energy DC Electron Coolers</a:t>
            </a:r>
            <a:endParaRPr lang="en-US" sz="2400" b="1" dirty="0">
              <a:solidFill>
                <a:srgbClr val="C00000"/>
              </a:solidFill>
            </a:endParaRPr>
          </a:p>
        </p:txBody>
      </p:sp>
      <p:cxnSp>
        <p:nvCxnSpPr>
          <p:cNvPr id="22" name="Straight Arrow Connector 21">
            <a:extLst>
              <a:ext uri="{FF2B5EF4-FFF2-40B4-BE49-F238E27FC236}">
                <a16:creationId xmlns:a16="http://schemas.microsoft.com/office/drawing/2014/main" id="{E2224079-24AA-EC4E-BE72-244E2F468ABB}"/>
              </a:ext>
            </a:extLst>
          </p:cNvPr>
          <p:cNvCxnSpPr>
            <a:cxnSpLocks/>
            <a:stCxn id="21" idx="1"/>
          </p:cNvCxnSpPr>
          <p:nvPr/>
        </p:nvCxnSpPr>
        <p:spPr bwMode="auto">
          <a:xfrm flipH="1" flipV="1">
            <a:off x="3573517" y="2118119"/>
            <a:ext cx="3058511" cy="12949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E2224079-24AA-EC4E-BE72-244E2F468ABB}"/>
              </a:ext>
            </a:extLst>
          </p:cNvPr>
          <p:cNvCxnSpPr>
            <a:cxnSpLocks/>
          </p:cNvCxnSpPr>
          <p:nvPr/>
        </p:nvCxnSpPr>
        <p:spPr bwMode="auto">
          <a:xfrm flipH="1" flipV="1">
            <a:off x="3209295" y="2178062"/>
            <a:ext cx="3058511" cy="12949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478535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4" name="Date Placeholder 3"/>
          <p:cNvSpPr>
            <a:spLocks noGrp="1"/>
          </p:cNvSpPr>
          <p:nvPr>
            <p:ph type="dt" sz="half" idx="10"/>
          </p:nvPr>
        </p:nvSpPr>
        <p:spPr>
          <a:xfrm>
            <a:off x="828261" y="637623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8661" y="6377051"/>
            <a:ext cx="4114800" cy="334076"/>
          </a:xfrm>
        </p:spPr>
        <p:txBody>
          <a:bodyPr/>
          <a:lstStyle/>
          <a:p>
            <a:endParaRPr lang="en-US" dirty="0"/>
          </a:p>
          <a:p>
            <a:r>
              <a:rPr lang="en-US" dirty="0"/>
              <a:t>Fall 2018 EIC Accelerator Collaboration Meeting</a:t>
            </a:r>
          </a:p>
          <a:p>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176518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20 mA at 568 G for 20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21</a:t>
            </a:fld>
            <a:endParaRPr lang="en-US" dirty="0"/>
          </a:p>
        </p:txBody>
      </p:sp>
      <p:sp>
        <p:nvSpPr>
          <p:cNvPr id="13" name="Rounded Rectangular Callout 12"/>
          <p:cNvSpPr/>
          <p:nvPr/>
        </p:nvSpPr>
        <p:spPr bwMode="auto">
          <a:xfrm>
            <a:off x="2027780" y="2350463"/>
            <a:ext cx="2948026" cy="984251"/>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1"/>
                </a:solidFill>
              </a:rPr>
              <a:t>14 mA, 725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=0.9 mm, 303 MHz, 60 </a:t>
            </a:r>
            <a:r>
              <a:rPr lang="en-US" sz="1400" dirty="0" err="1">
                <a:solidFill>
                  <a:schemeClr val="tx1"/>
                </a:solidFill>
              </a:rPr>
              <a:t>ps</a:t>
            </a:r>
            <a:endParaRPr lang="en-US" sz="1400" dirty="0">
              <a:solidFill>
                <a:schemeClr val="tx1"/>
              </a:solidFill>
            </a:endParaRPr>
          </a:p>
          <a:p>
            <a:pPr algn="ctr" eaLnBrk="0" fontAlgn="base" hangingPunct="0">
              <a:spcBef>
                <a:spcPct val="0"/>
              </a:spcBef>
              <a:spcAft>
                <a:spcPct val="0"/>
              </a:spcAft>
            </a:pPr>
            <a:r>
              <a:rPr lang="en-US" sz="1400" dirty="0">
                <a:solidFill>
                  <a:schemeClr val="tx1"/>
                </a:solidFill>
              </a:rPr>
              <a:t>Gun Sol=200 A, HV=200 kV</a:t>
            </a:r>
            <a:endParaRPr lang="en-US" sz="1400" b="1" dirty="0">
              <a:solidFill>
                <a:schemeClr val="tx1"/>
              </a:solidFill>
            </a:endParaRP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20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419" t="17030" r="4509" b="5010"/>
          <a:stretch/>
        </p:blipFill>
        <p:spPr>
          <a:xfrm>
            <a:off x="365760" y="822960"/>
            <a:ext cx="6126480" cy="3905265"/>
          </a:xfrm>
          <a:prstGeom prst="rect">
            <a:avLst/>
          </a:prstGeom>
        </p:spPr>
      </p:pic>
      <p:sp>
        <p:nvSpPr>
          <p:cNvPr id="16" name="Rounded Rectangular Callout 15"/>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20 mA, 568 G, 20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100 kV, Gun Solenoid = 150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2.7 – 4.2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3.6 – 5.6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(2.0 – 3.2 </a:t>
            </a:r>
            <a:r>
              <a:rPr lang="en-US" sz="1400" dirty="0" err="1">
                <a:solidFill>
                  <a:schemeClr val="tx1"/>
                </a:solidFill>
              </a:rPr>
              <a:t>nA</a:t>
            </a:r>
            <a:r>
              <a:rPr lang="en-US" sz="1400" dirty="0">
                <a:solidFill>
                  <a:schemeClr val="tx1"/>
                </a:solidFill>
              </a:rPr>
              <a:t> on ion pump)</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200" t="17287" r="3419" b="4608"/>
          <a:stretch/>
        </p:blipFill>
        <p:spPr>
          <a:xfrm>
            <a:off x="7315200" y="822960"/>
            <a:ext cx="4356545" cy="27432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419" t="17577" r="4509" b="4897"/>
          <a:stretch/>
        </p:blipFill>
        <p:spPr>
          <a:xfrm>
            <a:off x="7315200" y="3566160"/>
            <a:ext cx="4327589" cy="2743200"/>
          </a:xfrm>
          <a:prstGeom prst="rect">
            <a:avLst/>
          </a:prstGeom>
        </p:spPr>
      </p:pic>
    </p:spTree>
    <p:extLst>
      <p:ext uri="{BB962C8B-B14F-4D97-AF65-F5344CB8AC3E}">
        <p14:creationId xmlns:p14="http://schemas.microsoft.com/office/powerpoint/2010/main" val="151064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14 mA at 757 G for 90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22</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309" t="16999" r="2764" b="4897"/>
          <a:stretch/>
        </p:blipFill>
        <p:spPr>
          <a:xfrm>
            <a:off x="7315734" y="822960"/>
            <a:ext cx="4381995" cy="27432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310" t="16274" r="4836" b="4753"/>
          <a:stretch/>
        </p:blipFill>
        <p:spPr>
          <a:xfrm>
            <a:off x="7315732" y="3577304"/>
            <a:ext cx="4280500" cy="2770632"/>
          </a:xfrm>
          <a:prstGeom prst="rect">
            <a:avLst/>
          </a:prstGeom>
        </p:spPr>
      </p:pic>
      <p:pic>
        <p:nvPicPr>
          <p:cNvPr id="12" name="Content Placeholder 11"/>
          <p:cNvPicPr>
            <a:picLocks noGrp="1" noChangeAspect="1"/>
          </p:cNvPicPr>
          <p:nvPr>
            <p:ph idx="1"/>
          </p:nvPr>
        </p:nvPicPr>
        <p:blipFill rotWithShape="1">
          <a:blip r:embed="rId4">
            <a:extLst>
              <a:ext uri="{28A0092B-C50C-407E-A947-70E740481C1C}">
                <a14:useLocalDpi xmlns:a14="http://schemas.microsoft.com/office/drawing/2010/main" val="0"/>
              </a:ext>
            </a:extLst>
          </a:blip>
          <a:srcRect l="3200" t="17577" r="4073" b="4897"/>
          <a:stretch/>
        </p:blipFill>
        <p:spPr>
          <a:xfrm>
            <a:off x="365760" y="822961"/>
            <a:ext cx="6126480" cy="3856163"/>
          </a:xfrm>
          <a:prstGeom prst="rect">
            <a:avLst/>
          </a:prstGeom>
        </p:spPr>
      </p:pic>
      <p:sp>
        <p:nvSpPr>
          <p:cNvPr id="13" name="Rounded Rectangular Callout 12"/>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14 mA, 757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200 kV, Gun Solenoid = 200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2.0 – 2.9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2.7 – 3.9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(1.6 – 2.2 </a:t>
            </a:r>
            <a:r>
              <a:rPr lang="en-US" sz="1400" dirty="0" err="1">
                <a:solidFill>
                  <a:schemeClr val="tx1"/>
                </a:solidFill>
              </a:rPr>
              <a:t>nA</a:t>
            </a:r>
            <a:r>
              <a:rPr lang="en-US" sz="1400" dirty="0">
                <a:solidFill>
                  <a:schemeClr val="tx1"/>
                </a:solidFill>
              </a:rPr>
              <a:t> on ion pump)</a:t>
            </a: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90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spTree>
    <p:extLst>
      <p:ext uri="{BB962C8B-B14F-4D97-AF65-F5344CB8AC3E}">
        <p14:creationId xmlns:p14="http://schemas.microsoft.com/office/powerpoint/2010/main" val="4136134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578BED-151F-0849-B39B-70F72B24B11A}"/>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8FDBEA47-5B76-FE40-A9D7-3C21C26ADF08}"/>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72915224-F200-F14F-B693-A802CEE0A9BA}"/>
              </a:ext>
            </a:extLst>
          </p:cNvPr>
          <p:cNvSpPr>
            <a:spLocks noGrp="1"/>
          </p:cNvSpPr>
          <p:nvPr>
            <p:ph type="sldNum" sz="quarter" idx="12"/>
          </p:nvPr>
        </p:nvSpPr>
        <p:spPr/>
        <p:txBody>
          <a:bodyPr/>
          <a:lstStyle/>
          <a:p>
            <a:fld id="{07E1C93C-5050-FC42-8F10-D22D4F119D13}" type="slidenum">
              <a:rPr lang="en-US" smtClean="0"/>
              <a:pPr/>
              <a:t>23</a:t>
            </a:fld>
            <a:r>
              <a:rPr lang="en-US"/>
              <a:t>/20</a:t>
            </a:r>
            <a:endParaRPr lang="en-US" dirty="0"/>
          </a:p>
        </p:txBody>
      </p:sp>
      <p:sp>
        <p:nvSpPr>
          <p:cNvPr id="7" name="Title 1">
            <a:extLst>
              <a:ext uri="{FF2B5EF4-FFF2-40B4-BE49-F238E27FC236}">
                <a16:creationId xmlns:a16="http://schemas.microsoft.com/office/drawing/2014/main" id="{D7C667F2-01F2-6746-873E-B52630775806}"/>
              </a:ext>
            </a:extLst>
          </p:cNvPr>
          <p:cNvSpPr>
            <a:spLocks noGrp="1"/>
          </p:cNvSpPr>
          <p:nvPr>
            <p:ph type="title"/>
          </p:nvPr>
        </p:nvSpPr>
        <p:spPr>
          <a:xfrm>
            <a:off x="411892" y="240539"/>
            <a:ext cx="11285837" cy="487490"/>
          </a:xfrm>
        </p:spPr>
        <p:txBody>
          <a:bodyPr/>
          <a:lstStyle/>
          <a:p>
            <a:r>
              <a:rPr lang="en-US" dirty="0"/>
              <a:t>Modeling beam magnetization in GPT</a:t>
            </a:r>
          </a:p>
        </p:txBody>
      </p:sp>
      <p:pic>
        <p:nvPicPr>
          <p:cNvPr id="8" name="Picture 7">
            <a:extLst>
              <a:ext uri="{FF2B5EF4-FFF2-40B4-BE49-F238E27FC236}">
                <a16:creationId xmlns:a16="http://schemas.microsoft.com/office/drawing/2014/main" id="{CB90703D-4D16-504B-BB3C-18EDA5D93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833" y="869575"/>
            <a:ext cx="7769295" cy="4028245"/>
          </a:xfrm>
          <a:prstGeom prst="rect">
            <a:avLst/>
          </a:prstGeom>
          <a:ln>
            <a:noFill/>
          </a:ln>
        </p:spPr>
      </p:pic>
      <p:sp>
        <p:nvSpPr>
          <p:cNvPr id="9" name="TextBox 8">
            <a:extLst>
              <a:ext uri="{FF2B5EF4-FFF2-40B4-BE49-F238E27FC236}">
                <a16:creationId xmlns:a16="http://schemas.microsoft.com/office/drawing/2014/main" id="{147B48EA-311F-E646-9C0C-4523BF6C1659}"/>
              </a:ext>
            </a:extLst>
          </p:cNvPr>
          <p:cNvSpPr txBox="1"/>
          <p:nvPr/>
        </p:nvSpPr>
        <p:spPr>
          <a:xfrm>
            <a:off x="2732690" y="4516601"/>
            <a:ext cx="7066031" cy="1815882"/>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Larmor frequency increases with magnetic field at cathode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Focusing by cathode magnetic field causes mismatch oscillations resulting in repeated focusing inside cathode solenoid field which affects beam size at exit of solenoid field and resulted in varying beam expansion rate in field free region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Rotation angles are influenced by focusing in cathode solenoid</a:t>
            </a:r>
          </a:p>
        </p:txBody>
      </p:sp>
      <p:sp>
        <p:nvSpPr>
          <p:cNvPr id="10" name="Rounded Rectangular Callout 9">
            <a:extLst>
              <a:ext uri="{FF2B5EF4-FFF2-40B4-BE49-F238E27FC236}">
                <a16:creationId xmlns:a16="http://schemas.microsoft.com/office/drawing/2014/main" id="{06900D08-99D6-8946-B201-29E08E05BCD5}"/>
              </a:ext>
            </a:extLst>
          </p:cNvPr>
          <p:cNvSpPr/>
          <p:nvPr/>
        </p:nvSpPr>
        <p:spPr>
          <a:xfrm>
            <a:off x="294290" y="4218283"/>
            <a:ext cx="1975944" cy="96857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is this?</a:t>
            </a:r>
          </a:p>
          <a:p>
            <a:pPr algn="ctr"/>
            <a:r>
              <a:rPr lang="en-US" sz="1400" b="1" dirty="0">
                <a:solidFill>
                  <a:schemeClr val="tx1"/>
                </a:solidFill>
                <a:cs typeface="Arial" panose="020B0604020202020204" pitchFamily="34" charset="0"/>
              </a:rPr>
              <a:t>Do you want this with the main slides?</a:t>
            </a:r>
          </a:p>
          <a:p>
            <a:pPr algn="ctr"/>
            <a:r>
              <a:rPr lang="en-US" sz="1400" b="1" dirty="0">
                <a:solidFill>
                  <a:schemeClr val="tx1"/>
                </a:solidFill>
                <a:cs typeface="Arial" panose="020B0604020202020204" pitchFamily="34" charset="0"/>
              </a:rPr>
              <a:t>Why is it important?</a:t>
            </a:r>
          </a:p>
        </p:txBody>
      </p:sp>
    </p:spTree>
    <p:extLst>
      <p:ext uri="{BB962C8B-B14F-4D97-AF65-F5344CB8AC3E}">
        <p14:creationId xmlns:p14="http://schemas.microsoft.com/office/powerpoint/2010/main" val="23355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5BB9-FEC3-7944-BFAC-0AF3939394FE}"/>
              </a:ext>
            </a:extLst>
          </p:cNvPr>
          <p:cNvSpPr>
            <a:spLocks noGrp="1"/>
          </p:cNvSpPr>
          <p:nvPr>
            <p:ph type="title"/>
          </p:nvPr>
        </p:nvSpPr>
        <p:spPr/>
        <p:txBody>
          <a:bodyPr/>
          <a:lstStyle/>
          <a:p>
            <a:r>
              <a:rPr lang="en-US" dirty="0"/>
              <a:t>Gun high voltage conditioning took ~70 hours with the magnetization coil off</a:t>
            </a:r>
          </a:p>
        </p:txBody>
      </p:sp>
      <p:sp>
        <p:nvSpPr>
          <p:cNvPr id="4" name="Date Placeholder 3">
            <a:extLst>
              <a:ext uri="{FF2B5EF4-FFF2-40B4-BE49-F238E27FC236}">
                <a16:creationId xmlns:a16="http://schemas.microsoft.com/office/drawing/2014/main" id="{6C9BA707-1F85-2C4D-97E3-0D06632C7C64}"/>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49212459-E7C5-8945-982A-EAB468077502}"/>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27180D91-9F92-0146-86C3-D458572E68A3}"/>
              </a:ext>
            </a:extLst>
          </p:cNvPr>
          <p:cNvSpPr>
            <a:spLocks noGrp="1"/>
          </p:cNvSpPr>
          <p:nvPr>
            <p:ph type="sldNum" sz="quarter" idx="12"/>
          </p:nvPr>
        </p:nvSpPr>
        <p:spPr/>
        <p:txBody>
          <a:bodyPr/>
          <a:lstStyle/>
          <a:p>
            <a:fld id="{07E1C93C-5050-FC42-8F10-D22D4F119D13}" type="slidenum">
              <a:rPr lang="en-US" smtClean="0"/>
              <a:pPr/>
              <a:t>24</a:t>
            </a:fld>
            <a:r>
              <a:rPr lang="en-US"/>
              <a:t>/20</a:t>
            </a:r>
            <a:endParaRPr lang="en-US" dirty="0"/>
          </a:p>
        </p:txBody>
      </p:sp>
      <p:pic>
        <p:nvPicPr>
          <p:cNvPr id="7" name="Content Placeholder 3">
            <a:extLst>
              <a:ext uri="{FF2B5EF4-FFF2-40B4-BE49-F238E27FC236}">
                <a16:creationId xmlns:a16="http://schemas.microsoft.com/office/drawing/2014/main" id="{D05099C9-48D3-A94D-83D8-552135021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99" y="1131469"/>
            <a:ext cx="7897991" cy="4827895"/>
          </a:xfrm>
          <a:prstGeom prst="rect">
            <a:avLst/>
          </a:prstGeom>
        </p:spPr>
      </p:pic>
      <p:sp>
        <p:nvSpPr>
          <p:cNvPr id="8" name="TextBox 7">
            <a:extLst>
              <a:ext uri="{FF2B5EF4-FFF2-40B4-BE49-F238E27FC236}">
                <a16:creationId xmlns:a16="http://schemas.microsoft.com/office/drawing/2014/main" id="{DAAAEADA-CDCB-2F4A-9E90-99E76ED9621E}"/>
              </a:ext>
            </a:extLst>
          </p:cNvPr>
          <p:cNvSpPr txBox="1"/>
          <p:nvPr/>
        </p:nvSpPr>
        <p:spPr>
          <a:xfrm>
            <a:off x="8523890" y="1187669"/>
            <a:ext cx="3300247" cy="2677656"/>
          </a:xfrm>
          <a:prstGeom prst="rect">
            <a:avLst/>
          </a:prstGeom>
          <a:noFill/>
        </p:spPr>
        <p:txBody>
          <a:bodyPr wrap="square" rtlCol="0">
            <a:spAutoFit/>
          </a:bodyPr>
          <a:lstStyle/>
          <a:p>
            <a:r>
              <a:rPr lang="en-US" sz="2800" dirty="0"/>
              <a:t>With the magnetization solenoid energized, the gun had to be high voltage re-conditioned. </a:t>
            </a:r>
          </a:p>
        </p:txBody>
      </p:sp>
      <p:pic>
        <p:nvPicPr>
          <p:cNvPr id="9" name="Picture 8">
            <a:extLst>
              <a:ext uri="{FF2B5EF4-FFF2-40B4-BE49-F238E27FC236}">
                <a16:creationId xmlns:a16="http://schemas.microsoft.com/office/drawing/2014/main" id="{0E620778-397C-324C-8F72-B4D1562D0291}"/>
              </a:ext>
            </a:extLst>
          </p:cNvPr>
          <p:cNvPicPr>
            <a:picLocks noChangeAspect="1"/>
          </p:cNvPicPr>
          <p:nvPr/>
        </p:nvPicPr>
        <p:blipFill rotWithShape="1">
          <a:blip r:embed="rId3">
            <a:extLst>
              <a:ext uri="{28A0092B-C50C-407E-A947-70E740481C1C}">
                <a14:useLocalDpi xmlns:a14="http://schemas.microsoft.com/office/drawing/2010/main" val="0"/>
              </a:ext>
            </a:extLst>
          </a:blip>
          <a:srcRect l="38139" t="39490" r="45195" b="16960"/>
          <a:stretch/>
        </p:blipFill>
        <p:spPr>
          <a:xfrm>
            <a:off x="10235249" y="3899339"/>
            <a:ext cx="1431235" cy="2103741"/>
          </a:xfrm>
          <a:prstGeom prst="rect">
            <a:avLst/>
          </a:prstGeom>
        </p:spPr>
      </p:pic>
      <p:sp>
        <p:nvSpPr>
          <p:cNvPr id="10" name="TextBox 9">
            <a:extLst>
              <a:ext uri="{FF2B5EF4-FFF2-40B4-BE49-F238E27FC236}">
                <a16:creationId xmlns:a16="http://schemas.microsoft.com/office/drawing/2014/main" id="{8588770E-9065-9E42-8754-5B982927A488}"/>
              </a:ext>
            </a:extLst>
          </p:cNvPr>
          <p:cNvSpPr txBox="1"/>
          <p:nvPr/>
        </p:nvSpPr>
        <p:spPr>
          <a:xfrm>
            <a:off x="357352" y="5920117"/>
            <a:ext cx="8972550" cy="400110"/>
          </a:xfrm>
          <a:prstGeom prst="rect">
            <a:avLst/>
          </a:prstGeom>
          <a:noFill/>
        </p:spPr>
        <p:txBody>
          <a:bodyPr wrap="square" rtlCol="0">
            <a:spAutoFit/>
          </a:bodyPr>
          <a:lstStyle/>
          <a:p>
            <a:pPr algn="ctr"/>
            <a:r>
              <a:rPr lang="en-US" sz="2000" dirty="0">
                <a:solidFill>
                  <a:srgbClr val="FF0000"/>
                </a:solidFill>
                <a:latin typeface="Century Gothic" panose="020B0502020202020204" pitchFamily="34" charset="0"/>
              </a:rPr>
              <a:t>Vacuum and radiation levels indistinguishable from </a:t>
            </a:r>
            <a:r>
              <a:rPr lang="en-US" sz="2000" dirty="0" err="1">
                <a:solidFill>
                  <a:srgbClr val="FF0000"/>
                </a:solidFill>
                <a:latin typeface="Century Gothic" panose="020B0502020202020204" pitchFamily="34" charset="0"/>
              </a:rPr>
              <a:t>bkgd</a:t>
            </a:r>
            <a:r>
              <a:rPr lang="en-US" sz="2000" dirty="0">
                <a:solidFill>
                  <a:srgbClr val="FF0000"/>
                </a:solidFill>
                <a:latin typeface="Century Gothic" panose="020B0502020202020204" pitchFamily="34" charset="0"/>
              </a:rPr>
              <a:t> at 350kV</a:t>
            </a:r>
          </a:p>
        </p:txBody>
      </p:sp>
      <p:sp>
        <p:nvSpPr>
          <p:cNvPr id="11" name="TextBox 10">
            <a:extLst>
              <a:ext uri="{FF2B5EF4-FFF2-40B4-BE49-F238E27FC236}">
                <a16:creationId xmlns:a16="http://schemas.microsoft.com/office/drawing/2014/main" id="{26514B9F-EFFA-B148-B2A7-945E38487DDE}"/>
              </a:ext>
            </a:extLst>
          </p:cNvPr>
          <p:cNvSpPr txBox="1"/>
          <p:nvPr/>
        </p:nvSpPr>
        <p:spPr>
          <a:xfrm>
            <a:off x="8537902" y="4245069"/>
            <a:ext cx="1522104" cy="1323439"/>
          </a:xfrm>
          <a:prstGeom prst="rect">
            <a:avLst/>
          </a:prstGeom>
          <a:noFill/>
        </p:spPr>
        <p:txBody>
          <a:bodyPr wrap="square" rtlCol="0">
            <a:spAutoFit/>
          </a:bodyPr>
          <a:lstStyle/>
          <a:p>
            <a:pPr algn="ctr"/>
            <a:r>
              <a:rPr lang="en-US" sz="2000" dirty="0">
                <a:solidFill>
                  <a:srgbClr val="7030A0"/>
                </a:solidFill>
                <a:latin typeface="Century Gothic" panose="020B0502020202020204" pitchFamily="34" charset="0"/>
              </a:rPr>
              <a:t>Max gradient 10 MV/m at 350 kV</a:t>
            </a:r>
          </a:p>
        </p:txBody>
      </p:sp>
    </p:spTree>
    <p:extLst>
      <p:ext uri="{BB962C8B-B14F-4D97-AF65-F5344CB8AC3E}">
        <p14:creationId xmlns:p14="http://schemas.microsoft.com/office/powerpoint/2010/main" val="2809494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11892" y="885845"/>
            <a:ext cx="11285837" cy="5381694"/>
          </a:xfrm>
        </p:spPr>
        <p:txBody>
          <a:bodyPr>
            <a:normAutofit/>
          </a:bodyPr>
          <a:lstStyle/>
          <a:p>
            <a:r>
              <a:rPr lang="en-US" sz="2000" dirty="0" err="1">
                <a:latin typeface="Arial" panose="020B0604020202020204" pitchFamily="34" charset="0"/>
              </a:rPr>
              <a:t>K</a:t>
            </a:r>
            <a:r>
              <a:rPr lang="en-US" sz="2000" baseline="-25000" dirty="0" err="1">
                <a:latin typeface="Arial" panose="020B0604020202020204" pitchFamily="34" charset="0"/>
              </a:rPr>
              <a:t>x</a:t>
            </a:r>
            <a:r>
              <a:rPr lang="en-US" sz="2000" dirty="0" err="1">
                <a:latin typeface="Arial" panose="020B0604020202020204" pitchFamily="34" charset="0"/>
              </a:rPr>
              <a:t>Cs</a:t>
            </a:r>
            <a:r>
              <a:rPr lang="en-US" sz="2000" baseline="-25000" dirty="0" err="1">
                <a:latin typeface="Arial" panose="020B0604020202020204" pitchFamily="34" charset="0"/>
              </a:rPr>
              <a:t>y</a:t>
            </a:r>
            <a:r>
              <a:rPr lang="en-US" sz="2000" dirty="0" err="1">
                <a:latin typeface="Arial" panose="020B0604020202020204" pitchFamily="34" charset="0"/>
              </a:rPr>
              <a:t>Sb</a:t>
            </a:r>
            <a:r>
              <a:rPr lang="en-US" sz="2000" dirty="0">
                <a:latin typeface="Arial" panose="020B0604020202020204" pitchFamily="34" charset="0"/>
              </a:rPr>
              <a:t> photocathode preparation chamber, </a:t>
            </a:r>
            <a:r>
              <a:rPr lang="en-US" sz="2000" kern="0" dirty="0">
                <a:latin typeface="Arial" panose="020B0604020202020204" pitchFamily="34" charset="0"/>
              </a:rPr>
              <a:t>gun, solenoid and beamline - all operational</a:t>
            </a:r>
          </a:p>
          <a:p>
            <a:r>
              <a:rPr lang="en-US" sz="2000" dirty="0">
                <a:latin typeface="Arial" panose="020B0604020202020204" pitchFamily="34" charset="0"/>
              </a:rPr>
              <a:t>Photogun operated reliably up to 300 kV for &gt;1000 h</a:t>
            </a:r>
          </a:p>
          <a:p>
            <a:r>
              <a:rPr lang="en-US" sz="2000" dirty="0">
                <a:latin typeface="Arial" panose="020B0604020202020204" pitchFamily="34" charset="0"/>
              </a:rPr>
              <a:t>Cathode solenoid can trigger field emission but we have learned how to prevent this</a:t>
            </a:r>
          </a:p>
          <a:p>
            <a:r>
              <a:rPr lang="en-US" sz="2000" dirty="0">
                <a:latin typeface="Arial" panose="020B0604020202020204" pitchFamily="34" charset="0"/>
              </a:rPr>
              <a:t>Have successfully magnetized electron beams and measured rotation angle and drift emittance</a:t>
            </a:r>
          </a:p>
          <a:p>
            <a:r>
              <a:rPr lang="en-US" sz="2000" dirty="0">
                <a:latin typeface="Arial" panose="020B0604020202020204" pitchFamily="34" charset="0"/>
              </a:rPr>
              <a:t>Demonstrated high bunch charge up to 0.7 </a:t>
            </a:r>
            <a:r>
              <a:rPr lang="en-US" sz="2000" dirty="0" err="1">
                <a:latin typeface="Arial" panose="020B0604020202020204" pitchFamily="34" charset="0"/>
              </a:rPr>
              <a:t>nC</a:t>
            </a:r>
            <a:endParaRPr lang="en-US" sz="2000" dirty="0">
              <a:latin typeface="Arial" panose="020B0604020202020204" pitchFamily="34" charset="0"/>
            </a:endParaRPr>
          </a:p>
          <a:p>
            <a:r>
              <a:rPr lang="en-US" sz="2000" dirty="0">
                <a:latin typeface="Arial" panose="020B0604020202020204" pitchFamily="34" charset="0"/>
              </a:rPr>
              <a:t>Delivered 28 mA magnetized beam (568 G at photocathode) with RF structure (a gain-switched drive laser, 374.25 MHz, 50 </a:t>
            </a:r>
            <a:r>
              <a:rPr lang="en-US" sz="2000" dirty="0" err="1">
                <a:latin typeface="Arial" panose="020B0604020202020204" pitchFamily="34" charset="0"/>
              </a:rPr>
              <a:t>ps</a:t>
            </a:r>
            <a:r>
              <a:rPr lang="en-US" sz="2000" dirty="0">
                <a:latin typeface="Arial" panose="020B0604020202020204" pitchFamily="34" charset="0"/>
              </a:rPr>
              <a:t> FWHM) at 100 kV using 30 mA/225 kV Spellman power supply </a:t>
            </a:r>
            <a:br>
              <a:rPr lang="en-US" sz="2000" dirty="0">
                <a:latin typeface="Arial" panose="020B0604020202020204" pitchFamily="34" charset="0"/>
              </a:rPr>
            </a:br>
            <a:r>
              <a:rPr lang="en-US" sz="2000" dirty="0">
                <a:latin typeface="Arial" panose="020B0604020202020204" pitchFamily="34" charset="0"/>
              </a:rPr>
              <a:t>(3 kW power limit)</a:t>
            </a:r>
          </a:p>
          <a:p>
            <a:r>
              <a:rPr lang="en-US" sz="2000" dirty="0">
                <a:latin typeface="Arial" panose="020B0604020202020204" pitchFamily="34" charset="0"/>
              </a:rPr>
              <a:t>Successfully fabricated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 with QE ~ 9% on molybdenum substrate that provided longer charge lifetime</a:t>
            </a:r>
          </a:p>
          <a:p>
            <a:r>
              <a:rPr lang="en-US" sz="2000" dirty="0">
                <a:latin typeface="Arial" panose="020B0604020202020204" pitchFamily="34" charset="0"/>
              </a:rPr>
              <a:t>Positive bias on anode helps to prevent sudden QE loss from ion-induced micro-arcing events</a:t>
            </a:r>
          </a:p>
        </p:txBody>
      </p:sp>
      <p:sp>
        <p:nvSpPr>
          <p:cNvPr id="6" name="Slide Number Placeholder 5"/>
          <p:cNvSpPr>
            <a:spLocks noGrp="1"/>
          </p:cNvSpPr>
          <p:nvPr>
            <p:ph type="sldNum" sz="quarter" idx="12"/>
          </p:nvPr>
        </p:nvSpPr>
        <p:spPr>
          <a:xfrm>
            <a:off x="8595360" y="6400800"/>
            <a:ext cx="2743200" cy="365125"/>
          </a:xfrm>
        </p:spPr>
        <p:txBody>
          <a:bodyPr/>
          <a:lstStyle/>
          <a:p>
            <a:fld id="{07E1C93C-5050-FC42-8F10-D22D4F119D13}" type="slidenum">
              <a:rPr lang="en-US" smtClean="0"/>
              <a:pPr/>
              <a:t>25</a:t>
            </a:fld>
            <a:endParaRPr lang="en-US" dirty="0"/>
          </a:p>
        </p:txBody>
      </p:sp>
      <p:sp>
        <p:nvSpPr>
          <p:cNvPr id="7" name="Rectangle 6"/>
          <p:cNvSpPr/>
          <p:nvPr/>
        </p:nvSpPr>
        <p:spPr>
          <a:xfrm>
            <a:off x="411892" y="4979353"/>
            <a:ext cx="10881750" cy="1077218"/>
          </a:xfrm>
          <a:prstGeom prst="rect">
            <a:avLst/>
          </a:prstGeom>
          <a:solidFill>
            <a:schemeClr val="accent3">
              <a:lumMod val="20000"/>
              <a:lumOff val="80000"/>
            </a:schemeClr>
          </a:solidFill>
        </p:spPr>
        <p:txBody>
          <a:bodyPr wrap="square">
            <a:spAutoFit/>
          </a:bodyPr>
          <a:lstStyle/>
          <a:p>
            <a:pPr lvl="0"/>
            <a:r>
              <a:rPr lang="en-US" sz="1600" dirty="0">
                <a:solidFill>
                  <a:prstClr val="black"/>
                </a:solidFill>
                <a:latin typeface="Arial" panose="020B0604020202020204" pitchFamily="34" charset="0"/>
                <a:cs typeface="Arial" panose="020B0604020202020204" pitchFamily="34" charset="0"/>
              </a:rPr>
              <a:t>Thanks to those involved in this team work:</a:t>
            </a:r>
          </a:p>
          <a:p>
            <a:pPr lvl="0"/>
            <a:endParaRPr lang="en-US" sz="1600" dirty="0">
              <a:solidFill>
                <a:prstClr val="black"/>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P. Adderley, J. </a:t>
            </a:r>
            <a:r>
              <a:rPr lang="en-US" sz="1600" dirty="0" err="1">
                <a:solidFill>
                  <a:prstClr val="black"/>
                </a:solidFill>
                <a:latin typeface="Arial" panose="020B0604020202020204" pitchFamily="34" charset="0"/>
                <a:cs typeface="Arial" panose="020B0604020202020204" pitchFamily="34" charset="0"/>
              </a:rPr>
              <a:t>Benesch</a:t>
            </a:r>
            <a:r>
              <a:rPr lang="en-US" sz="1600" dirty="0">
                <a:solidFill>
                  <a:prstClr val="black"/>
                </a:solidFill>
                <a:latin typeface="Arial" panose="020B0604020202020204" pitchFamily="34" charset="0"/>
                <a:cs typeface="Arial" panose="020B0604020202020204" pitchFamily="34" charset="0"/>
              </a:rPr>
              <a:t>, B. Bullard, J. </a:t>
            </a:r>
            <a:r>
              <a:rPr lang="en-US" sz="1600" dirty="0" err="1">
                <a:solidFill>
                  <a:prstClr val="black"/>
                </a:solidFill>
                <a:latin typeface="Arial" panose="020B0604020202020204" pitchFamily="34" charset="0"/>
                <a:cs typeface="Arial" panose="020B0604020202020204" pitchFamily="34" charset="0"/>
              </a:rPr>
              <a:t>Delayen</a:t>
            </a:r>
            <a:r>
              <a:rPr lang="en-US" sz="1600" dirty="0">
                <a:solidFill>
                  <a:prstClr val="black"/>
                </a:solidFill>
                <a:latin typeface="Arial" panose="020B0604020202020204" pitchFamily="34" charset="0"/>
                <a:cs typeface="Arial" panose="020B0604020202020204" pitchFamily="34" charset="0"/>
              </a:rPr>
              <a:t> , J. </a:t>
            </a:r>
            <a:r>
              <a:rPr lang="en-US" sz="1600" dirty="0" err="1">
                <a:solidFill>
                  <a:prstClr val="black"/>
                </a:solidFill>
                <a:latin typeface="Arial" panose="020B0604020202020204" pitchFamily="34" charset="0"/>
                <a:cs typeface="Arial" panose="020B0604020202020204" pitchFamily="34" charset="0"/>
              </a:rPr>
              <a:t>Grames</a:t>
            </a:r>
            <a:r>
              <a:rPr lang="en-US" sz="1600" dirty="0">
                <a:solidFill>
                  <a:prstClr val="black"/>
                </a:solidFill>
                <a:latin typeface="Arial" panose="020B0604020202020204" pitchFamily="34" charset="0"/>
                <a:cs typeface="Arial" panose="020B0604020202020204" pitchFamily="34" charset="0"/>
              </a:rPr>
              <a:t>, J. </a:t>
            </a:r>
            <a:r>
              <a:rPr lang="en-US" sz="1600" dirty="0" err="1">
                <a:solidFill>
                  <a:prstClr val="black"/>
                </a:solidFill>
                <a:latin typeface="Arial" panose="020B0604020202020204" pitchFamily="34" charset="0"/>
                <a:cs typeface="Arial" panose="020B0604020202020204" pitchFamily="34" charset="0"/>
              </a:rPr>
              <a:t>Guo</a:t>
            </a:r>
            <a:r>
              <a:rPr lang="en-US" sz="1600" dirty="0">
                <a:solidFill>
                  <a:prstClr val="black"/>
                </a:solidFill>
                <a:latin typeface="Arial" panose="020B0604020202020204" pitchFamily="34" charset="0"/>
                <a:cs typeface="Arial" panose="020B0604020202020204" pitchFamily="34" charset="0"/>
              </a:rPr>
              <a:t>, F. Hannon, J. </a:t>
            </a:r>
            <a:r>
              <a:rPr lang="en-US" sz="1600" dirty="0" err="1">
                <a:solidFill>
                  <a:prstClr val="black"/>
                </a:solidFill>
                <a:latin typeface="Arial" panose="020B0604020202020204" pitchFamily="34" charset="0"/>
                <a:cs typeface="Arial" panose="020B0604020202020204" pitchFamily="34" charset="0"/>
              </a:rPr>
              <a:t>Hansknecht</a:t>
            </a:r>
            <a:r>
              <a:rPr lang="en-US" sz="1600" dirty="0">
                <a:solidFill>
                  <a:prstClr val="black"/>
                </a:solidFill>
                <a:latin typeface="Arial" panose="020B0604020202020204" pitchFamily="34" charset="0"/>
                <a:cs typeface="Arial" panose="020B0604020202020204" pitchFamily="34" charset="0"/>
              </a:rPr>
              <a:t>, C. Hernandez-Garcia, R. </a:t>
            </a:r>
            <a:r>
              <a:rPr lang="en-US" sz="1600" dirty="0" err="1">
                <a:solidFill>
                  <a:prstClr val="black"/>
                </a:solidFill>
                <a:latin typeface="Arial" panose="020B0604020202020204" pitchFamily="34" charset="0"/>
                <a:cs typeface="Arial" panose="020B0604020202020204" pitchFamily="34" charset="0"/>
              </a:rPr>
              <a:t>Kazimi</a:t>
            </a:r>
            <a:r>
              <a:rPr lang="en-US" sz="1600" dirty="0">
                <a:solidFill>
                  <a:prstClr val="black"/>
                </a:solidFill>
                <a:latin typeface="Arial" panose="020B0604020202020204" pitchFamily="34" charset="0"/>
                <a:cs typeface="Arial" panose="020B0604020202020204" pitchFamily="34" charset="0"/>
              </a:rPr>
              <a:t>, G. </a:t>
            </a:r>
            <a:r>
              <a:rPr lang="en-US" sz="1600" dirty="0" err="1">
                <a:solidFill>
                  <a:prstClr val="black"/>
                </a:solidFill>
                <a:latin typeface="Arial" panose="020B0604020202020204" pitchFamily="34" charset="0"/>
                <a:cs typeface="Arial" panose="020B0604020202020204" pitchFamily="34" charset="0"/>
              </a:rPr>
              <a:t>Krafft</a:t>
            </a:r>
            <a:r>
              <a:rPr lang="en-US" sz="1600" dirty="0">
                <a:solidFill>
                  <a:prstClr val="black"/>
                </a:solidFill>
                <a:latin typeface="Arial" panose="020B0604020202020204" pitchFamily="34" charset="0"/>
                <a:cs typeface="Arial" panose="020B0604020202020204" pitchFamily="34" charset="0"/>
              </a:rPr>
              <a:t>, M. </a:t>
            </a:r>
            <a:r>
              <a:rPr lang="en-US" sz="1600" dirty="0" err="1">
                <a:solidFill>
                  <a:prstClr val="black"/>
                </a:solidFill>
                <a:latin typeface="Arial" panose="020B0604020202020204" pitchFamily="34" charset="0"/>
                <a:cs typeface="Arial" panose="020B0604020202020204" pitchFamily="34" charset="0"/>
              </a:rPr>
              <a:t>Poelker</a:t>
            </a:r>
            <a:r>
              <a:rPr lang="en-US" sz="1600" dirty="0">
                <a:solidFill>
                  <a:prstClr val="black"/>
                </a:solidFill>
                <a:latin typeface="Arial" panose="020B0604020202020204" pitchFamily="34" charset="0"/>
                <a:cs typeface="Arial" panose="020B0604020202020204" pitchFamily="34" charset="0"/>
              </a:rPr>
              <a:t>, R. Suleiman, M. </a:t>
            </a:r>
            <a:r>
              <a:rPr lang="en-US" sz="1600" dirty="0" err="1">
                <a:solidFill>
                  <a:prstClr val="black"/>
                </a:solidFill>
                <a:latin typeface="Arial" panose="020B0604020202020204" pitchFamily="34" charset="0"/>
                <a:cs typeface="Arial" panose="020B0604020202020204" pitchFamily="34" charset="0"/>
              </a:rPr>
              <a:t>Tiefenback</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Y. Wang</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S. </a:t>
            </a:r>
            <a:r>
              <a:rPr lang="en-US" sz="1600" dirty="0" err="1">
                <a:solidFill>
                  <a:srgbClr val="00B050"/>
                </a:solidFill>
                <a:latin typeface="Arial" panose="020B0604020202020204" pitchFamily="34" charset="0"/>
                <a:cs typeface="Arial" panose="020B0604020202020204" pitchFamily="34" charset="0"/>
              </a:rPr>
              <a:t>Wijiethunga</a:t>
            </a:r>
            <a:r>
              <a:rPr lang="en-US" sz="1600" dirty="0">
                <a:solidFill>
                  <a:prstClr val="black"/>
                </a:solidFill>
                <a:latin typeface="Arial" panose="020B0604020202020204" pitchFamily="34" charset="0"/>
                <a:cs typeface="Arial" panose="020B0604020202020204" pitchFamily="34" charset="0"/>
              </a:rPr>
              <a:t>, S. Zhang.</a:t>
            </a:r>
          </a:p>
        </p:txBody>
      </p:sp>
      <p:sp>
        <p:nvSpPr>
          <p:cNvPr id="8" name="TextBox 7"/>
          <p:cNvSpPr txBox="1"/>
          <p:nvPr/>
        </p:nvSpPr>
        <p:spPr>
          <a:xfrm>
            <a:off x="8964890" y="6125320"/>
            <a:ext cx="2183285" cy="338554"/>
          </a:xfrm>
          <a:prstGeom prst="rect">
            <a:avLst/>
          </a:prstGeom>
          <a:noFill/>
        </p:spPr>
        <p:txBody>
          <a:bodyPr wrap="square" rtlCol="0">
            <a:spAutoFit/>
          </a:bodyPr>
          <a:lstStyle/>
          <a:p>
            <a:r>
              <a:rPr lang="en-US" sz="1600" dirty="0">
                <a:solidFill>
                  <a:srgbClr val="00B050"/>
                </a:solidFill>
              </a:rPr>
              <a:t>ODU Graduate Students</a:t>
            </a:r>
            <a:endParaRPr lang="en-US" sz="1600" dirty="0">
              <a:solidFill>
                <a:srgbClr val="00B0F0"/>
              </a:solidFill>
            </a:endParaRPr>
          </a:p>
        </p:txBody>
      </p:sp>
    </p:spTree>
    <p:extLst>
      <p:ext uri="{BB962C8B-B14F-4D97-AF65-F5344CB8AC3E}">
        <p14:creationId xmlns:p14="http://schemas.microsoft.com/office/powerpoint/2010/main" val="194846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Photocathode Preparation by Co-deposition</a:t>
            </a:r>
          </a:p>
        </p:txBody>
      </p:sp>
      <p:sp>
        <p:nvSpPr>
          <p:cNvPr id="4" name="Date Placeholder 3"/>
          <p:cNvSpPr>
            <a:spLocks noGrp="1"/>
          </p:cNvSpPr>
          <p:nvPr>
            <p:ph type="dt" sz="half" idx="10"/>
          </p:nvPr>
        </p:nvSpPr>
        <p:spPr>
          <a:xfrm>
            <a:off x="822960" y="640080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3360" y="6400800"/>
            <a:ext cx="4114800" cy="334076"/>
          </a:xfrm>
        </p:spPr>
        <p:txBody>
          <a:bodyPr/>
          <a:lstStyle/>
          <a:p>
            <a:r>
              <a:rPr lang="en-US" dirty="0"/>
              <a:t>Fall 2018 EIC Accelerator Collaboration Meeting</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26</a:t>
            </a:fld>
            <a:endParaRPr lang="en-US" dirty="0"/>
          </a:p>
        </p:txBody>
      </p:sp>
      <p:sp>
        <p:nvSpPr>
          <p:cNvPr id="32" name="Content Placeholder 31"/>
          <p:cNvSpPr>
            <a:spLocks noGrp="1"/>
          </p:cNvSpPr>
          <p:nvPr>
            <p:ph idx="1"/>
          </p:nvPr>
        </p:nvSpPr>
        <p:spPr>
          <a:xfrm>
            <a:off x="411892" y="966055"/>
            <a:ext cx="11457553" cy="5381694"/>
          </a:xfrm>
        </p:spPr>
        <p:txBody>
          <a:bodyPr>
            <a:noAutofit/>
          </a:bodyPr>
          <a:lstStyle/>
          <a:p>
            <a:pPr>
              <a:lnSpc>
                <a:spcPct val="100000"/>
              </a:lnSpc>
              <a:spcBef>
                <a:spcPts val="600"/>
              </a:spcBef>
            </a:pPr>
            <a:r>
              <a:rPr lang="en-US" sz="2000" b="1" dirty="0">
                <a:latin typeface="Arial" panose="020B0604020202020204" pitchFamily="34" charset="0"/>
              </a:rPr>
              <a:t>Co-deposition of alkalis (K and Cs) </a:t>
            </a:r>
            <a:r>
              <a:rPr lang="en-US" sz="2000" dirty="0">
                <a:latin typeface="Arial" panose="020B0604020202020204" pitchFamily="34" charset="0"/>
              </a:rPr>
              <a:t>on Sb layer using an effusion alkali source to grow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a:t>
            </a:r>
          </a:p>
          <a:p>
            <a:pPr>
              <a:lnSpc>
                <a:spcPct val="100000"/>
              </a:lnSpc>
              <a:spcBef>
                <a:spcPts val="600"/>
              </a:spcBef>
            </a:pPr>
            <a:r>
              <a:rPr lang="en-US" sz="2000" dirty="0">
                <a:latin typeface="Arial" panose="020B0604020202020204" pitchFamily="34" charset="0"/>
              </a:rPr>
              <a:t>Deposition chamber was initially baked at 200 °C for &gt;180 h</a:t>
            </a:r>
          </a:p>
          <a:p>
            <a:pPr>
              <a:lnSpc>
                <a:spcPct val="100000"/>
              </a:lnSpc>
              <a:spcBef>
                <a:spcPts val="600"/>
              </a:spcBef>
            </a:pPr>
            <a:r>
              <a:rPr lang="en-US" sz="2000" dirty="0">
                <a:latin typeface="Arial" panose="020B0604020202020204" pitchFamily="34" charset="0"/>
              </a:rPr>
              <a:t>Vacuum with NEG pumps and an ion pump,  Vacuum ~10 </a:t>
            </a:r>
            <a:r>
              <a:rPr lang="en-US" sz="2000" dirty="0" err="1">
                <a:latin typeface="Arial" panose="020B0604020202020204" pitchFamily="34" charset="0"/>
              </a:rPr>
              <a:t>nA</a:t>
            </a:r>
            <a:r>
              <a:rPr lang="en-US" sz="2000" dirty="0">
                <a:latin typeface="Arial" panose="020B0604020202020204" pitchFamily="34" charset="0"/>
              </a:rPr>
              <a:t> (~10</a:t>
            </a:r>
            <a:r>
              <a:rPr lang="en-US" sz="2000" baseline="30000" dirty="0">
                <a:latin typeface="Arial" panose="020B0604020202020204" pitchFamily="34" charset="0"/>
              </a:rPr>
              <a:t>-10</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Sb (99.9999%) , K (99.95%), and Cs (99.9+%)</a:t>
            </a:r>
          </a:p>
          <a:p>
            <a:pPr>
              <a:lnSpc>
                <a:spcPct val="100000"/>
              </a:lnSpc>
              <a:spcBef>
                <a:spcPts val="600"/>
              </a:spcBef>
            </a:pPr>
            <a:r>
              <a:rPr lang="en-US" sz="2000" dirty="0">
                <a:latin typeface="Arial" panose="020B0604020202020204" pitchFamily="34" charset="0"/>
              </a:rPr>
              <a:t>Working distance: 2 cm, – 280 V bias, low power (4 </a:t>
            </a:r>
            <a:r>
              <a:rPr lang="en-US" sz="2000" dirty="0" err="1">
                <a:latin typeface="Arial" panose="020B0604020202020204" pitchFamily="34" charset="0"/>
              </a:rPr>
              <a:t>mW</a:t>
            </a:r>
            <a:r>
              <a:rPr lang="en-US" sz="2000" dirty="0">
                <a:latin typeface="Arial" panose="020B0604020202020204" pitchFamily="34" charset="0"/>
              </a:rPr>
              <a:t>) laser (532  nm) and wavelength tunable light source</a:t>
            </a:r>
          </a:p>
          <a:p>
            <a:pPr>
              <a:lnSpc>
                <a:spcPct val="100000"/>
              </a:lnSpc>
              <a:spcBef>
                <a:spcPts val="600"/>
              </a:spcBef>
            </a:pPr>
            <a:r>
              <a:rPr lang="en-US" sz="2000" dirty="0">
                <a:latin typeface="Arial" panose="020B0604020202020204" pitchFamily="34" charset="0"/>
              </a:rPr>
              <a:t>Substrate temperatures: 120 °C (for Sb), dropping from 120 °C to 80 °C (for alkalis)</a:t>
            </a:r>
          </a:p>
          <a:p>
            <a:pPr>
              <a:lnSpc>
                <a:spcPct val="100000"/>
              </a:lnSpc>
              <a:spcBef>
                <a:spcPts val="600"/>
              </a:spcBef>
            </a:pPr>
            <a:r>
              <a:rPr lang="en-US" sz="2000" dirty="0">
                <a:latin typeface="Arial" panose="020B0604020202020204" pitchFamily="34" charset="0"/>
              </a:rPr>
              <a:t>Sb heater current  supply from 25 A for 10-20 minutes</a:t>
            </a:r>
          </a:p>
          <a:p>
            <a:pPr>
              <a:lnSpc>
                <a:spcPct val="100000"/>
              </a:lnSpc>
              <a:spcBef>
                <a:spcPts val="600"/>
              </a:spcBef>
            </a:pPr>
            <a:r>
              <a:rPr lang="en-US" sz="2000" b="1" dirty="0">
                <a:latin typeface="Arial" panose="020B0604020202020204" pitchFamily="34" charset="0"/>
              </a:rPr>
              <a:t>RGA as a control to monitor evaporation rate</a:t>
            </a:r>
          </a:p>
          <a:p>
            <a:pPr>
              <a:lnSpc>
                <a:spcPct val="100000"/>
              </a:lnSpc>
              <a:spcBef>
                <a:spcPts val="600"/>
              </a:spcBef>
            </a:pPr>
            <a:r>
              <a:rPr lang="en-US" sz="2000" dirty="0">
                <a:latin typeface="Arial" panose="020B0604020202020204" pitchFamily="34" charset="0"/>
              </a:rPr>
              <a:t>Temperature kept stable at effusion source and adjusted to control alkali evaporation rate: hot air inlet tube (381 – 462 °C), dispensing tube (232 – 294 °C), and reservoir tube (153 – 281 °C)</a:t>
            </a:r>
          </a:p>
          <a:p>
            <a:pPr>
              <a:lnSpc>
                <a:spcPct val="100000"/>
              </a:lnSpc>
              <a:spcBef>
                <a:spcPts val="600"/>
              </a:spcBef>
            </a:pPr>
            <a:r>
              <a:rPr lang="en-US" sz="2000" dirty="0">
                <a:latin typeface="Arial" panose="020B0604020202020204" pitchFamily="34" charset="0"/>
              </a:rPr>
              <a:t>Chamber pressure: during </a:t>
            </a:r>
            <a:r>
              <a:rPr lang="en-US" sz="2000" dirty="0" err="1">
                <a:latin typeface="Arial" panose="020B0604020202020204" pitchFamily="34" charset="0"/>
              </a:rPr>
              <a:t>bialkali</a:t>
            </a:r>
            <a:r>
              <a:rPr lang="en-US" sz="2000" dirty="0">
                <a:latin typeface="Arial" panose="020B0604020202020204" pitchFamily="34" charset="0"/>
              </a:rPr>
              <a:t> deposition &gt; 1x10</a:t>
            </a:r>
            <a:r>
              <a:rPr lang="en-US" sz="2000" baseline="30000" dirty="0">
                <a:latin typeface="Arial" panose="020B0604020202020204" pitchFamily="34" charset="0"/>
              </a:rPr>
              <a:t>-6</a:t>
            </a:r>
            <a:r>
              <a:rPr lang="en-US" sz="2000" dirty="0">
                <a:latin typeface="Arial" panose="020B0604020202020204" pitchFamily="34" charset="0"/>
              </a:rPr>
              <a:t> Pa </a:t>
            </a:r>
            <a:br>
              <a:rPr lang="en-US" sz="2000" dirty="0">
                <a:latin typeface="Arial" panose="020B0604020202020204" pitchFamily="34" charset="0"/>
              </a:rPr>
            </a:br>
            <a:r>
              <a:rPr lang="en-US" sz="2000" dirty="0">
                <a:latin typeface="Arial" panose="020B0604020202020204" pitchFamily="34" charset="0"/>
              </a:rPr>
              <a:t>		         and post-deposition to ~10</a:t>
            </a:r>
            <a:r>
              <a:rPr lang="en-US" sz="2000" baseline="30000" dirty="0">
                <a:latin typeface="Arial" panose="020B0604020202020204" pitchFamily="34" charset="0"/>
              </a:rPr>
              <a:t>-7</a:t>
            </a:r>
            <a:r>
              <a:rPr lang="en-US" sz="2000" dirty="0">
                <a:latin typeface="Arial" panose="020B0604020202020204" pitchFamily="34" charset="0"/>
              </a:rPr>
              <a:t> – 10</a:t>
            </a:r>
            <a:r>
              <a:rPr lang="en-US" sz="2000" baseline="30000" dirty="0">
                <a:latin typeface="Arial" panose="020B0604020202020204" pitchFamily="34" charset="0"/>
              </a:rPr>
              <a:t>-8</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H</a:t>
            </a:r>
            <a:r>
              <a:rPr lang="en-US" sz="2000" baseline="-25000" dirty="0">
                <a:latin typeface="Arial" panose="020B0604020202020204" pitchFamily="34" charset="0"/>
              </a:rPr>
              <a:t>2</a:t>
            </a:r>
            <a:r>
              <a:rPr lang="en-US" sz="2000" dirty="0">
                <a:latin typeface="Arial" panose="020B0604020202020204" pitchFamily="34" charset="0"/>
              </a:rPr>
              <a:t>O partial pressure &lt; 2x10</a:t>
            </a:r>
            <a:r>
              <a:rPr lang="en-US" sz="2000" baseline="30000" dirty="0">
                <a:latin typeface="Arial" panose="020B0604020202020204" pitchFamily="34" charset="0"/>
              </a:rPr>
              <a:t>-9</a:t>
            </a:r>
            <a:r>
              <a:rPr lang="en-US" sz="2000" dirty="0">
                <a:latin typeface="Arial" panose="020B0604020202020204" pitchFamily="34" charset="0"/>
              </a:rPr>
              <a:t> Pa</a:t>
            </a:r>
          </a:p>
        </p:txBody>
      </p:sp>
    </p:spTree>
    <p:extLst>
      <p:ext uri="{BB962C8B-B14F-4D97-AF65-F5344CB8AC3E}">
        <p14:creationId xmlns:p14="http://schemas.microsoft.com/office/powerpoint/2010/main" val="2294543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5A53-69AE-1E42-9AA6-34B7A8D08F8E}"/>
              </a:ext>
            </a:extLst>
          </p:cNvPr>
          <p:cNvSpPr>
            <a:spLocks noGrp="1"/>
          </p:cNvSpPr>
          <p:nvPr>
            <p:ph type="title"/>
          </p:nvPr>
        </p:nvSpPr>
        <p:spPr/>
        <p:txBody>
          <a:bodyPr/>
          <a:lstStyle/>
          <a:p>
            <a:r>
              <a:rPr lang="en-US" dirty="0"/>
              <a:t>Anode-cathode potential when anode is biased to +1kVDC</a:t>
            </a:r>
          </a:p>
        </p:txBody>
      </p:sp>
      <p:pic>
        <p:nvPicPr>
          <p:cNvPr id="8" name="Content Placeholder 7">
            <a:extLst>
              <a:ext uri="{FF2B5EF4-FFF2-40B4-BE49-F238E27FC236}">
                <a16:creationId xmlns:a16="http://schemas.microsoft.com/office/drawing/2014/main" id="{34EC2468-16F0-5D42-A6B2-758606859245}"/>
              </a:ext>
            </a:extLst>
          </p:cNvPr>
          <p:cNvPicPr>
            <a:picLocks noGrp="1" noChangeAspect="1"/>
          </p:cNvPicPr>
          <p:nvPr>
            <p:ph idx="1"/>
          </p:nvPr>
        </p:nvPicPr>
        <p:blipFill>
          <a:blip r:embed="rId2"/>
          <a:stretch>
            <a:fillRect/>
          </a:stretch>
        </p:blipFill>
        <p:spPr>
          <a:xfrm>
            <a:off x="4071394" y="966788"/>
            <a:ext cx="3966663" cy="5381625"/>
          </a:xfrm>
        </p:spPr>
      </p:pic>
      <p:sp>
        <p:nvSpPr>
          <p:cNvPr id="4" name="Date Placeholder 3">
            <a:extLst>
              <a:ext uri="{FF2B5EF4-FFF2-40B4-BE49-F238E27FC236}">
                <a16:creationId xmlns:a16="http://schemas.microsoft.com/office/drawing/2014/main" id="{DFC887B3-FB09-E849-9DD7-DF17FA291293}"/>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AEF64637-BF9C-4046-80DB-A1E2C6C1B69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8C68A6F0-F176-784D-8986-55DE06EC0821}"/>
              </a:ext>
            </a:extLst>
          </p:cNvPr>
          <p:cNvSpPr>
            <a:spLocks noGrp="1"/>
          </p:cNvSpPr>
          <p:nvPr>
            <p:ph type="sldNum" sz="quarter" idx="12"/>
          </p:nvPr>
        </p:nvSpPr>
        <p:spPr/>
        <p:txBody>
          <a:bodyPr/>
          <a:lstStyle/>
          <a:p>
            <a:fld id="{07E1C93C-5050-FC42-8F10-D22D4F119D13}" type="slidenum">
              <a:rPr lang="en-US" smtClean="0"/>
              <a:pPr/>
              <a:t>27</a:t>
            </a:fld>
            <a:r>
              <a:rPr lang="en-US"/>
              <a:t>/20</a:t>
            </a:r>
            <a:endParaRPr lang="en-US" dirty="0"/>
          </a:p>
        </p:txBody>
      </p:sp>
    </p:spTree>
    <p:extLst>
      <p:ext uri="{BB962C8B-B14F-4D97-AF65-F5344CB8AC3E}">
        <p14:creationId xmlns:p14="http://schemas.microsoft.com/office/powerpoint/2010/main" val="286592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Centrifugal Barrel Polishing to Rescue</a:t>
            </a:r>
          </a:p>
        </p:txBody>
      </p:sp>
      <p:sp>
        <p:nvSpPr>
          <p:cNvPr id="3" name="Content Placeholder 2"/>
          <p:cNvSpPr>
            <a:spLocks noGrp="1"/>
          </p:cNvSpPr>
          <p:nvPr>
            <p:ph idx="1"/>
          </p:nvPr>
        </p:nvSpPr>
        <p:spPr>
          <a:xfrm>
            <a:off x="1026729" y="148899"/>
            <a:ext cx="4019550" cy="647699"/>
          </a:xfrm>
        </p:spPr>
        <p:txBody>
          <a:bodyPr>
            <a:noAutofit/>
          </a:bodyPr>
          <a:lstStyle/>
          <a:p>
            <a:pPr marL="0" indent="0">
              <a:buNone/>
            </a:pPr>
            <a:r>
              <a:rPr lang="en-US" sz="3200" dirty="0">
                <a:solidFill>
                  <a:srgbClr val="FF0000"/>
                </a:solidFill>
                <a:latin typeface="Century Gothic" panose="020B0502020202020204" pitchFamily="34" charset="0"/>
              </a:rPr>
              <a:t>Months to hours !!!</a:t>
            </a:r>
          </a:p>
        </p:txBody>
      </p:sp>
      <p:pic>
        <p:nvPicPr>
          <p:cNvPr id="4" name="Picture 2" descr="G:\my_pix\1016140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7274" y="3552480"/>
            <a:ext cx="2866427" cy="2149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88" r="16712" b="2466"/>
          <a:stretch/>
        </p:blipFill>
        <p:spPr>
          <a:xfrm>
            <a:off x="4848583" y="2253272"/>
            <a:ext cx="2542818" cy="34744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878" t="17717" r="22161" b="19270"/>
          <a:stretch/>
        </p:blipFill>
        <p:spPr>
          <a:xfrm>
            <a:off x="1765301" y="2216238"/>
            <a:ext cx="2646180" cy="3473809"/>
          </a:xfrm>
          <a:prstGeom prst="rect">
            <a:avLst/>
          </a:prstGeom>
        </p:spPr>
      </p:pic>
      <p:sp>
        <p:nvSpPr>
          <p:cNvPr id="8" name="Rectangle 7"/>
          <p:cNvSpPr/>
          <p:nvPr/>
        </p:nvSpPr>
        <p:spPr>
          <a:xfrm>
            <a:off x="1765301" y="1798941"/>
            <a:ext cx="2646180" cy="369332"/>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From machine shop</a:t>
            </a:r>
          </a:p>
        </p:txBody>
      </p:sp>
      <p:sp>
        <p:nvSpPr>
          <p:cNvPr id="9" name="Rectangle 8"/>
          <p:cNvSpPr/>
          <p:nvPr/>
        </p:nvSpPr>
        <p:spPr>
          <a:xfrm>
            <a:off x="4305301" y="1533526"/>
            <a:ext cx="3648074" cy="646331"/>
          </a:xfrm>
          <a:prstGeom prst="rect">
            <a:avLst/>
          </a:prstGeom>
        </p:spPr>
        <p:txBody>
          <a:bodyPr wrap="square">
            <a:spAutoFit/>
          </a:bodyPr>
          <a:lstStyle/>
          <a:p>
            <a:pPr algn="ctr"/>
            <a:r>
              <a:rPr lang="en-US" dirty="0">
                <a:latin typeface="Century Gothic" panose="020B0502020202020204" pitchFamily="34" charset="0"/>
                <a:cs typeface="Arial" panose="020B0604020202020204" pitchFamily="34" charset="0"/>
              </a:rPr>
              <a:t>30 min. plastic cones </a:t>
            </a:r>
          </a:p>
          <a:p>
            <a:pPr algn="ctr"/>
            <a:r>
              <a:rPr lang="en-US" dirty="0">
                <a:latin typeface="Century Gothic" panose="020B0502020202020204" pitchFamily="34" charset="0"/>
                <a:cs typeface="Arial" panose="020B0604020202020204" pitchFamily="34" charset="0"/>
              </a:rPr>
              <a:t>30 min. crushed corncob</a:t>
            </a:r>
          </a:p>
        </p:txBody>
      </p:sp>
      <p:pic>
        <p:nvPicPr>
          <p:cNvPr id="13" name="Picture 12"/>
          <p:cNvPicPr>
            <a:picLocks noChangeAspect="1"/>
          </p:cNvPicPr>
          <p:nvPr/>
        </p:nvPicPr>
        <p:blipFill rotWithShape="1">
          <a:blip r:embed="rId5"/>
          <a:srcRect t="7915" b="15107"/>
          <a:stretch/>
        </p:blipFill>
        <p:spPr>
          <a:xfrm>
            <a:off x="8153400" y="1270000"/>
            <a:ext cx="2324100" cy="1346201"/>
          </a:xfrm>
          <a:prstGeom prst="rect">
            <a:avLst/>
          </a:prstGeom>
        </p:spPr>
      </p:pic>
      <p:cxnSp>
        <p:nvCxnSpPr>
          <p:cNvPr id="15" name="Straight Arrow Connector 14"/>
          <p:cNvCxnSpPr/>
          <p:nvPr/>
        </p:nvCxnSpPr>
        <p:spPr>
          <a:xfrm>
            <a:off x="7620001" y="2005920"/>
            <a:ext cx="17811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91402" y="1732923"/>
            <a:ext cx="952499" cy="30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52446" y="2959623"/>
            <a:ext cx="2788554" cy="646331"/>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Barrel polishing machine at </a:t>
            </a:r>
            <a:r>
              <a:rPr lang="en-US" dirty="0" err="1">
                <a:latin typeface="Century Gothic" panose="020B0502020202020204" pitchFamily="34" charset="0"/>
                <a:cs typeface="Arial" panose="020B0604020202020204" pitchFamily="34" charset="0"/>
              </a:rPr>
              <a:t>JLab</a:t>
            </a:r>
            <a:r>
              <a:rPr lang="en-US" dirty="0">
                <a:latin typeface="Century Gothic" panose="020B0502020202020204" pitchFamily="34" charset="0"/>
                <a:cs typeface="Arial" panose="020B0604020202020204" pitchFamily="34" charset="0"/>
              </a:rPr>
              <a:t> SRF</a:t>
            </a:r>
          </a:p>
        </p:txBody>
      </p:sp>
    </p:spTree>
    <p:extLst>
      <p:ext uri="{BB962C8B-B14F-4D97-AF65-F5344CB8AC3E}">
        <p14:creationId xmlns:p14="http://schemas.microsoft.com/office/powerpoint/2010/main" val="271017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7" y="0"/>
            <a:ext cx="10515600" cy="1325563"/>
          </a:xfrm>
        </p:spPr>
        <p:txBody>
          <a:bodyPr>
            <a:normAutofit/>
          </a:bodyPr>
          <a:lstStyle/>
          <a:p>
            <a:r>
              <a:rPr lang="en-US" sz="3600" b="0" dirty="0">
                <a:latin typeface="Minion Pro"/>
              </a:rPr>
              <a:t>Excellent Surface Finish</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38" b="48062"/>
          <a:stretch/>
        </p:blipFill>
        <p:spPr>
          <a:xfrm>
            <a:off x="1524001" y="974725"/>
            <a:ext cx="5369691" cy="4521200"/>
          </a:xfrm>
        </p:spPr>
      </p:pic>
      <p:pic>
        <p:nvPicPr>
          <p:cNvPr id="5" name="Picture 4"/>
          <p:cNvPicPr>
            <a:picLocks noChangeAspect="1"/>
          </p:cNvPicPr>
          <p:nvPr/>
        </p:nvPicPr>
        <p:blipFill rotWithShape="1">
          <a:blip r:embed="rId3"/>
          <a:srcRect r="49571" b="50926"/>
          <a:stretch/>
        </p:blipFill>
        <p:spPr>
          <a:xfrm>
            <a:off x="6948494" y="1965326"/>
            <a:ext cx="3719506" cy="2794000"/>
          </a:xfrm>
          <a:prstGeom prst="rect">
            <a:avLst/>
          </a:prstGeom>
        </p:spPr>
      </p:pic>
      <p:sp>
        <p:nvSpPr>
          <p:cNvPr id="6" name="TextBox 5"/>
          <p:cNvSpPr txBox="1"/>
          <p:nvPr/>
        </p:nvSpPr>
        <p:spPr>
          <a:xfrm>
            <a:off x="6610480" y="1482725"/>
            <a:ext cx="4057521" cy="369332"/>
          </a:xfrm>
          <a:prstGeom prst="rect">
            <a:avLst/>
          </a:prstGeom>
          <a:noFill/>
        </p:spPr>
        <p:txBody>
          <a:bodyPr wrap="none" rtlCol="0">
            <a:spAutoFit/>
          </a:bodyPr>
          <a:lstStyle/>
          <a:p>
            <a:r>
              <a:rPr lang="en-US" dirty="0">
                <a:latin typeface="Arial" charset="0"/>
                <a:ea typeface="Arial" charset="0"/>
                <a:cs typeface="Arial" charset="0"/>
              </a:rPr>
              <a:t>Diamond paste polishing    Ra 30 nm*</a:t>
            </a:r>
          </a:p>
        </p:txBody>
      </p:sp>
      <p:sp>
        <p:nvSpPr>
          <p:cNvPr id="7" name="TextBox 6"/>
          <p:cNvSpPr txBox="1"/>
          <p:nvPr/>
        </p:nvSpPr>
        <p:spPr>
          <a:xfrm>
            <a:off x="1606351" y="5372101"/>
            <a:ext cx="8991600" cy="646331"/>
          </a:xfrm>
          <a:prstGeom prst="rect">
            <a:avLst/>
          </a:prstGeom>
          <a:noFill/>
          <a:ln>
            <a:solidFill>
              <a:schemeClr val="tx1"/>
            </a:solidFill>
          </a:ln>
        </p:spPr>
        <p:txBody>
          <a:bodyPr wrap="square" rtlCol="0">
            <a:spAutoFit/>
          </a:bodyPr>
          <a:lstStyle/>
          <a:p>
            <a:r>
              <a:rPr lang="en-US" sz="1200" dirty="0">
                <a:latin typeface="Century Gothic" panose="020B0502020202020204" pitchFamily="34" charset="0"/>
              </a:rPr>
              <a:t>* M.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S. Covert,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L. Das, M. Kelley, P. Williams, “</a:t>
            </a:r>
            <a:r>
              <a:rPr lang="en-US" sz="1200" i="1" dirty="0">
                <a:latin typeface="Century Gothic" panose="020B0502020202020204" pitchFamily="34" charset="0"/>
              </a:rPr>
              <a:t>Evaluation of </a:t>
            </a:r>
            <a:r>
              <a:rPr lang="en-US" sz="1200" i="1" dirty="0" err="1">
                <a:latin typeface="Century Gothic" panose="020B0502020202020204" pitchFamily="34" charset="0"/>
              </a:rPr>
              <a:t>electropolished</a:t>
            </a:r>
            <a:r>
              <a:rPr lang="en-US" sz="1200" i="1" dirty="0">
                <a:latin typeface="Century Gothic" panose="020B0502020202020204" pitchFamily="34" charset="0"/>
              </a:rPr>
              <a:t> stainless steel electrodes for use in DC high voltage photoelectron guns</a:t>
            </a:r>
            <a:r>
              <a:rPr lang="en-US" sz="1200" dirty="0">
                <a:latin typeface="Century Gothic" panose="020B0502020202020204" pitchFamily="34" charset="0"/>
              </a:rPr>
              <a:t>,”</a:t>
            </a:r>
            <a:r>
              <a:rPr lang="en-US" sz="1200" b="1" dirty="0">
                <a:latin typeface="Century Gothic" panose="020B0502020202020204" pitchFamily="34" charset="0"/>
              </a:rPr>
              <a:t> </a:t>
            </a:r>
            <a:r>
              <a:rPr lang="en-US" sz="1200" dirty="0">
                <a:latin typeface="Century Gothic" panose="020B0502020202020204" pitchFamily="34" charset="0"/>
              </a:rPr>
              <a:t>J. Vac. Sci. Technol. A, Vol. 33, No. 4, Jul/Aug  2015</a:t>
            </a:r>
          </a:p>
        </p:txBody>
      </p:sp>
      <p:sp>
        <p:nvSpPr>
          <p:cNvPr id="3" name="TextBox 2"/>
          <p:cNvSpPr txBox="1"/>
          <p:nvPr/>
        </p:nvSpPr>
        <p:spPr>
          <a:xfrm>
            <a:off x="1524001" y="916530"/>
            <a:ext cx="9267281" cy="415498"/>
          </a:xfrm>
          <a:prstGeom prst="rect">
            <a:avLst/>
          </a:prstGeom>
          <a:noFill/>
        </p:spPr>
        <p:txBody>
          <a:bodyPr wrap="none" rtlCol="0">
            <a:spAutoFit/>
          </a:bodyPr>
          <a:lstStyle/>
          <a:p>
            <a:r>
              <a:rPr lang="en-US" sz="2100" dirty="0">
                <a:latin typeface="Century Gothic" panose="020B0502020202020204" pitchFamily="34" charset="0"/>
              </a:rPr>
              <a:t>similar to traditional hand polishing with sand paper and diamond grit</a:t>
            </a:r>
          </a:p>
        </p:txBody>
      </p:sp>
    </p:spTree>
    <p:extLst>
      <p:ext uri="{BB962C8B-B14F-4D97-AF65-F5344CB8AC3E}">
        <p14:creationId xmlns:p14="http://schemas.microsoft.com/office/powerpoint/2010/main" val="236598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93"/>
            <a:ext cx="11285837" cy="487490"/>
          </a:xfrm>
        </p:spPr>
        <p:txBody>
          <a:bodyPr>
            <a:normAutofit/>
          </a:bodyPr>
          <a:lstStyle/>
          <a:p>
            <a:r>
              <a:rPr lang="en-US" sz="2800" dirty="0"/>
              <a:t>Magnetized bunched-beam electron cooling of the ion beam</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3</a:t>
            </a:fld>
            <a:endParaRPr lang="en-US" dirty="0"/>
          </a:p>
        </p:txBody>
      </p:sp>
      <p:sp>
        <p:nvSpPr>
          <p:cNvPr id="9" name="Content Placeholder 2"/>
          <p:cNvSpPr txBox="1">
            <a:spLocks/>
          </p:cNvSpPr>
          <p:nvPr/>
        </p:nvSpPr>
        <p:spPr>
          <a:xfrm>
            <a:off x="411893" y="914400"/>
            <a:ext cx="11285836" cy="436016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latin typeface="Arial" panose="020B0604020202020204" pitchFamily="34" charset="0"/>
              </a:rPr>
              <a:t>Ion beam cooling in the presence of a </a:t>
            </a:r>
            <a:r>
              <a:rPr lang="en-US" sz="2800" dirty="0" smtClean="0">
                <a:latin typeface="Arial" panose="020B0604020202020204" pitchFamily="34" charset="0"/>
              </a:rPr>
              <a:t>solenoid </a:t>
            </a:r>
            <a:r>
              <a:rPr lang="en-US" sz="2800" dirty="0">
                <a:latin typeface="Arial" panose="020B0604020202020204" pitchFamily="34" charset="0"/>
              </a:rPr>
              <a:t>field is much more efficient than cooling in a drift (no magnetic field):</a:t>
            </a:r>
          </a:p>
          <a:p>
            <a:pPr lvl="1">
              <a:lnSpc>
                <a:spcPct val="100000"/>
              </a:lnSpc>
              <a:buFont typeface="Arial" panose="020B0604020202020204" pitchFamily="34" charset="0"/>
              <a:buChar char="−"/>
            </a:pPr>
            <a:r>
              <a:rPr lang="en-US" dirty="0">
                <a:latin typeface="Arial" panose="020B0604020202020204" pitchFamily="34" charset="0"/>
              </a:rPr>
              <a:t>Electron beam helical motion in strong magnetic field increases electron-ion interaction time, thereby significantly improving cooling efficiency </a:t>
            </a:r>
          </a:p>
          <a:p>
            <a:pPr lvl="1">
              <a:lnSpc>
                <a:spcPct val="100000"/>
              </a:lnSpc>
              <a:buFont typeface="Arial" panose="020B0604020202020204" pitchFamily="34" charset="0"/>
              <a:buChar char="−"/>
            </a:pPr>
            <a:r>
              <a:rPr lang="en-US" dirty="0">
                <a:latin typeface="Arial" panose="020B0604020202020204" pitchFamily="34" charset="0"/>
              </a:rPr>
              <a:t>Electron-ion collisions that occur over many cyclotron oscillations and at distances larger than cyclotron radius are insensitive to electrons transverse velocity</a:t>
            </a:r>
          </a:p>
          <a:p>
            <a:pPr lvl="1">
              <a:lnSpc>
                <a:spcPct val="100000"/>
              </a:lnSpc>
              <a:buFont typeface="Arial" panose="020B0604020202020204" pitchFamily="34" charset="0"/>
              <a:buChar char="−"/>
            </a:pPr>
            <a:endParaRPr lang="en-US" dirty="0">
              <a:latin typeface="Arial" panose="020B0604020202020204" pitchFamily="34" charset="0"/>
            </a:endParaRPr>
          </a:p>
          <a:p>
            <a:pPr>
              <a:lnSpc>
                <a:spcPct val="100000"/>
              </a:lnSpc>
            </a:pPr>
            <a:r>
              <a:rPr lang="en-US" sz="2800" dirty="0">
                <a:latin typeface="Arial" panose="020B0604020202020204" pitchFamily="34" charset="0"/>
              </a:rPr>
              <a:t>Long cooling solenoid provides desired cooling effect:</a:t>
            </a:r>
          </a:p>
          <a:p>
            <a:pPr lvl="1">
              <a:lnSpc>
                <a:spcPct val="100000"/>
              </a:lnSpc>
              <a:buFont typeface="Arial" panose="020B0604020202020204" pitchFamily="34" charset="0"/>
              <a:buChar char="−"/>
            </a:pPr>
            <a:r>
              <a:rPr lang="en-US" dirty="0">
                <a:latin typeface="Arial" panose="020B0604020202020204" pitchFamily="34" charset="0"/>
              </a:rPr>
              <a:t>Counteracting emittance degradation induced by intra-beam scattering</a:t>
            </a:r>
          </a:p>
          <a:p>
            <a:pPr lvl="1">
              <a:lnSpc>
                <a:spcPct val="100000"/>
              </a:lnSpc>
              <a:buFont typeface="Arial" panose="020B0604020202020204" pitchFamily="34" charset="0"/>
              <a:buChar char="−"/>
            </a:pPr>
            <a:r>
              <a:rPr lang="en-US" dirty="0">
                <a:latin typeface="Arial" panose="020B0604020202020204" pitchFamily="34" charset="0"/>
              </a:rPr>
              <a:t>Maintaining ion beam emittance during collisions and extending luminosity lifetime</a:t>
            </a:r>
          </a:p>
          <a:p>
            <a:pPr lvl="1">
              <a:lnSpc>
                <a:spcPct val="100000"/>
              </a:lnSpc>
              <a:buFont typeface="Arial" panose="020B0604020202020204" pitchFamily="34" charset="0"/>
              <a:buChar char="−"/>
            </a:pPr>
            <a:r>
              <a:rPr lang="en-US" dirty="0">
                <a:latin typeface="Arial" panose="020B0604020202020204" pitchFamily="34" charset="0"/>
              </a:rPr>
              <a:t>Suppressing electron-ion </a:t>
            </a:r>
            <a:r>
              <a:rPr lang="en-US" dirty="0" smtClean="0">
                <a:latin typeface="Arial" panose="020B0604020202020204" pitchFamily="34" charset="0"/>
              </a:rPr>
              <a:t>recombination cross-section</a:t>
            </a:r>
            <a:endParaRPr lang="en-US" u="sng" dirty="0">
              <a:latin typeface="Arial" panose="020B0604020202020204" pitchFamily="34" charset="0"/>
            </a:endParaRPr>
          </a:p>
        </p:txBody>
      </p:sp>
    </p:spTree>
    <p:extLst>
      <p:ext uri="{BB962C8B-B14F-4D97-AF65-F5344CB8AC3E}">
        <p14:creationId xmlns:p14="http://schemas.microsoft.com/office/powerpoint/2010/main" val="4203880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11285837" cy="487490"/>
          </a:xfrm>
        </p:spPr>
        <p:txBody>
          <a:bodyPr>
            <a:normAutofit/>
          </a:bodyPr>
          <a:lstStyle/>
          <a:p>
            <a:r>
              <a:rPr lang="en-US" sz="2800" dirty="0"/>
              <a:t>Magnetized cooling schematics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4</a:t>
            </a:fld>
            <a:endParaRPr lang="en-US" dirty="0"/>
          </a:p>
        </p:txBody>
      </p:sp>
      <p:sp>
        <p:nvSpPr>
          <p:cNvPr id="7" name="Rounded Rectangular Callout 6"/>
          <p:cNvSpPr/>
          <p:nvPr/>
        </p:nvSpPr>
        <p:spPr bwMode="auto">
          <a:xfrm>
            <a:off x="0" y="766268"/>
            <a:ext cx="11960772" cy="820794"/>
          </a:xfrm>
          <a:prstGeom prst="wedgeRoundRectCallout">
            <a:avLst>
              <a:gd name="adj1" fmla="val -24781"/>
              <a:gd name="adj2" fmla="val -51607"/>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dirty="0">
                <a:solidFill>
                  <a:srgbClr val="C00000"/>
                </a:solidFill>
                <a:latin typeface="Arial" panose="020B0604020202020204" pitchFamily="34" charset="0"/>
                <a:cs typeface="Arial" panose="020B0604020202020204" pitchFamily="34" charset="0"/>
              </a:rPr>
              <a:t>Electron beam suffers an azimuthal kick at entrance of the cooling solenoid. But this kick can be cancelled by an earlier kick at exit of photogun. That is the purpose of cathode solenoid.</a:t>
            </a:r>
            <a:endParaRPr kumimoji="0" lang="en-US" sz="20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pic>
        <p:nvPicPr>
          <p:cNvPr id="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44" y="1624355"/>
            <a:ext cx="11813047" cy="35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2244578356"/>
              </p:ext>
            </p:extLst>
          </p:nvPr>
        </p:nvGraphicFramePr>
        <p:xfrm>
          <a:off x="2211887" y="5571102"/>
          <a:ext cx="961372" cy="536821"/>
        </p:xfrm>
        <a:graphic>
          <a:graphicData uri="http://schemas.openxmlformats.org/presentationml/2006/ole">
            <mc:AlternateContent xmlns:mc="http://schemas.openxmlformats.org/markup-compatibility/2006">
              <mc:Choice xmlns:v="urn:schemas-microsoft-com:vml" Requires="v">
                <p:oleObj spid="_x0000_s2731" name="Equation" r:id="rId4" imgW="774360" imgH="419040" progId="Equation.3">
                  <p:embed/>
                </p:oleObj>
              </mc:Choice>
              <mc:Fallback>
                <p:oleObj name="Equation" r:id="rId4" imgW="774360" imgH="419040" progId="Equation.3">
                  <p:embed/>
                  <p:pic>
                    <p:nvPicPr>
                      <p:cNvPr id="9" name="Object 8"/>
                      <p:cNvPicPr>
                        <a:picLocks noChangeAspect="1" noChangeArrowheads="1"/>
                      </p:cNvPicPr>
                      <p:nvPr/>
                    </p:nvPicPr>
                    <p:blipFill>
                      <a:blip r:embed="rId5"/>
                      <a:srcRect/>
                      <a:stretch>
                        <a:fillRect/>
                      </a:stretch>
                    </p:blipFill>
                    <p:spPr bwMode="auto">
                      <a:xfrm>
                        <a:off x="2211887" y="5571102"/>
                        <a:ext cx="961372" cy="536821"/>
                      </a:xfrm>
                      <a:prstGeom prst="rect">
                        <a:avLst/>
                      </a:prstGeom>
                      <a:solidFill>
                        <a:srgbClr val="D5F8FD"/>
                      </a:solidFill>
                      <a:ln>
                        <a:noFill/>
                      </a:ln>
                    </p:spPr>
                  </p:pic>
                </p:oleObj>
              </mc:Fallback>
            </mc:AlternateContent>
          </a:graphicData>
        </a:graphic>
      </p:graphicFrame>
      <p:sp>
        <p:nvSpPr>
          <p:cNvPr id="10" name="Rounded Rectangular Callout 9"/>
          <p:cNvSpPr/>
          <p:nvPr/>
        </p:nvSpPr>
        <p:spPr bwMode="auto">
          <a:xfrm>
            <a:off x="4239559" y="4775589"/>
            <a:ext cx="2128456" cy="677741"/>
          </a:xfrm>
          <a:prstGeom prst="wedgeRoundRectCallout">
            <a:avLst>
              <a:gd name="adj1" fmla="val -56046"/>
              <a:gd name="adj2" fmla="val -108942"/>
              <a:gd name="adj3" fmla="val 16667"/>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Upon exit of Cathode Solenoid</a:t>
            </a:r>
            <a:endParaRPr kumimoji="0" lang="en-US" b="0" i="0" u="none" strike="noStrike" cap="none" normalizeH="0" baseline="0" dirty="0">
              <a:ln>
                <a:noFill/>
              </a:ln>
              <a:solidFill>
                <a:schemeClr val="tx1"/>
              </a:solidFill>
              <a:effectLst/>
            </a:endParaRPr>
          </a:p>
        </p:txBody>
      </p:sp>
      <p:sp>
        <p:nvSpPr>
          <p:cNvPr id="11" name="Rounded Rectangular Callout 10"/>
          <p:cNvSpPr/>
          <p:nvPr/>
        </p:nvSpPr>
        <p:spPr bwMode="auto">
          <a:xfrm>
            <a:off x="8833945" y="5224421"/>
            <a:ext cx="3513921" cy="988793"/>
          </a:xfrm>
          <a:prstGeom prst="wedgeRoundRectCallout">
            <a:avLst>
              <a:gd name="adj1" fmla="val -61837"/>
              <a:gd name="adj2" fmla="val -95720"/>
              <a:gd name="adj3" fmla="val 16667"/>
            </a:avLst>
          </a:prstGeom>
          <a:solidFill>
            <a:srgbClr val="00FA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Mechanical angular momentum removed from the beam upon entering the cooling solenoid field</a:t>
            </a:r>
            <a:endParaRPr kumimoji="0" lang="en-US" b="0" i="0" u="none" strike="noStrike" cap="none" normalizeH="0" baseline="0" dirty="0">
              <a:ln>
                <a:noFill/>
              </a:ln>
              <a:solidFill>
                <a:schemeClr val="tx1"/>
              </a:solidFill>
              <a:effectLs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389697936"/>
              </p:ext>
            </p:extLst>
          </p:nvPr>
        </p:nvGraphicFramePr>
        <p:xfrm>
          <a:off x="7523134" y="5640766"/>
          <a:ext cx="1248059" cy="541586"/>
        </p:xfrm>
        <a:graphic>
          <a:graphicData uri="http://schemas.openxmlformats.org/presentationml/2006/ole">
            <mc:AlternateContent xmlns:mc="http://schemas.openxmlformats.org/markup-compatibility/2006">
              <mc:Choice xmlns:v="urn:schemas-microsoft-com:vml" Requires="v">
                <p:oleObj spid="_x0000_s2732" name="Equation" r:id="rId6" imgW="876240" imgH="419040" progId="Equation.3">
                  <p:embed/>
                </p:oleObj>
              </mc:Choice>
              <mc:Fallback>
                <p:oleObj name="Equation" r:id="rId6" imgW="876240" imgH="419040" progId="Equation.3">
                  <p:embed/>
                  <p:pic>
                    <p:nvPicPr>
                      <p:cNvPr id="12" name="Object 11"/>
                      <p:cNvPicPr>
                        <a:picLocks noChangeAspect="1" noChangeArrowheads="1"/>
                      </p:cNvPicPr>
                      <p:nvPr/>
                    </p:nvPicPr>
                    <p:blipFill>
                      <a:blip r:embed="rId7"/>
                      <a:srcRect/>
                      <a:stretch>
                        <a:fillRect/>
                      </a:stretch>
                    </p:blipFill>
                    <p:spPr bwMode="auto">
                      <a:xfrm>
                        <a:off x="7523134" y="5640766"/>
                        <a:ext cx="1248059" cy="541586"/>
                      </a:xfrm>
                      <a:prstGeom prst="rect">
                        <a:avLst/>
                      </a:prstGeom>
                      <a:solidFill>
                        <a:srgbClr val="99FFCC"/>
                      </a:solid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4059854"/>
              </p:ext>
            </p:extLst>
          </p:nvPr>
        </p:nvGraphicFramePr>
        <p:xfrm>
          <a:off x="4831042" y="6182352"/>
          <a:ext cx="1070793" cy="675648"/>
        </p:xfrm>
        <a:graphic>
          <a:graphicData uri="http://schemas.openxmlformats.org/presentationml/2006/ole">
            <mc:AlternateContent xmlns:mc="http://schemas.openxmlformats.org/markup-compatibility/2006">
              <mc:Choice xmlns:v="urn:schemas-microsoft-com:vml" Requires="v">
                <p:oleObj spid="_x0000_s2733" name="Equation" r:id="rId8" imgW="672840" imgH="457200" progId="Equation.3">
                  <p:embed/>
                </p:oleObj>
              </mc:Choice>
              <mc:Fallback>
                <p:oleObj name="Equation" r:id="rId8" imgW="672840" imgH="457200" progId="Equation.3">
                  <p:embed/>
                  <p:pic>
                    <p:nvPicPr>
                      <p:cNvPr id="13" name="Object 12"/>
                      <p:cNvPicPr>
                        <a:picLocks noChangeAspect="1" noChangeArrowheads="1"/>
                      </p:cNvPicPr>
                      <p:nvPr/>
                    </p:nvPicPr>
                    <p:blipFill>
                      <a:blip r:embed="rId9"/>
                      <a:srcRect/>
                      <a:stretch>
                        <a:fillRect/>
                      </a:stretch>
                    </p:blipFill>
                    <p:spPr bwMode="auto">
                      <a:xfrm>
                        <a:off x="4831042" y="6182352"/>
                        <a:ext cx="1070793" cy="675648"/>
                      </a:xfrm>
                      <a:prstGeom prst="rect">
                        <a:avLst/>
                      </a:prstGeom>
                      <a:solidFill>
                        <a:schemeClr val="bg1"/>
                      </a:solidFill>
                      <a:ln>
                        <a:solidFill>
                          <a:schemeClr val="accent1"/>
                        </a:solidFill>
                      </a:ln>
                      <a:extLst/>
                    </p:spPr>
                  </p:pic>
                </p:oleObj>
              </mc:Fallback>
            </mc:AlternateContent>
          </a:graphicData>
        </a:graphic>
      </p:graphicFrame>
      <p:sp>
        <p:nvSpPr>
          <p:cNvPr id="14" name="Rounded Rectangular Callout 13"/>
          <p:cNvSpPr/>
          <p:nvPr/>
        </p:nvSpPr>
        <p:spPr bwMode="auto">
          <a:xfrm>
            <a:off x="2046247" y="4870182"/>
            <a:ext cx="2023953" cy="677740"/>
          </a:xfrm>
          <a:prstGeom prst="wedgeRoundRectCallout">
            <a:avLst>
              <a:gd name="adj1" fmla="val -12632"/>
              <a:gd name="adj2" fmla="val -85126"/>
              <a:gd name="adj3" fmla="val 16667"/>
            </a:avLst>
          </a:prstGeom>
          <a:solidFill>
            <a:srgbClr val="D5F8F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rPr>
              <a:t>Electrons born in strong uniform </a:t>
            </a:r>
            <a:r>
              <a:rPr kumimoji="0" lang="en-US" b="0" i="1" u="none" strike="noStrike" cap="none" normalizeH="0" baseline="0" dirty="0" err="1">
                <a:ln>
                  <a:noFill/>
                </a:ln>
                <a:solidFill>
                  <a:schemeClr val="tx1"/>
                </a:solidFill>
                <a:effectLst/>
              </a:rPr>
              <a:t>B</a:t>
            </a:r>
            <a:r>
              <a:rPr kumimoji="0" lang="en-US" b="0" i="1" u="none" strike="noStrike" cap="none" normalizeH="0" baseline="-25000" dirty="0" err="1">
                <a:ln>
                  <a:noFill/>
                </a:ln>
                <a:solidFill>
                  <a:schemeClr val="tx1"/>
                </a:solidFill>
                <a:effectLst/>
              </a:rPr>
              <a:t>z</a:t>
            </a:r>
            <a:endParaRPr kumimoji="0" lang="en-US" b="0" i="1" u="none" strike="noStrike" cap="none" normalizeH="0" baseline="0" dirty="0">
              <a:ln>
                <a:noFill/>
              </a:ln>
              <a:solidFill>
                <a:schemeClr val="tx1"/>
              </a:solidFill>
              <a:effectLst/>
            </a:endParaRPr>
          </a:p>
        </p:txBody>
      </p:sp>
      <p:cxnSp>
        <p:nvCxnSpPr>
          <p:cNvPr id="15" name="Straight Arrow Connector 14"/>
          <p:cNvCxnSpPr/>
          <p:nvPr/>
        </p:nvCxnSpPr>
        <p:spPr>
          <a:xfrm>
            <a:off x="3154830" y="6107923"/>
            <a:ext cx="1569291" cy="507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960001" y="6182352"/>
            <a:ext cx="1577758" cy="432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56177" y="5839512"/>
            <a:ext cx="3931920"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6177" y="5911559"/>
            <a:ext cx="3931920"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grpSp>
        <p:nvGrpSpPr>
          <p:cNvPr id="1058" name="Group 1057"/>
          <p:cNvGrpSpPr/>
          <p:nvPr/>
        </p:nvGrpSpPr>
        <p:grpSpPr>
          <a:xfrm>
            <a:off x="1165249" y="2929901"/>
            <a:ext cx="836482" cy="627636"/>
            <a:chOff x="316136" y="3464905"/>
            <a:chExt cx="836482" cy="627636"/>
          </a:xfrm>
        </p:grpSpPr>
        <p:cxnSp>
          <p:nvCxnSpPr>
            <p:cNvPr id="30" name="Straight Arrow Connector 29"/>
            <p:cNvCxnSpPr/>
            <p:nvPr/>
          </p:nvCxnSpPr>
          <p:spPr>
            <a:xfrm flipV="1">
              <a:off x="468536" y="3929653"/>
              <a:ext cx="356557" cy="1"/>
            </a:xfrm>
            <a:prstGeom prst="straightConnector1">
              <a:avLst/>
            </a:prstGeom>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56" name="Straight Arrow Connector 1055"/>
            <p:cNvCxnSpPr/>
            <p:nvPr/>
          </p:nvCxnSpPr>
          <p:spPr>
            <a:xfrm flipV="1">
              <a:off x="468536" y="3746377"/>
              <a:ext cx="0" cy="183276"/>
            </a:xfrm>
            <a:prstGeom prst="straightConnector1">
              <a:avLst/>
            </a:prstGeom>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1057" name="TextBox 1056"/>
            <p:cNvSpPr txBox="1"/>
            <p:nvPr/>
          </p:nvSpPr>
          <p:spPr>
            <a:xfrm>
              <a:off x="316136" y="3464905"/>
              <a:ext cx="304800" cy="369332"/>
            </a:xfrm>
            <a:prstGeom prst="rect">
              <a:avLst/>
            </a:prstGeom>
            <a:noFill/>
          </p:spPr>
          <p:txBody>
            <a:bodyPr wrap="square" rtlCol="0">
              <a:spAutoFit/>
            </a:bodyPr>
            <a:lstStyle/>
            <a:p>
              <a:r>
                <a:rPr lang="en-US" b="1" i="1" dirty="0">
                  <a:solidFill>
                    <a:srgbClr val="0000FF"/>
                  </a:solidFill>
                </a:rPr>
                <a:t>v</a:t>
              </a:r>
            </a:p>
          </p:txBody>
        </p:sp>
        <p:sp>
          <p:nvSpPr>
            <p:cNvPr id="35" name="TextBox 34"/>
            <p:cNvSpPr txBox="1"/>
            <p:nvPr/>
          </p:nvSpPr>
          <p:spPr>
            <a:xfrm>
              <a:off x="758266" y="3723209"/>
              <a:ext cx="394352" cy="369332"/>
            </a:xfrm>
            <a:prstGeom prst="rect">
              <a:avLst/>
            </a:prstGeom>
            <a:no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grpSp>
        <p:nvGrpSpPr>
          <p:cNvPr id="37" name="Group 36"/>
          <p:cNvGrpSpPr/>
          <p:nvPr/>
        </p:nvGrpSpPr>
        <p:grpSpPr>
          <a:xfrm>
            <a:off x="7543858" y="2974905"/>
            <a:ext cx="960307" cy="609880"/>
            <a:chOff x="316136" y="3464905"/>
            <a:chExt cx="960307" cy="609880"/>
          </a:xfrm>
        </p:grpSpPr>
        <p:cxnSp>
          <p:nvCxnSpPr>
            <p:cNvPr id="38" name="Straight Arrow Connector 37"/>
            <p:cNvCxnSpPr/>
            <p:nvPr/>
          </p:nvCxnSpPr>
          <p:spPr>
            <a:xfrm flipV="1">
              <a:off x="468536" y="3922096"/>
              <a:ext cx="491206" cy="7557"/>
            </a:xfrm>
            <a:prstGeom prst="straightConnector1">
              <a:avLst/>
            </a:prstGeom>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68536" y="3746377"/>
              <a:ext cx="0" cy="183276"/>
            </a:xfrm>
            <a:prstGeom prst="straightConnector1">
              <a:avLst/>
            </a:prstGeom>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6136" y="3464905"/>
              <a:ext cx="304800" cy="369332"/>
            </a:xfrm>
            <a:prstGeom prst="rect">
              <a:avLst/>
            </a:prstGeom>
            <a:noFill/>
          </p:spPr>
          <p:txBody>
            <a:bodyPr wrap="square" rtlCol="0">
              <a:spAutoFit/>
            </a:bodyPr>
            <a:lstStyle/>
            <a:p>
              <a:r>
                <a:rPr lang="en-US" b="1" i="1" dirty="0">
                  <a:solidFill>
                    <a:srgbClr val="0000FF"/>
                  </a:solidFill>
                </a:rPr>
                <a:t>v</a:t>
              </a:r>
            </a:p>
          </p:txBody>
        </p:sp>
        <p:sp>
          <p:nvSpPr>
            <p:cNvPr id="41" name="TextBox 40"/>
            <p:cNvSpPr txBox="1"/>
            <p:nvPr/>
          </p:nvSpPr>
          <p:spPr>
            <a:xfrm>
              <a:off x="882091" y="3705453"/>
              <a:ext cx="394352" cy="369332"/>
            </a:xfrm>
            <a:prstGeom prst="rect">
              <a:avLst/>
            </a:prstGeom>
            <a:no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grpSp>
        <p:nvGrpSpPr>
          <p:cNvPr id="1077" name="Group 1076"/>
          <p:cNvGrpSpPr/>
          <p:nvPr/>
        </p:nvGrpSpPr>
        <p:grpSpPr>
          <a:xfrm>
            <a:off x="2218200" y="3834692"/>
            <a:ext cx="1137977" cy="835054"/>
            <a:chOff x="351968" y="3181615"/>
            <a:chExt cx="1137977" cy="835054"/>
          </a:xfrm>
        </p:grpSpPr>
        <p:cxnSp>
          <p:nvCxnSpPr>
            <p:cNvPr id="43" name="Straight Arrow Connector 42"/>
            <p:cNvCxnSpPr/>
            <p:nvPr/>
          </p:nvCxnSpPr>
          <p:spPr>
            <a:xfrm flipV="1">
              <a:off x="525227" y="3827148"/>
              <a:ext cx="641390" cy="1"/>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535021" y="3471169"/>
              <a:ext cx="0" cy="363469"/>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95593" y="3647337"/>
              <a:ext cx="394352" cy="369332"/>
            </a:xfrm>
            <a:prstGeom prst="rect">
              <a:avLst/>
            </a:prstGeom>
            <a:noFill/>
          </p:spPr>
          <p:txBody>
            <a:bodyPr wrap="square" rtlCol="0">
              <a:spAutoFit/>
            </a:bodyPr>
            <a:lstStyle/>
            <a:p>
              <a:r>
                <a:rPr lang="en-US" b="1" i="1" dirty="0">
                  <a:solidFill>
                    <a:srgbClr val="00B0F0"/>
                  </a:solidFill>
                </a:rPr>
                <a:t>v</a:t>
              </a:r>
              <a:endParaRPr lang="en-US" b="1" i="1" baseline="-25000" dirty="0">
                <a:solidFill>
                  <a:srgbClr val="00B0F0"/>
                </a:solidFill>
              </a:endParaRPr>
            </a:p>
          </p:txBody>
        </p:sp>
        <p:sp>
          <p:nvSpPr>
            <p:cNvPr id="1066" name="Rectangle 1065"/>
            <p:cNvSpPr/>
            <p:nvPr/>
          </p:nvSpPr>
          <p:spPr>
            <a:xfrm>
              <a:off x="351968" y="3181615"/>
              <a:ext cx="369012" cy="369332"/>
            </a:xfrm>
            <a:prstGeom prst="rect">
              <a:avLst/>
            </a:prstGeom>
          </p:spPr>
          <p:txBody>
            <a:bodyPr wrap="square">
              <a:spAutoFit/>
            </a:bodyPr>
            <a:lstStyle/>
            <a:p>
              <a:r>
                <a:rPr lang="en-US" b="1" i="1" dirty="0">
                  <a:solidFill>
                    <a:srgbClr val="00B0F0"/>
                  </a:solidFill>
                </a:rPr>
                <a:t>B</a:t>
              </a:r>
              <a:r>
                <a:rPr lang="en-US" b="1" i="1" baseline="-25000" dirty="0">
                  <a:solidFill>
                    <a:srgbClr val="00B0F0"/>
                  </a:solidFill>
                </a:rPr>
                <a:t>r</a:t>
              </a:r>
            </a:p>
          </p:txBody>
        </p:sp>
      </p:grpSp>
      <p:grpSp>
        <p:nvGrpSpPr>
          <p:cNvPr id="3" name="Group 2">
            <a:extLst>
              <a:ext uri="{FF2B5EF4-FFF2-40B4-BE49-F238E27FC236}">
                <a16:creationId xmlns:a16="http://schemas.microsoft.com/office/drawing/2014/main" id="{1E3A63EF-6C50-CB4E-AF47-82B3CED02A58}"/>
              </a:ext>
            </a:extLst>
          </p:cNvPr>
          <p:cNvGrpSpPr/>
          <p:nvPr/>
        </p:nvGrpSpPr>
        <p:grpSpPr>
          <a:xfrm>
            <a:off x="7415459" y="3957456"/>
            <a:ext cx="1794118" cy="1032929"/>
            <a:chOff x="6824517" y="3839854"/>
            <a:chExt cx="1794118" cy="1032929"/>
          </a:xfrm>
        </p:grpSpPr>
        <p:cxnSp>
          <p:nvCxnSpPr>
            <p:cNvPr id="60" name="Straight Arrow Connector 59"/>
            <p:cNvCxnSpPr/>
            <p:nvPr/>
          </p:nvCxnSpPr>
          <p:spPr>
            <a:xfrm>
              <a:off x="6981944" y="4003206"/>
              <a:ext cx="0" cy="558328"/>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224283" y="3839854"/>
              <a:ext cx="394352" cy="369332"/>
            </a:xfrm>
            <a:prstGeom prst="rect">
              <a:avLst/>
            </a:prstGeom>
            <a:noFill/>
          </p:spPr>
          <p:txBody>
            <a:bodyPr wrap="square" rtlCol="0">
              <a:spAutoFit/>
            </a:bodyPr>
            <a:lstStyle/>
            <a:p>
              <a:r>
                <a:rPr lang="en-US" b="1" i="1" dirty="0">
                  <a:solidFill>
                    <a:srgbClr val="00B0F0"/>
                  </a:solidFill>
                </a:rPr>
                <a:t>v</a:t>
              </a:r>
              <a:endParaRPr lang="en-US" b="1" i="1" baseline="-25000" dirty="0">
                <a:solidFill>
                  <a:srgbClr val="00B0F0"/>
                </a:solidFill>
              </a:endParaRPr>
            </a:p>
          </p:txBody>
        </p:sp>
        <p:sp>
          <p:nvSpPr>
            <p:cNvPr id="62" name="Rectangle 61"/>
            <p:cNvSpPr/>
            <p:nvPr/>
          </p:nvSpPr>
          <p:spPr>
            <a:xfrm>
              <a:off x="6824517" y="4503451"/>
              <a:ext cx="369012" cy="369332"/>
            </a:xfrm>
            <a:prstGeom prst="rect">
              <a:avLst/>
            </a:prstGeom>
          </p:spPr>
          <p:txBody>
            <a:bodyPr wrap="none">
              <a:spAutoFit/>
            </a:bodyPr>
            <a:lstStyle/>
            <a:p>
              <a:r>
                <a:rPr lang="en-US" b="1" i="1" dirty="0">
                  <a:solidFill>
                    <a:srgbClr val="00B0F0"/>
                  </a:solidFill>
                </a:rPr>
                <a:t>B</a:t>
              </a:r>
              <a:r>
                <a:rPr lang="en-US" b="1" i="1" baseline="-25000" dirty="0">
                  <a:solidFill>
                    <a:srgbClr val="00B0F0"/>
                  </a:solidFill>
                </a:rPr>
                <a:t>r</a:t>
              </a:r>
            </a:p>
          </p:txBody>
        </p:sp>
        <p:cxnSp>
          <p:nvCxnSpPr>
            <p:cNvPr id="71" name="Straight Arrow Connector 70"/>
            <p:cNvCxnSpPr/>
            <p:nvPr/>
          </p:nvCxnSpPr>
          <p:spPr>
            <a:xfrm flipV="1">
              <a:off x="6994545" y="4013717"/>
              <a:ext cx="1307250" cy="1"/>
            </a:xfrm>
            <a:prstGeom prst="straightConnector1">
              <a:avLst/>
            </a:prstGeom>
            <a:ln w="254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42" name="Rounded Rectangular Callout 41">
            <a:extLst>
              <a:ext uri="{FF2B5EF4-FFF2-40B4-BE49-F238E27FC236}">
                <a16:creationId xmlns:a16="http://schemas.microsoft.com/office/drawing/2014/main" id="{9D3DAE17-6E1D-0548-9272-B2978C2B707E}"/>
              </a:ext>
            </a:extLst>
          </p:cNvPr>
          <p:cNvSpPr/>
          <p:nvPr/>
        </p:nvSpPr>
        <p:spPr>
          <a:xfrm>
            <a:off x="153613" y="4405501"/>
            <a:ext cx="1975944" cy="96857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Mechanical angular momentum added to the beam when leaving solenoid field</a:t>
            </a:r>
            <a:endParaRPr lang="en-US" sz="1400" b="1" dirty="0">
              <a:solidFill>
                <a:schemeClr val="tx1"/>
              </a:solidFill>
              <a:cs typeface="Arial" panose="020B0604020202020204" pitchFamily="34" charset="0"/>
            </a:endParaRPr>
          </a:p>
        </p:txBody>
      </p:sp>
      <p:sp>
        <p:nvSpPr>
          <p:cNvPr id="47" name="Rounded Rectangular Callout 46">
            <a:extLst>
              <a:ext uri="{FF2B5EF4-FFF2-40B4-BE49-F238E27FC236}">
                <a16:creationId xmlns:a16="http://schemas.microsoft.com/office/drawing/2014/main" id="{3688E189-70B9-6941-BA79-C123E8AC41DB}"/>
              </a:ext>
            </a:extLst>
          </p:cNvPr>
          <p:cNvSpPr/>
          <p:nvPr/>
        </p:nvSpPr>
        <p:spPr>
          <a:xfrm>
            <a:off x="8833945" y="2089937"/>
            <a:ext cx="1975944" cy="968573"/>
          </a:xfrm>
          <a:prstGeom prst="wedgeRoundRectCallout">
            <a:avLst>
              <a:gd name="adj1" fmla="val -99938"/>
              <a:gd name="adj2" fmla="val 56027"/>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Cyclotron motion is preserved in the cooling solenoid</a:t>
            </a:r>
            <a:endParaRPr lang="en-US" sz="1400" b="1" dirty="0">
              <a:solidFill>
                <a:schemeClr val="tx1"/>
              </a:solidFill>
              <a:cs typeface="Arial" panose="020B0604020202020204" pitchFamily="34" charset="0"/>
            </a:endParaRPr>
          </a:p>
        </p:txBody>
      </p:sp>
      <p:sp>
        <p:nvSpPr>
          <p:cNvPr id="48" name="Rounded Rectangular Callout 47">
            <a:extLst>
              <a:ext uri="{FF2B5EF4-FFF2-40B4-BE49-F238E27FC236}">
                <a16:creationId xmlns:a16="http://schemas.microsoft.com/office/drawing/2014/main" id="{9D3DAE17-6E1D-0548-9272-B2978C2B707E}"/>
              </a:ext>
            </a:extLst>
          </p:cNvPr>
          <p:cNvSpPr/>
          <p:nvPr/>
        </p:nvSpPr>
        <p:spPr>
          <a:xfrm>
            <a:off x="-171389" y="1550004"/>
            <a:ext cx="1975944" cy="1220114"/>
          </a:xfrm>
          <a:prstGeom prst="wedgeRoundRectCallout">
            <a:avLst>
              <a:gd name="adj1" fmla="val 28721"/>
              <a:gd name="adj2" fmla="val 76283"/>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Intrinsic transverse momentum of electron at photocathode translates into c</a:t>
            </a:r>
            <a:r>
              <a:rPr lang="en-US" sz="1400" b="1" dirty="0" smtClean="0">
                <a:solidFill>
                  <a:schemeClr val="tx1"/>
                </a:solidFill>
                <a:cs typeface="Arial" panose="020B0604020202020204" pitchFamily="34" charset="0"/>
              </a:rPr>
              <a:t>yclotron motion</a:t>
            </a:r>
            <a:endParaRPr lang="en-US" sz="1400" b="1" dirty="0">
              <a:solidFill>
                <a:schemeClr val="tx1"/>
              </a:solidFill>
              <a:cs typeface="Arial" panose="020B0604020202020204" pitchFamily="34" charset="0"/>
            </a:endParaRPr>
          </a:p>
        </p:txBody>
      </p:sp>
      <p:sp>
        <p:nvSpPr>
          <p:cNvPr id="49" name="Rounded Rectangular Callout 48">
            <a:extLst>
              <a:ext uri="{FF2B5EF4-FFF2-40B4-BE49-F238E27FC236}">
                <a16:creationId xmlns:a16="http://schemas.microsoft.com/office/drawing/2014/main" id="{9D3DAE17-6E1D-0548-9272-B2978C2B707E}"/>
              </a:ext>
            </a:extLst>
          </p:cNvPr>
          <p:cNvSpPr/>
          <p:nvPr/>
        </p:nvSpPr>
        <p:spPr>
          <a:xfrm>
            <a:off x="4750754" y="3581199"/>
            <a:ext cx="892164" cy="56915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55 MeV</a:t>
            </a:r>
            <a:endParaRPr lang="en-US" sz="1400" b="1" dirty="0">
              <a:solidFill>
                <a:schemeClr val="tx1"/>
              </a:solidFill>
              <a:cs typeface="Arial" panose="020B0604020202020204" pitchFamily="34" charset="0"/>
            </a:endParaRPr>
          </a:p>
        </p:txBody>
      </p:sp>
      <p:sp>
        <p:nvSpPr>
          <p:cNvPr id="50" name="Rounded Rectangular Callout 49">
            <a:extLst>
              <a:ext uri="{FF2B5EF4-FFF2-40B4-BE49-F238E27FC236}">
                <a16:creationId xmlns:a16="http://schemas.microsoft.com/office/drawing/2014/main" id="{9D3DAE17-6E1D-0548-9272-B2978C2B707E}"/>
              </a:ext>
            </a:extLst>
          </p:cNvPr>
          <p:cNvSpPr/>
          <p:nvPr/>
        </p:nvSpPr>
        <p:spPr>
          <a:xfrm>
            <a:off x="2612141" y="2698978"/>
            <a:ext cx="892164" cy="56915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Equal flux</a:t>
            </a:r>
            <a:endParaRPr lang="en-US" sz="1400" b="1" dirty="0">
              <a:solidFill>
                <a:schemeClr val="tx1"/>
              </a:solidFill>
              <a:cs typeface="Arial" panose="020B0604020202020204" pitchFamily="34" charset="0"/>
            </a:endParaRPr>
          </a:p>
        </p:txBody>
      </p:sp>
      <p:cxnSp>
        <p:nvCxnSpPr>
          <p:cNvPr id="5" name="Straight Connector 4"/>
          <p:cNvCxnSpPr/>
          <p:nvPr/>
        </p:nvCxnSpPr>
        <p:spPr>
          <a:xfrm>
            <a:off x="1032607" y="3811020"/>
            <a:ext cx="0" cy="619575"/>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5435" y="3635456"/>
            <a:ext cx="412292" cy="369332"/>
          </a:xfrm>
          <a:prstGeom prst="rect">
            <a:avLst/>
          </a:prstGeom>
          <a:noFill/>
        </p:spPr>
        <p:txBody>
          <a:bodyPr wrap="none" rtlCol="0">
            <a:spAutoFit/>
          </a:bodyPr>
          <a:lstStyle/>
          <a:p>
            <a:r>
              <a:rPr lang="en-US" dirty="0" smtClean="0"/>
              <a:t>a0</a:t>
            </a:r>
            <a:endParaRPr lang="en-US" dirty="0"/>
          </a:p>
        </p:txBody>
      </p:sp>
      <p:sp>
        <p:nvSpPr>
          <p:cNvPr id="52" name="TextBox 51"/>
          <p:cNvSpPr txBox="1"/>
          <p:nvPr/>
        </p:nvSpPr>
        <p:spPr>
          <a:xfrm>
            <a:off x="7908041" y="3566519"/>
            <a:ext cx="377219" cy="369332"/>
          </a:xfrm>
          <a:prstGeom prst="rect">
            <a:avLst/>
          </a:prstGeom>
          <a:noFill/>
        </p:spPr>
        <p:txBody>
          <a:bodyPr wrap="none" rtlCol="0">
            <a:spAutoFit/>
          </a:bodyPr>
          <a:lstStyle/>
          <a:p>
            <a:r>
              <a:rPr lang="en-US" dirty="0" smtClean="0"/>
              <a:t>r</a:t>
            </a:r>
            <a:r>
              <a:rPr lang="en-US" dirty="0"/>
              <a:t>e</a:t>
            </a:r>
          </a:p>
        </p:txBody>
      </p:sp>
      <p:sp>
        <p:nvSpPr>
          <p:cNvPr id="53" name="Rounded Rectangular Callout 52">
            <a:extLst>
              <a:ext uri="{FF2B5EF4-FFF2-40B4-BE49-F238E27FC236}">
                <a16:creationId xmlns:a16="http://schemas.microsoft.com/office/drawing/2014/main" id="{9D3DAE17-6E1D-0548-9272-B2978C2B707E}"/>
              </a:ext>
            </a:extLst>
          </p:cNvPr>
          <p:cNvSpPr/>
          <p:nvPr/>
        </p:nvSpPr>
        <p:spPr>
          <a:xfrm>
            <a:off x="6430284" y="2874994"/>
            <a:ext cx="892164" cy="569153"/>
          </a:xfrm>
          <a:prstGeom prst="wedgeRoundRectCallout">
            <a:avLst>
              <a:gd name="adj1" fmla="val 59105"/>
              <a:gd name="adj2" fmla="val -28614"/>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tx1"/>
                </a:solidFill>
                <a:cs typeface="Arial" panose="020B0604020202020204" pitchFamily="34" charset="0"/>
              </a:rPr>
              <a:t>Equal flux</a:t>
            </a:r>
            <a:endParaRPr lang="en-US" sz="1400" b="1" dirty="0">
              <a:solidFill>
                <a:schemeClr val="tx1"/>
              </a:solidFill>
              <a:cs typeface="Arial" panose="020B0604020202020204" pitchFamily="34" charset="0"/>
            </a:endParaRPr>
          </a:p>
        </p:txBody>
      </p:sp>
      <p:cxnSp>
        <p:nvCxnSpPr>
          <p:cNvPr id="54" name="Straight Connector 53"/>
          <p:cNvCxnSpPr/>
          <p:nvPr/>
        </p:nvCxnSpPr>
        <p:spPr>
          <a:xfrm>
            <a:off x="7963086" y="3584785"/>
            <a:ext cx="0" cy="3510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86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1641"/>
          </a:xfrm>
        </p:spPr>
        <p:txBody>
          <a:bodyPr>
            <a:normAutofit fontScale="90000"/>
          </a:bodyPr>
          <a:lstStyle/>
          <a:p>
            <a:pPr algn="ctr"/>
            <a:r>
              <a:rPr lang="en-US" dirty="0"/>
              <a:t>JLEIC magnetized source beam requirements have never been generated simultaneously by any electron gun</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112814409"/>
                  </p:ext>
                </p:extLst>
              </p:nvPr>
            </p:nvGraphicFramePr>
            <p:xfrm>
              <a:off x="2869324" y="897408"/>
              <a:ext cx="6621517" cy="5417838"/>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58662">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Bunch length – Flat-top</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r>
                            <a:rPr lang="en-US" sz="1800" baseline="0" dirty="0"/>
                            <a:t>Cathode spot radius </a:t>
                          </a:r>
                          <a:r>
                            <a:rPr lang="en-US" sz="1800" dirty="0"/>
                            <a:t>–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txBody>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112814409"/>
                  </p:ext>
                </p:extLst>
              </p:nvPr>
            </p:nvGraphicFramePr>
            <p:xfrm>
              <a:off x="2869324" y="897408"/>
              <a:ext cx="6621517" cy="5417838"/>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88720">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Bunch length – Flat-top</a:t>
                          </a:r>
                          <a:endParaRPr lang="en-US" sz="1800" b="0" dirty="0">
                            <a:latin typeface="+mn-lt"/>
                            <a:cs typeface="Calibri" panose="020F0502020204030204" pitchFamily="34" charset="0"/>
                          </a:endParaRPr>
                        </a:p>
                      </a:txBody>
                      <a:tcPr/>
                    </a:tc>
                    <a:tc>
                      <a:txBody>
                        <a:bodyPr/>
                        <a:lstStyle/>
                        <a:p>
                          <a:r>
                            <a:rPr lang="en-US" sz="1800" dirty="0"/>
                            <a:t>60 ps (2 cm)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endParaRPr lang="en-US"/>
                        </a:p>
                      </a:txBody>
                      <a:tcPr>
                        <a:blipFill>
                          <a:blip r:embed="rId2"/>
                          <a:stretch>
                            <a:fillRect t="-967568" r="-51156" b="-100000"/>
                          </a:stretch>
                        </a:blipFill>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61760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124926"/>
            <a:ext cx="11981794" cy="487490"/>
          </a:xfrm>
        </p:spPr>
        <p:txBody>
          <a:bodyPr>
            <a:noAutofit/>
          </a:bodyPr>
          <a:lstStyle/>
          <a:p>
            <a:r>
              <a:rPr lang="en-US" sz="2800" dirty="0"/>
              <a:t>The JLab magnetized source test stand is utilized to develop the technology for achieving the JLEC magnetized  source requirements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6</a:t>
            </a:fld>
            <a:endParaRPr lang="en-US" dirty="0"/>
          </a:p>
        </p:txBody>
      </p:sp>
      <p:sp>
        <p:nvSpPr>
          <p:cNvPr id="12" name="Content Placeholder 11"/>
          <p:cNvSpPr>
            <a:spLocks noGrp="1"/>
          </p:cNvSpPr>
          <p:nvPr>
            <p:ph idx="1"/>
          </p:nvPr>
        </p:nvSpPr>
        <p:spPr>
          <a:xfrm>
            <a:off x="0" y="1000453"/>
            <a:ext cx="6461873" cy="5932393"/>
          </a:xfrm>
        </p:spPr>
        <p:txBody>
          <a:bodyPr wrap="square">
            <a:spAutoFit/>
          </a:bodyPr>
          <a:lstStyle/>
          <a:p>
            <a:r>
              <a:rPr lang="en-US" sz="2000" dirty="0">
                <a:latin typeface="Arial" panose="020B0604020202020204" pitchFamily="34" charset="0"/>
              </a:rPr>
              <a:t>Prototype magnetized source was funded by the Jefferson Lab LDRD program that aimed to operate up to 30 mA average current. This three-year project concluded in October 2018</a:t>
            </a:r>
          </a:p>
          <a:p>
            <a:r>
              <a:rPr lang="en-US" sz="2000" dirty="0">
                <a:latin typeface="Arial" panose="020B0604020202020204" pitchFamily="34" charset="0"/>
              </a:rPr>
              <a:t>Goals of the project:</a:t>
            </a:r>
          </a:p>
          <a:p>
            <a:pPr lvl="1"/>
            <a:r>
              <a:rPr lang="en-US" dirty="0">
                <a:latin typeface="Arial" panose="020B0604020202020204" pitchFamily="34" charset="0"/>
              </a:rPr>
              <a:t>Generate magnetized </a:t>
            </a:r>
            <a:r>
              <a:rPr lang="en-US" dirty="0" smtClean="0">
                <a:latin typeface="Arial" panose="020B0604020202020204" pitchFamily="34" charset="0"/>
              </a:rPr>
              <a:t>bunched electron </a:t>
            </a:r>
            <a:r>
              <a:rPr lang="en-US" dirty="0">
                <a:latin typeface="Arial" panose="020B0604020202020204" pitchFamily="34" charset="0"/>
              </a:rPr>
              <a:t>beam from dc high voltage photogun and measure its properties</a:t>
            </a:r>
          </a:p>
          <a:p>
            <a:pPr lvl="1"/>
            <a:endParaRPr lang="en-US" dirty="0">
              <a:latin typeface="Arial" panose="020B0604020202020204" pitchFamily="34" charset="0"/>
            </a:endParaRPr>
          </a:p>
          <a:p>
            <a:pPr lvl="1"/>
            <a:r>
              <a:rPr lang="en-US" dirty="0">
                <a:latin typeface="Arial" panose="020B0604020202020204" pitchFamily="34" charset="0"/>
              </a:rPr>
              <a:t>Explore impact of cathode solenoid on photogun operation</a:t>
            </a:r>
          </a:p>
          <a:p>
            <a:pPr lvl="1"/>
            <a:endParaRPr lang="en-US" dirty="0">
              <a:latin typeface="Arial" panose="020B0604020202020204" pitchFamily="34" charset="0"/>
            </a:endParaRPr>
          </a:p>
          <a:p>
            <a:pPr lvl="1"/>
            <a:r>
              <a:rPr lang="en-US" dirty="0">
                <a:latin typeface="Arial" panose="020B0604020202020204" pitchFamily="34" charset="0"/>
              </a:rPr>
              <a:t>Perform simulations and measurements to provide insights on ways to optimize JLEIC electron cooler and help design appropriate source</a:t>
            </a:r>
          </a:p>
          <a:p>
            <a:pPr lvl="1"/>
            <a:endParaRPr lang="en-US" dirty="0">
              <a:latin typeface="Arial" panose="020B0604020202020204" pitchFamily="34" charset="0"/>
            </a:endParaRPr>
          </a:p>
          <a:p>
            <a:pPr lvl="1"/>
            <a:r>
              <a:rPr lang="en-US" dirty="0">
                <a:latin typeface="Arial" panose="020B0604020202020204" pitchFamily="34" charset="0"/>
              </a:rPr>
              <a:t>Provide JLab with direct experience on magnetizing electron beams at high current</a:t>
            </a:r>
          </a:p>
        </p:txBody>
      </p:sp>
      <p:pic>
        <p:nvPicPr>
          <p:cNvPr id="9" name="Picture Placeholder 8">
            <a:extLst>
              <a:ext uri="{FF2B5EF4-FFF2-40B4-BE49-F238E27FC236}">
                <a16:creationId xmlns:a16="http://schemas.microsoft.com/office/drawing/2014/main" id="{F9EFA840-AA10-E24C-9119-01892AAC44A7}"/>
              </a:ext>
            </a:extLst>
          </p:cNvPr>
          <p:cNvPicPr>
            <a:picLocks noChangeAspect="1"/>
          </p:cNvPicPr>
          <p:nvPr/>
        </p:nvPicPr>
        <p:blipFill rotWithShape="1">
          <a:blip r:embed="rId2">
            <a:extLst>
              <a:ext uri="{28A0092B-C50C-407E-A947-70E740481C1C}">
                <a14:useLocalDpi xmlns:a14="http://schemas.microsoft.com/office/drawing/2010/main" val="0"/>
              </a:ext>
            </a:extLst>
          </a:blip>
          <a:srcRect l="5958" t="4405" b="4405"/>
          <a:stretch/>
        </p:blipFill>
        <p:spPr>
          <a:xfrm>
            <a:off x="6363255" y="767570"/>
            <a:ext cx="5828746" cy="4235354"/>
          </a:xfrm>
          <a:prstGeom prst="rect">
            <a:avLst/>
          </a:prstGeom>
        </p:spPr>
      </p:pic>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56DD0516-E8BF-CB4C-930D-ED030DE5F1A5}"/>
                  </a:ext>
                </a:extLst>
              </p:cNvPr>
              <p:cNvSpPr>
                <a:spLocks noChangeAspect="1"/>
              </p:cNvSpPr>
              <p:nvPr/>
            </p:nvSpPr>
            <p:spPr>
              <a:xfrm>
                <a:off x="6337737" y="4973892"/>
                <a:ext cx="5854263" cy="1815882"/>
              </a:xfrm>
              <a:prstGeom prst="rect">
                <a:avLst/>
              </a:prstGeom>
              <a:solidFill>
                <a:srgbClr val="FFC000"/>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Gun high voltage: </a:t>
                </a:r>
                <a:r>
                  <a:rPr lang="en-US" sz="1400" dirty="0" smtClean="0">
                    <a:solidFill>
                      <a:prstClr val="black"/>
                    </a:solidFill>
                    <a:latin typeface="Arial" panose="020B0604020202020204" pitchFamily="34" charset="0"/>
                    <a:cs typeface="Arial" panose="020B0604020202020204" pitchFamily="34" charset="0"/>
                  </a:rPr>
                  <a:t>100 </a:t>
                </a:r>
                <a:r>
                  <a:rPr lang="en-US" sz="1400" dirty="0">
                    <a:solidFill>
                      <a:prstClr val="black"/>
                    </a:solidFill>
                    <a:latin typeface="Arial" panose="020B0604020202020204" pitchFamily="34" charset="0"/>
                    <a:cs typeface="Arial" panose="020B0604020202020204" pitchFamily="34" charset="0"/>
                  </a:rPr>
                  <a:t>– 300 kV</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Average beam currents up to 30 mA CW</a:t>
                </a:r>
              </a:p>
              <a:p>
                <a:pPr marL="342900" indent="-342900">
                  <a:buFont typeface="Arial" panose="020B0604020202020204" pitchFamily="34" charset="0"/>
                  <a:buChar char="•"/>
                  <a:defRPr/>
                </a:pPr>
                <a14:m>
                  <m:oMath xmlns:m="http://schemas.openxmlformats.org/officeDocument/2006/math">
                    <m:sSub>
                      <m:sSubPr>
                        <m:ctrlPr>
                          <a:rPr lang="en-US" sz="1400" i="1">
                            <a:solidFill>
                              <a:prstClr val="black"/>
                            </a:solidFill>
                            <a:latin typeface="Cambria Math" panose="02040503050406030204" pitchFamily="18" charset="0"/>
                          </a:rPr>
                        </m:ctrlPr>
                      </m:sSubPr>
                      <m:e>
                        <m:r>
                          <m:rPr>
                            <m:sty m:val="p"/>
                          </m:rPr>
                          <a:rPr lang="en-US" sz="1400" b="0" i="0" smtClean="0">
                            <a:solidFill>
                              <a:prstClr val="black"/>
                            </a:solidFill>
                            <a:latin typeface="Cambria Math" panose="02040503050406030204" pitchFamily="18" charset="0"/>
                          </a:rPr>
                          <m:t>L</m:t>
                        </m:r>
                        <m:r>
                          <m:rPr>
                            <m:sty m:val="p"/>
                          </m:rPr>
                          <a:rPr lang="en-US" sz="1400" b="0" i="1" smtClean="0">
                            <a:solidFill>
                              <a:prstClr val="black"/>
                            </a:solidFill>
                            <a:latin typeface="Cambria Math" panose="02040503050406030204" pitchFamily="18" charset="0"/>
                          </a:rPr>
                          <m:t>a</m:t>
                        </m:r>
                        <m:r>
                          <m:rPr>
                            <m:sty m:val="p"/>
                          </m:rPr>
                          <a:rPr lang="en-US" sz="1400" b="0" i="0" smtClean="0">
                            <a:solidFill>
                              <a:prstClr val="black"/>
                            </a:solidFill>
                            <a:latin typeface="Cambria Math" panose="02040503050406030204" pitchFamily="18" charset="0"/>
                          </a:rPr>
                          <m:t>ser</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spot</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size</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at</m:t>
                        </m:r>
                        <m:r>
                          <a:rPr lang="en-US" sz="1400" b="0" i="0" smtClean="0">
                            <a:solidFill>
                              <a:prstClr val="black"/>
                            </a:solidFill>
                            <a:latin typeface="Cambria Math" panose="02040503050406030204" pitchFamily="18" charset="0"/>
                          </a:rPr>
                          <m:t> </m:t>
                        </m:r>
                        <m:r>
                          <m:rPr>
                            <m:sty m:val="p"/>
                          </m:rPr>
                          <a:rPr lang="en-US" sz="1400" b="0" i="0" smtClean="0">
                            <a:solidFill>
                              <a:prstClr val="black"/>
                            </a:solidFill>
                            <a:latin typeface="Cambria Math" panose="02040503050406030204" pitchFamily="18" charset="0"/>
                          </a:rPr>
                          <m:t>cathode</m:t>
                        </m:r>
                        <m:r>
                          <a:rPr lang="en-US" sz="1400" b="0" i="0" smtClean="0">
                            <a:solidFill>
                              <a:prstClr val="black"/>
                            </a:solidFill>
                            <a:latin typeface="Cambria Math" panose="02040503050406030204" pitchFamily="18" charset="0"/>
                          </a:rPr>
                          <m:t> </m:t>
                        </m:r>
                        <m:r>
                          <a:rPr lang="en-US" sz="1400" i="1">
                            <a:solidFill>
                              <a:prstClr val="black"/>
                            </a:solidFill>
                            <a:latin typeface="Cambria Math"/>
                          </a:rPr>
                          <m:t>𝑎</m:t>
                        </m:r>
                      </m:e>
                      <m:sub>
                        <m:r>
                          <a:rPr lang="en-US" sz="1400" i="1">
                            <a:solidFill>
                              <a:prstClr val="black"/>
                            </a:solidFill>
                            <a:latin typeface="Cambria Math"/>
                          </a:rPr>
                          <m:t>0</m:t>
                        </m:r>
                      </m:sub>
                    </m:sSub>
                  </m:oMath>
                </a14:m>
                <a:r>
                  <a:rPr lang="en-US" sz="1400" dirty="0">
                    <a:solidFill>
                      <a:prstClr val="black"/>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0.1 - 1.0 mm </a:t>
                </a:r>
                <a:r>
                  <a:rPr lang="en-US" sz="1400" dirty="0" err="1">
                    <a:latin typeface="Arial" panose="020B0604020202020204" pitchFamily="34" charset="0"/>
                    <a:cs typeface="Arial" panose="020B0604020202020204" pitchFamily="34" charset="0"/>
                  </a:rPr>
                  <a:t>rms</a:t>
                </a:r>
                <a:r>
                  <a:rPr lang="en-US" sz="1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pulse length: 50 </a:t>
                </a:r>
                <a:r>
                  <a:rPr lang="en-US" sz="1400" dirty="0" err="1">
                    <a:solidFill>
                      <a:prstClr val="black"/>
                    </a:solidFill>
                    <a:latin typeface="Arial" panose="020B0604020202020204" pitchFamily="34" charset="0"/>
                    <a:cs typeface="Arial" panose="020B0604020202020204" pitchFamily="34" charset="0"/>
                  </a:rPr>
                  <a:t>ps</a:t>
                </a:r>
                <a:r>
                  <a:rPr lang="en-US" sz="1400" dirty="0">
                    <a:solidFill>
                      <a:prstClr val="black"/>
                    </a:solidFill>
                    <a:latin typeface="Arial" panose="020B0604020202020204" pitchFamily="34" charset="0"/>
                    <a:cs typeface="Arial" panose="020B0604020202020204" pitchFamily="34" charset="0"/>
                  </a:rPr>
                  <a:t> FWHM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wavelength 532 nm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operating frequency: </a:t>
                </a:r>
                <a:r>
                  <a:rPr lang="en-US" sz="1400" dirty="0">
                    <a:latin typeface="Arial" panose="020B0604020202020204" pitchFamily="34" charset="0"/>
                    <a:cs typeface="Arial" panose="020B0604020202020204" pitchFamily="34" charset="0"/>
                  </a:rPr>
                  <a:t>1-15 Hz </a:t>
                </a:r>
                <a:r>
                  <a:rPr lang="en-US" sz="1400" dirty="0">
                    <a:solidFill>
                      <a:prstClr val="black"/>
                    </a:solidFill>
                    <a:latin typeface="Arial" panose="020B0604020202020204" pitchFamily="34" charset="0"/>
                    <a:cs typeface="Arial" panose="020B0604020202020204" pitchFamily="34" charset="0"/>
                  </a:rPr>
                  <a:t>,  or 100-500 MHz</a:t>
                </a: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Longitudinal magnetic field at cathode </a:t>
                </a:r>
                <a:r>
                  <a:rPr lang="en-US" sz="1400" i="1" dirty="0" err="1">
                    <a:latin typeface="Arial" panose="020B0604020202020204" pitchFamily="34" charset="0"/>
                    <a:cs typeface="Arial" panose="020B0604020202020204" pitchFamily="34" charset="0"/>
                  </a:rPr>
                  <a:t>B</a:t>
                </a:r>
                <a:r>
                  <a:rPr lang="en-US" sz="1400" i="1" baseline="-25000" dirty="0" err="1">
                    <a:latin typeface="Arial" panose="020B0604020202020204" pitchFamily="34" charset="0"/>
                    <a:cs typeface="Arial" panose="020B0604020202020204" pitchFamily="34" charset="0"/>
                  </a:rPr>
                  <a:t>z</a:t>
                </a:r>
                <a:r>
                  <a:rPr lang="en-US" sz="1400" dirty="0">
                    <a:latin typeface="Arial" panose="020B0604020202020204" pitchFamily="34" charset="0"/>
                    <a:cs typeface="Arial" panose="020B0604020202020204" pitchFamily="34" charset="0"/>
                  </a:rPr>
                  <a:t> = 0 - 1.5 </a:t>
                </a:r>
                <a:r>
                  <a:rPr lang="en-US" sz="1400" dirty="0" err="1">
                    <a:solidFill>
                      <a:prstClr val="black"/>
                    </a:solidFill>
                    <a:latin typeface="Arial" panose="020B0604020202020204" pitchFamily="34" charset="0"/>
                    <a:cs typeface="Arial" panose="020B0604020202020204" pitchFamily="34" charset="0"/>
                  </a:rPr>
                  <a:t>kG</a:t>
                </a:r>
                <a:r>
                  <a:rPr lang="en-US" sz="1400" dirty="0">
                    <a:solidFill>
                      <a:prstClr val="black"/>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Target Bunch charge: 3 </a:t>
                </a:r>
                <a:r>
                  <a:rPr lang="en-US" sz="1400" dirty="0" err="1">
                    <a:solidFill>
                      <a:prstClr val="black"/>
                    </a:solidFill>
                    <a:latin typeface="Arial" panose="020B0604020202020204" pitchFamily="34" charset="0"/>
                    <a:cs typeface="Arial" panose="020B0604020202020204" pitchFamily="34" charset="0"/>
                  </a:rPr>
                  <a:t>nC</a:t>
                </a:r>
                <a:endParaRPr lang="en-US" sz="1400" dirty="0">
                  <a:solidFill>
                    <a:prstClr val="black"/>
                  </a:solidFill>
                  <a:latin typeface="Arial" panose="020B0604020202020204" pitchFamily="34" charset="0"/>
                  <a:cs typeface="Arial" panose="020B0604020202020204" pitchFamily="34" charset="0"/>
                </a:endParaRPr>
              </a:p>
            </p:txBody>
          </p:sp>
        </mc:Choice>
        <mc:Fallback>
          <p:sp>
            <p:nvSpPr>
              <p:cNvPr id="10" name="Rectangle 9">
                <a:extLst>
                  <a:ext uri="{FF2B5EF4-FFF2-40B4-BE49-F238E27FC236}">
                    <a16:creationId xmlns:a16="http://schemas.microsoft.com/office/drawing/2014/main" id="{56DD0516-E8BF-CB4C-930D-ED030DE5F1A5}"/>
                  </a:ext>
                </a:extLst>
              </p:cNvPr>
              <p:cNvSpPr>
                <a:spLocks noRot="1" noChangeAspect="1" noMove="1" noResize="1" noEditPoints="1" noAdjustHandles="1" noChangeArrowheads="1" noChangeShapeType="1" noTextEdit="1"/>
              </p:cNvSpPr>
              <p:nvPr/>
            </p:nvSpPr>
            <p:spPr>
              <a:xfrm>
                <a:off x="6337737" y="4973892"/>
                <a:ext cx="5854263" cy="1815882"/>
              </a:xfrm>
              <a:prstGeom prst="rect">
                <a:avLst/>
              </a:prstGeom>
              <a:blipFill>
                <a:blip r:embed="rId3"/>
                <a:stretch>
                  <a:fillRect l="-208" t="-671" b="-23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46324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572"/>
            <a:ext cx="12192000" cy="651642"/>
          </a:xfrm>
        </p:spPr>
        <p:txBody>
          <a:bodyPr>
            <a:noAutofit/>
          </a:bodyPr>
          <a:lstStyle/>
          <a:p>
            <a:r>
              <a:rPr lang="en-US" dirty="0"/>
              <a:t>The magnetized source consists of a 300 kV inverted electron gun with </a:t>
            </a:r>
            <a:r>
              <a:rPr lang="en-US" dirty="0" err="1"/>
              <a:t>K</a:t>
            </a:r>
            <a:r>
              <a:rPr lang="en-US" baseline="-25000" dirty="0" err="1"/>
              <a:t>x</a:t>
            </a:r>
            <a:r>
              <a:rPr lang="en-US" dirty="0" err="1"/>
              <a:t>Cs</a:t>
            </a:r>
            <a:r>
              <a:rPr lang="en-US" baseline="-25000" dirty="0" err="1"/>
              <a:t>y</a:t>
            </a:r>
            <a:r>
              <a:rPr lang="en-US" dirty="0" err="1"/>
              <a:t>Sb</a:t>
            </a:r>
            <a:r>
              <a:rPr lang="en-US" dirty="0"/>
              <a:t> photocathode and a cathode solenoid magnetization coil</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7</a:t>
            </a:fld>
            <a:endParaRPr lang="en-US" dirty="0"/>
          </a:p>
        </p:txBody>
      </p:sp>
      <p:sp>
        <p:nvSpPr>
          <p:cNvPr id="27" name="Content Placeholder 2"/>
          <p:cNvSpPr>
            <a:spLocks noGrp="1"/>
          </p:cNvSpPr>
          <p:nvPr>
            <p:ph idx="1"/>
          </p:nvPr>
        </p:nvSpPr>
        <p:spPr>
          <a:xfrm>
            <a:off x="122728" y="4016196"/>
            <a:ext cx="3998857" cy="2841804"/>
          </a:xfrm>
        </p:spPr>
        <p:txBody>
          <a:bodyPr wrap="square">
            <a:spAutoFit/>
          </a:bodyPr>
          <a:lstStyle/>
          <a:p>
            <a:pPr>
              <a:lnSpc>
                <a:spcPct val="100000"/>
              </a:lnSpc>
            </a:pPr>
            <a:r>
              <a:rPr lang="en-US" sz="1800" dirty="0">
                <a:latin typeface="Arial" panose="020B0604020202020204" pitchFamily="34" charset="0"/>
              </a:rPr>
              <a:t>Is based on doped-alumina inverted insulator and triple point junction shield for max gradient of 10 MV/m at 350 kV</a:t>
            </a:r>
          </a:p>
          <a:p>
            <a:pPr>
              <a:lnSpc>
                <a:spcPct val="100000"/>
              </a:lnSpc>
            </a:pPr>
            <a:r>
              <a:rPr lang="en-US" sz="1800" dirty="0">
                <a:latin typeface="Arial" panose="020B0604020202020204" pitchFamily="34" charset="0"/>
              </a:rPr>
              <a:t>Has been high voltage conditioned to  360 kV in 70 hours</a:t>
            </a:r>
          </a:p>
          <a:p>
            <a:pPr>
              <a:lnSpc>
                <a:spcPct val="100000"/>
              </a:lnSpc>
            </a:pPr>
            <a:r>
              <a:rPr lang="en-US" sz="1800" dirty="0">
                <a:latin typeface="Arial" panose="020B0604020202020204" pitchFamily="34" charset="0"/>
              </a:rPr>
              <a:t>Nominal vacuum levels ~5x10</a:t>
            </a:r>
            <a:r>
              <a:rPr lang="en-US" sz="1800" baseline="30000" dirty="0">
                <a:latin typeface="Arial" panose="020B0604020202020204" pitchFamily="34" charset="0"/>
              </a:rPr>
              <a:t>-12</a:t>
            </a:r>
            <a:r>
              <a:rPr lang="en-US" sz="1800" dirty="0">
                <a:latin typeface="Arial" panose="020B0604020202020204" pitchFamily="34" charset="0"/>
              </a:rPr>
              <a:t> Torr after vacuum bake and high voltage conditioning</a:t>
            </a:r>
            <a:endParaRPr lang="en-US" sz="1800" dirty="0">
              <a:solidFill>
                <a:srgbClr val="000000"/>
              </a:solidFill>
              <a:latin typeface="Arial" panose="020B0604020202020204" pitchFamily="34" charset="0"/>
            </a:endParaRPr>
          </a:p>
        </p:txBody>
      </p:sp>
      <p:sp>
        <p:nvSpPr>
          <p:cNvPr id="26" name="Content Placeholder 2"/>
          <p:cNvSpPr txBox="1">
            <a:spLocks/>
          </p:cNvSpPr>
          <p:nvPr/>
        </p:nvSpPr>
        <p:spPr>
          <a:xfrm>
            <a:off x="8669064" y="3652345"/>
            <a:ext cx="3522936" cy="3205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latin typeface="Arial" panose="020B0604020202020204" pitchFamily="34" charset="0"/>
              </a:rPr>
              <a:t>The cathode  solenoid provides magnetic field up to 1.5 </a:t>
            </a:r>
            <a:r>
              <a:rPr lang="en-US" sz="1800" dirty="0" err="1">
                <a:latin typeface="Arial" panose="020B0604020202020204" pitchFamily="34" charset="0"/>
              </a:rPr>
              <a:t>kG</a:t>
            </a:r>
            <a:r>
              <a:rPr lang="en-US" sz="1800" dirty="0">
                <a:latin typeface="Arial" panose="020B0604020202020204" pitchFamily="34" charset="0"/>
              </a:rPr>
              <a:t> at the cathode using a 400 A, 80 VDC power supply</a:t>
            </a:r>
          </a:p>
          <a:p>
            <a:pPr>
              <a:lnSpc>
                <a:spcPct val="100000"/>
              </a:lnSpc>
            </a:pPr>
            <a:r>
              <a:rPr lang="en-US" sz="1800" dirty="0">
                <a:latin typeface="Arial" panose="020B0604020202020204" pitchFamily="34" charset="0"/>
              </a:rPr>
              <a:t>We learned how to energize solenoid without exciting new field emitters</a:t>
            </a:r>
          </a:p>
          <a:p>
            <a:pPr>
              <a:lnSpc>
                <a:spcPct val="100000"/>
              </a:lnSpc>
            </a:pPr>
            <a:r>
              <a:rPr lang="en-US" sz="1800" dirty="0">
                <a:solidFill>
                  <a:srgbClr val="000000"/>
                </a:solidFill>
                <a:latin typeface="Arial" panose="020B0604020202020204" pitchFamily="34" charset="0"/>
              </a:rPr>
              <a:t>Photogun operated at 300 kV with gun solenoid at 400 A</a:t>
            </a:r>
          </a:p>
        </p:txBody>
      </p:sp>
      <p:graphicFrame>
        <p:nvGraphicFramePr>
          <p:cNvPr id="35" name="Chart 34">
            <a:extLst>
              <a:ext uri="{FF2B5EF4-FFF2-40B4-BE49-F238E27FC236}">
                <a16:creationId xmlns:a16="http://schemas.microsoft.com/office/drawing/2014/main" id="{98C85C9F-FDE5-9B48-8C54-EB23FD1A2FCF}"/>
              </a:ext>
            </a:extLst>
          </p:cNvPr>
          <p:cNvGraphicFramePr>
            <a:graphicFrameLocks/>
          </p:cNvGraphicFramePr>
          <p:nvPr>
            <p:extLst>
              <p:ext uri="{D42A27DB-BD31-4B8C-83A1-F6EECF244321}">
                <p14:modId xmlns:p14="http://schemas.microsoft.com/office/powerpoint/2010/main" val="3302896539"/>
              </p:ext>
            </p:extLst>
          </p:nvPr>
        </p:nvGraphicFramePr>
        <p:xfrm>
          <a:off x="5591503" y="712077"/>
          <a:ext cx="6821214" cy="3061138"/>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Straight Connector 31">
            <a:extLst>
              <a:ext uri="{FF2B5EF4-FFF2-40B4-BE49-F238E27FC236}">
                <a16:creationId xmlns:a16="http://schemas.microsoft.com/office/drawing/2014/main" id="{106855CE-72EC-4645-8D64-9D0882F4CA11}"/>
              </a:ext>
            </a:extLst>
          </p:cNvPr>
          <p:cNvCxnSpPr>
            <a:cxnSpLocks/>
          </p:cNvCxnSpPr>
          <p:nvPr/>
        </p:nvCxnSpPr>
        <p:spPr>
          <a:xfrm>
            <a:off x="7577303" y="2236097"/>
            <a:ext cx="0" cy="88547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21583" y="1339695"/>
            <a:ext cx="2047355" cy="261610"/>
          </a:xfrm>
          <a:prstGeom prst="rect">
            <a:avLst/>
          </a:prstGeom>
        </p:spPr>
        <p:txBody>
          <a:bodyPr wrap="none">
            <a:spAutoFit/>
          </a:bodyPr>
          <a:lstStyle/>
          <a:p>
            <a:r>
              <a:rPr lang="en-US" sz="1100" dirty="0">
                <a:solidFill>
                  <a:srgbClr val="C00000"/>
                </a:solidFill>
              </a:rPr>
              <a:t>Magnetic Field with coil at 400 A</a:t>
            </a:r>
          </a:p>
        </p:txBody>
      </p:sp>
      <p:sp>
        <p:nvSpPr>
          <p:cNvPr id="13" name="Rectangle 12"/>
          <p:cNvSpPr/>
          <p:nvPr/>
        </p:nvSpPr>
        <p:spPr>
          <a:xfrm>
            <a:off x="7196273" y="1659488"/>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1</a:t>
            </a:r>
          </a:p>
        </p:txBody>
      </p:sp>
      <p:sp>
        <p:nvSpPr>
          <p:cNvPr id="37" name="Rectangle 36"/>
          <p:cNvSpPr/>
          <p:nvPr/>
        </p:nvSpPr>
        <p:spPr>
          <a:xfrm>
            <a:off x="8682183" y="1669277"/>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2</a:t>
            </a:r>
          </a:p>
        </p:txBody>
      </p:sp>
      <p:cxnSp>
        <p:nvCxnSpPr>
          <p:cNvPr id="38" name="Straight Connector 37">
            <a:extLst>
              <a:ext uri="{FF2B5EF4-FFF2-40B4-BE49-F238E27FC236}">
                <a16:creationId xmlns:a16="http://schemas.microsoft.com/office/drawing/2014/main" id="{106855CE-72EC-4645-8D64-9D0882F4CA11}"/>
              </a:ext>
            </a:extLst>
          </p:cNvPr>
          <p:cNvCxnSpPr>
            <a:cxnSpLocks/>
          </p:cNvCxnSpPr>
          <p:nvPr/>
        </p:nvCxnSpPr>
        <p:spPr>
          <a:xfrm>
            <a:off x="9138612" y="2246606"/>
            <a:ext cx="0" cy="87692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0088370" y="1366854"/>
            <a:ext cx="1325865" cy="600164"/>
          </a:xfrm>
          <a:prstGeom prst="rect">
            <a:avLst/>
          </a:prstGeom>
        </p:spPr>
        <p:txBody>
          <a:bodyPr wrap="square">
            <a:spAutoFit/>
          </a:bodyPr>
          <a:lstStyle/>
          <a:p>
            <a:r>
              <a:rPr lang="en-US" sz="1100" dirty="0">
                <a:solidFill>
                  <a:srgbClr val="00B0F0"/>
                </a:solidFill>
              </a:rPr>
              <a:t>Electrostatic Accelerating Field at 300 kV</a:t>
            </a:r>
          </a:p>
        </p:txBody>
      </p:sp>
      <p:pic>
        <p:nvPicPr>
          <p:cNvPr id="4" name="Picture 3">
            <a:extLst>
              <a:ext uri="{FF2B5EF4-FFF2-40B4-BE49-F238E27FC236}">
                <a16:creationId xmlns:a16="http://schemas.microsoft.com/office/drawing/2014/main" id="{6716D9FE-EECB-B34B-8594-E91CFA4BC9BF}"/>
              </a:ext>
            </a:extLst>
          </p:cNvPr>
          <p:cNvPicPr>
            <a:picLocks noChangeAspect="1"/>
          </p:cNvPicPr>
          <p:nvPr/>
        </p:nvPicPr>
        <p:blipFill>
          <a:blip r:embed="rId3"/>
          <a:stretch>
            <a:fillRect/>
          </a:stretch>
        </p:blipFill>
        <p:spPr>
          <a:xfrm>
            <a:off x="0" y="775894"/>
            <a:ext cx="4840870" cy="2892215"/>
          </a:xfrm>
          <a:prstGeom prst="rect">
            <a:avLst/>
          </a:prstGeom>
        </p:spPr>
      </p:pic>
      <p:pic>
        <p:nvPicPr>
          <p:cNvPr id="7" name="Picture 6">
            <a:extLst>
              <a:ext uri="{FF2B5EF4-FFF2-40B4-BE49-F238E27FC236}">
                <a16:creationId xmlns:a16="http://schemas.microsoft.com/office/drawing/2014/main" id="{427AD3CB-16A4-6D42-8CA8-B5E966C60FD4}"/>
              </a:ext>
            </a:extLst>
          </p:cNvPr>
          <p:cNvPicPr>
            <a:picLocks noChangeAspect="1"/>
          </p:cNvPicPr>
          <p:nvPr/>
        </p:nvPicPr>
        <p:blipFill rotWithShape="1">
          <a:blip r:embed="rId4"/>
          <a:srcRect t="5364" r="25977" b="20306"/>
          <a:stretch/>
        </p:blipFill>
        <p:spPr>
          <a:xfrm flipH="1">
            <a:off x="4151585" y="3668094"/>
            <a:ext cx="4235669" cy="3189906"/>
          </a:xfrm>
          <a:prstGeom prst="rect">
            <a:avLst/>
          </a:prstGeom>
        </p:spPr>
      </p:pic>
      <p:sp>
        <p:nvSpPr>
          <p:cNvPr id="11" name="Down Arrow 10">
            <a:extLst>
              <a:ext uri="{FF2B5EF4-FFF2-40B4-BE49-F238E27FC236}">
                <a16:creationId xmlns:a16="http://schemas.microsoft.com/office/drawing/2014/main" id="{D5DA8EC7-20FD-1A46-BE7D-0D5C76025A1D}"/>
              </a:ext>
            </a:extLst>
          </p:cNvPr>
          <p:cNvSpPr/>
          <p:nvPr/>
        </p:nvSpPr>
        <p:spPr>
          <a:xfrm>
            <a:off x="6716111" y="3436882"/>
            <a:ext cx="220716" cy="191288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a:extLst>
              <a:ext uri="{FF2B5EF4-FFF2-40B4-BE49-F238E27FC236}">
                <a16:creationId xmlns:a16="http://schemas.microsoft.com/office/drawing/2014/main" id="{780F9AD5-0877-4242-99E2-96CF4976BB09}"/>
              </a:ext>
            </a:extLst>
          </p:cNvPr>
          <p:cNvSpPr/>
          <p:nvPr/>
        </p:nvSpPr>
        <p:spPr>
          <a:xfrm>
            <a:off x="7499132" y="3368566"/>
            <a:ext cx="220716" cy="191288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06F05D11-B273-264E-AFD6-87CD19758B4B}"/>
              </a:ext>
            </a:extLst>
          </p:cNvPr>
          <p:cNvCxnSpPr>
            <a:cxnSpLocks/>
          </p:cNvCxnSpPr>
          <p:nvPr/>
        </p:nvCxnSpPr>
        <p:spPr>
          <a:xfrm>
            <a:off x="6825813" y="1600221"/>
            <a:ext cx="0" cy="147931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24E6C8-F95B-3B4A-B75E-FEF7EAA4368D}"/>
              </a:ext>
            </a:extLst>
          </p:cNvPr>
          <p:cNvSpPr txBox="1"/>
          <p:nvPr/>
        </p:nvSpPr>
        <p:spPr>
          <a:xfrm>
            <a:off x="1156138" y="3615558"/>
            <a:ext cx="1967398" cy="461665"/>
          </a:xfrm>
          <a:prstGeom prst="rect">
            <a:avLst/>
          </a:prstGeom>
          <a:noFill/>
        </p:spPr>
        <p:txBody>
          <a:bodyPr wrap="none" rtlCol="0">
            <a:spAutoFit/>
          </a:bodyPr>
          <a:lstStyle/>
          <a:p>
            <a:r>
              <a:rPr lang="en-US" sz="2400" b="1" u="sng" dirty="0"/>
              <a:t>The photogun</a:t>
            </a:r>
          </a:p>
        </p:txBody>
      </p:sp>
    </p:spTree>
    <p:extLst>
      <p:ext uri="{BB962C8B-B14F-4D97-AF65-F5344CB8AC3E}">
        <p14:creationId xmlns:p14="http://schemas.microsoft.com/office/powerpoint/2010/main" val="215818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2662"/>
          </a:xfrm>
        </p:spPr>
        <p:txBody>
          <a:bodyPr>
            <a:normAutofit fontScale="90000"/>
          </a:bodyPr>
          <a:lstStyle/>
          <a:p>
            <a:r>
              <a:rPr lang="en-US" dirty="0" err="1"/>
              <a:t>K</a:t>
            </a:r>
            <a:r>
              <a:rPr lang="en-US" baseline="-25000" dirty="0" err="1"/>
              <a:t>x</a:t>
            </a:r>
            <a:r>
              <a:rPr lang="en-US" dirty="0" err="1"/>
              <a:t>Cs</a:t>
            </a:r>
            <a:r>
              <a:rPr lang="en-US" baseline="-25000" dirty="0" err="1"/>
              <a:t>y</a:t>
            </a:r>
            <a:r>
              <a:rPr lang="en-US" dirty="0" err="1"/>
              <a:t>Sb</a:t>
            </a:r>
            <a:r>
              <a:rPr lang="en-US" dirty="0"/>
              <a:t> photocathode films are grown on substrates in a vacuum chamber connected to the photogun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8</a:t>
            </a:fld>
            <a:endParaRPr lang="en-US" dirty="0"/>
          </a:p>
        </p:txBody>
      </p:sp>
      <p:grpSp>
        <p:nvGrpSpPr>
          <p:cNvPr id="12" name="Group 11"/>
          <p:cNvGrpSpPr>
            <a:grpSpLocks noChangeAspect="1"/>
          </p:cNvGrpSpPr>
          <p:nvPr/>
        </p:nvGrpSpPr>
        <p:grpSpPr>
          <a:xfrm>
            <a:off x="8442212" y="4889191"/>
            <a:ext cx="2246810" cy="1968809"/>
            <a:chOff x="5031100" y="892851"/>
            <a:chExt cx="3800475" cy="3330238"/>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6288" b="3368"/>
            <a:stretch/>
          </p:blipFill>
          <p:spPr>
            <a:xfrm>
              <a:off x="5031100" y="892851"/>
              <a:ext cx="3800475" cy="3330238"/>
            </a:xfrm>
            <a:prstGeom prst="rect">
              <a:avLst/>
            </a:prstGeom>
          </p:spPr>
        </p:pic>
        <p:pic>
          <p:nvPicPr>
            <p:cNvPr id="14" name="Picture 13"/>
            <p:cNvPicPr>
              <a:picLocks/>
            </p:cNvPicPr>
            <p:nvPr/>
          </p:nvPicPr>
          <p:blipFill>
            <a:blip r:embed="rId3"/>
            <a:stretch>
              <a:fillRect/>
            </a:stretch>
          </p:blipFill>
          <p:spPr>
            <a:xfrm>
              <a:off x="5651494" y="1112430"/>
              <a:ext cx="2423160" cy="2487168"/>
            </a:xfrm>
            <a:prstGeom prst="rect">
              <a:avLst/>
            </a:prstGeom>
          </p:spPr>
        </p:pic>
        <p:pic>
          <p:nvPicPr>
            <p:cNvPr id="15" name="Picture 14"/>
            <p:cNvPicPr>
              <a:picLocks/>
            </p:cNvPicPr>
            <p:nvPr/>
          </p:nvPicPr>
          <p:blipFill>
            <a:blip r:embed="rId4"/>
            <a:stretch>
              <a:fillRect/>
            </a:stretch>
          </p:blipFill>
          <p:spPr>
            <a:xfrm>
              <a:off x="8131804" y="1031000"/>
              <a:ext cx="186695" cy="2651760"/>
            </a:xfrm>
            <a:prstGeom prst="rect">
              <a:avLst/>
            </a:prstGeom>
          </p:spPr>
        </p:pic>
      </p:grpSp>
      <p:sp>
        <p:nvSpPr>
          <p:cNvPr id="18" name="Content Placeholder 2"/>
          <p:cNvSpPr>
            <a:spLocks noGrp="1"/>
          </p:cNvSpPr>
          <p:nvPr>
            <p:ph idx="1"/>
          </p:nvPr>
        </p:nvSpPr>
        <p:spPr>
          <a:xfrm>
            <a:off x="7798676" y="796684"/>
            <a:ext cx="4220236" cy="4216539"/>
          </a:xfrm>
        </p:spPr>
        <p:txBody>
          <a:bodyPr wrap="square">
            <a:spAutoFit/>
          </a:bodyPr>
          <a:lstStyle/>
          <a:p>
            <a:r>
              <a:rPr lang="en-US" sz="1800" dirty="0" err="1"/>
              <a:t>K</a:t>
            </a:r>
            <a:r>
              <a:rPr lang="en-US" sz="1800" baseline="-25000" dirty="0" err="1"/>
              <a:t>x</a:t>
            </a:r>
            <a:r>
              <a:rPr lang="en-US" sz="1800" dirty="0" err="1"/>
              <a:t>Cs</a:t>
            </a:r>
            <a:r>
              <a:rPr lang="en-US" sz="1800" baseline="-25000" dirty="0" err="1"/>
              <a:t>y</a:t>
            </a:r>
            <a:r>
              <a:rPr lang="en-US" sz="1800" dirty="0" err="1"/>
              <a:t>Sb</a:t>
            </a:r>
            <a:r>
              <a:rPr lang="en-US" sz="1800" dirty="0"/>
              <a:t> grown with a mask – limit photocathode active area (3 and 5 mm diameter) to reduce beam halo and prolong quantum efficiency operating lifetime</a:t>
            </a:r>
          </a:p>
          <a:p>
            <a:r>
              <a:rPr lang="en-US" sz="1800" dirty="0"/>
              <a:t>Active area can be offset from electrostatic center to minimize damaging on the emission area from ion back bombardment and micro-arcing events during high current run</a:t>
            </a:r>
          </a:p>
          <a:p>
            <a:r>
              <a:rPr lang="en-US" sz="1800" b="1" dirty="0"/>
              <a:t>Moly substrate </a:t>
            </a:r>
            <a:r>
              <a:rPr lang="en-US" sz="1800" dirty="0"/>
              <a:t>to reduce laser induced thermal desorption of chemicals during high current run</a:t>
            </a:r>
          </a:p>
          <a:p>
            <a:r>
              <a:rPr lang="en-US" sz="1800" dirty="0"/>
              <a:t>Consistently fabricated photocathodes with 5-9% QE</a:t>
            </a:r>
          </a:p>
        </p:txBody>
      </p:sp>
      <p:grpSp>
        <p:nvGrpSpPr>
          <p:cNvPr id="24" name="Group 23">
            <a:extLst>
              <a:ext uri="{FF2B5EF4-FFF2-40B4-BE49-F238E27FC236}">
                <a16:creationId xmlns:a16="http://schemas.microsoft.com/office/drawing/2014/main" id="{B179B035-0CCE-804F-A96E-A4E4691425BF}"/>
              </a:ext>
            </a:extLst>
          </p:cNvPr>
          <p:cNvGrpSpPr/>
          <p:nvPr/>
        </p:nvGrpSpPr>
        <p:grpSpPr>
          <a:xfrm>
            <a:off x="0" y="777764"/>
            <a:ext cx="3740086" cy="5998471"/>
            <a:chOff x="130204" y="0"/>
            <a:chExt cx="4343740" cy="6872700"/>
          </a:xfrm>
        </p:grpSpPr>
        <p:pic>
          <p:nvPicPr>
            <p:cNvPr id="25" name="Picture 24">
              <a:extLst>
                <a:ext uri="{FF2B5EF4-FFF2-40B4-BE49-F238E27FC236}">
                  <a16:creationId xmlns:a16="http://schemas.microsoft.com/office/drawing/2014/main" id="{F17B0241-360E-8C4C-91F4-E9016EC1645A}"/>
                </a:ext>
              </a:extLst>
            </p:cNvPr>
            <p:cNvPicPr>
              <a:picLocks noChangeAspect="1"/>
            </p:cNvPicPr>
            <p:nvPr/>
          </p:nvPicPr>
          <p:blipFill rotWithShape="1">
            <a:blip r:embed="rId5"/>
            <a:srcRect l="22281" t="1031" r="21541" b="6801"/>
            <a:stretch/>
          </p:blipFill>
          <p:spPr>
            <a:xfrm>
              <a:off x="1350499" y="0"/>
              <a:ext cx="3040531" cy="6231988"/>
            </a:xfrm>
            <a:prstGeom prst="rect">
              <a:avLst/>
            </a:prstGeom>
          </p:spPr>
        </p:pic>
        <p:sp>
          <p:nvSpPr>
            <p:cNvPr id="26" name="TextBox 25">
              <a:extLst>
                <a:ext uri="{FF2B5EF4-FFF2-40B4-BE49-F238E27FC236}">
                  <a16:creationId xmlns:a16="http://schemas.microsoft.com/office/drawing/2014/main" id="{84781A83-7F64-EF4E-88A4-ACA3C9A8B92F}"/>
                </a:ext>
              </a:extLst>
            </p:cNvPr>
            <p:cNvSpPr txBox="1"/>
            <p:nvPr/>
          </p:nvSpPr>
          <p:spPr>
            <a:xfrm>
              <a:off x="130204" y="2756734"/>
              <a:ext cx="1295912" cy="846318"/>
            </a:xfrm>
            <a:prstGeom prst="rect">
              <a:avLst/>
            </a:prstGeom>
            <a:noFill/>
          </p:spPr>
          <p:txBody>
            <a:bodyPr wrap="none" rtlCol="0">
              <a:spAutoFit/>
            </a:bodyPr>
            <a:lstStyle/>
            <a:p>
              <a:r>
                <a:rPr lang="en-US" sz="1400" b="1" dirty="0"/>
                <a:t>Rotary</a:t>
              </a:r>
            </a:p>
            <a:p>
              <a:r>
                <a:rPr lang="en-US" sz="1400" b="1" dirty="0"/>
                <a:t>Fork </a:t>
              </a:r>
            </a:p>
            <a:p>
              <a:r>
                <a:rPr lang="en-US" sz="1400" b="1" dirty="0"/>
                <a:t>Manipulator</a:t>
              </a:r>
            </a:p>
          </p:txBody>
        </p:sp>
        <p:sp>
          <p:nvSpPr>
            <p:cNvPr id="27" name="TextBox 26">
              <a:extLst>
                <a:ext uri="{FF2B5EF4-FFF2-40B4-BE49-F238E27FC236}">
                  <a16:creationId xmlns:a16="http://schemas.microsoft.com/office/drawing/2014/main" id="{29398735-B4DD-8C4A-B5F1-825FD3C1023A}"/>
                </a:ext>
              </a:extLst>
            </p:cNvPr>
            <p:cNvSpPr txBox="1"/>
            <p:nvPr/>
          </p:nvSpPr>
          <p:spPr>
            <a:xfrm>
              <a:off x="334577" y="402413"/>
              <a:ext cx="1100814" cy="1586847"/>
            </a:xfrm>
            <a:prstGeom prst="rect">
              <a:avLst/>
            </a:prstGeom>
            <a:noFill/>
          </p:spPr>
          <p:txBody>
            <a:bodyPr wrap="square" rtlCol="0">
              <a:spAutoFit/>
            </a:bodyPr>
            <a:lstStyle/>
            <a:p>
              <a:r>
                <a:rPr lang="en-US" sz="1400" b="1" dirty="0"/>
                <a:t>Photo</a:t>
              </a:r>
            </a:p>
            <a:p>
              <a:r>
                <a:rPr lang="en-US" sz="1400" b="1" dirty="0"/>
                <a:t>cathode</a:t>
              </a:r>
            </a:p>
            <a:p>
              <a:r>
                <a:rPr lang="en-US" sz="1400" b="1" dirty="0"/>
                <a:t>puck facing down for activation</a:t>
              </a:r>
            </a:p>
          </p:txBody>
        </p:sp>
        <p:sp>
          <p:nvSpPr>
            <p:cNvPr id="28" name="TextBox 27">
              <a:extLst>
                <a:ext uri="{FF2B5EF4-FFF2-40B4-BE49-F238E27FC236}">
                  <a16:creationId xmlns:a16="http://schemas.microsoft.com/office/drawing/2014/main" id="{8BBC6A8B-7878-7D44-A612-EC5EA4B32DAA}"/>
                </a:ext>
              </a:extLst>
            </p:cNvPr>
            <p:cNvSpPr txBox="1"/>
            <p:nvPr/>
          </p:nvSpPr>
          <p:spPr>
            <a:xfrm>
              <a:off x="168988" y="5233117"/>
              <a:ext cx="1487414" cy="599475"/>
            </a:xfrm>
            <a:prstGeom prst="rect">
              <a:avLst/>
            </a:prstGeom>
            <a:noFill/>
          </p:spPr>
          <p:txBody>
            <a:bodyPr wrap="square" rtlCol="0">
              <a:spAutoFit/>
            </a:bodyPr>
            <a:lstStyle/>
            <a:p>
              <a:r>
                <a:rPr lang="en-US" sz="1400" b="1" dirty="0"/>
                <a:t>Activation mask</a:t>
              </a:r>
            </a:p>
          </p:txBody>
        </p:sp>
        <p:sp>
          <p:nvSpPr>
            <p:cNvPr id="29" name="TextBox 28">
              <a:extLst>
                <a:ext uri="{FF2B5EF4-FFF2-40B4-BE49-F238E27FC236}">
                  <a16:creationId xmlns:a16="http://schemas.microsoft.com/office/drawing/2014/main" id="{BFE8E30F-9019-0D45-8C6C-BD1FA69E804D}"/>
                </a:ext>
              </a:extLst>
            </p:cNvPr>
            <p:cNvSpPr txBox="1"/>
            <p:nvPr/>
          </p:nvSpPr>
          <p:spPr>
            <a:xfrm>
              <a:off x="376183" y="5905858"/>
              <a:ext cx="960247" cy="846318"/>
            </a:xfrm>
            <a:prstGeom prst="rect">
              <a:avLst/>
            </a:prstGeom>
            <a:noFill/>
          </p:spPr>
          <p:txBody>
            <a:bodyPr wrap="square" rtlCol="0">
              <a:spAutoFit/>
            </a:bodyPr>
            <a:lstStyle/>
            <a:p>
              <a:r>
                <a:rPr lang="en-US" sz="1400" b="1" dirty="0"/>
                <a:t>Effusion Cs-K source</a:t>
              </a:r>
            </a:p>
          </p:txBody>
        </p:sp>
        <p:sp>
          <p:nvSpPr>
            <p:cNvPr id="30" name="TextBox 29">
              <a:extLst>
                <a:ext uri="{FF2B5EF4-FFF2-40B4-BE49-F238E27FC236}">
                  <a16:creationId xmlns:a16="http://schemas.microsoft.com/office/drawing/2014/main" id="{B3C347F6-8EA8-0349-A4B5-F223DD0ECF3F}"/>
                </a:ext>
              </a:extLst>
            </p:cNvPr>
            <p:cNvSpPr txBox="1"/>
            <p:nvPr/>
          </p:nvSpPr>
          <p:spPr>
            <a:xfrm>
              <a:off x="2952091" y="6273225"/>
              <a:ext cx="1521853" cy="599475"/>
            </a:xfrm>
            <a:prstGeom prst="rect">
              <a:avLst/>
            </a:prstGeom>
            <a:noFill/>
          </p:spPr>
          <p:txBody>
            <a:bodyPr wrap="none" rtlCol="0">
              <a:spAutoFit/>
            </a:bodyPr>
            <a:lstStyle/>
            <a:p>
              <a:pPr algn="ctr"/>
              <a:r>
                <a:rPr lang="en-US" sz="1400" b="1" dirty="0"/>
                <a:t>Sb </a:t>
              </a:r>
            </a:p>
            <a:p>
              <a:pPr algn="ctr"/>
              <a:r>
                <a:rPr lang="en-US" sz="1400" b="1" dirty="0"/>
                <a:t>pellets crucible</a:t>
              </a:r>
            </a:p>
          </p:txBody>
        </p:sp>
        <p:cxnSp>
          <p:nvCxnSpPr>
            <p:cNvPr id="31" name="Straight Arrow Connector 30">
              <a:extLst>
                <a:ext uri="{FF2B5EF4-FFF2-40B4-BE49-F238E27FC236}">
                  <a16:creationId xmlns:a16="http://schemas.microsoft.com/office/drawing/2014/main" id="{C019FD2A-F096-984A-9A67-5A7BED3E38C6}"/>
                </a:ext>
              </a:extLst>
            </p:cNvPr>
            <p:cNvCxnSpPr>
              <a:cxnSpLocks/>
            </p:cNvCxnSpPr>
            <p:nvPr/>
          </p:nvCxnSpPr>
          <p:spPr>
            <a:xfrm flipH="1" flipV="1">
              <a:off x="3826412" y="6063175"/>
              <a:ext cx="208960" cy="43060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31C4A5-3BE0-7C4D-B695-01733853B5CB}"/>
                </a:ext>
              </a:extLst>
            </p:cNvPr>
            <p:cNvCxnSpPr>
              <a:cxnSpLocks/>
            </p:cNvCxnSpPr>
            <p:nvPr/>
          </p:nvCxnSpPr>
          <p:spPr>
            <a:xfrm>
              <a:off x="703385" y="2250831"/>
              <a:ext cx="1927273"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278774-BDB3-2C44-B56D-F2C65BA6B23C}"/>
                </a:ext>
              </a:extLst>
            </p:cNvPr>
            <p:cNvCxnSpPr>
              <a:cxnSpLocks/>
            </p:cNvCxnSpPr>
            <p:nvPr/>
          </p:nvCxnSpPr>
          <p:spPr>
            <a:xfrm flipV="1">
              <a:off x="1153551" y="6288259"/>
              <a:ext cx="1041009" cy="28135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FC58BEC-7A0E-FB40-BF33-84FAB1C4B2C8}"/>
                </a:ext>
              </a:extLst>
            </p:cNvPr>
            <p:cNvCxnSpPr>
              <a:cxnSpLocks/>
            </p:cNvCxnSpPr>
            <p:nvPr/>
          </p:nvCxnSpPr>
          <p:spPr>
            <a:xfrm flipV="1">
              <a:off x="1181686" y="5134708"/>
              <a:ext cx="1392702" cy="52050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52BAF5-77F8-CF4E-BED4-77D68F2F0A56}"/>
                </a:ext>
              </a:extLst>
            </p:cNvPr>
            <p:cNvCxnSpPr>
              <a:cxnSpLocks/>
            </p:cNvCxnSpPr>
            <p:nvPr/>
          </p:nvCxnSpPr>
          <p:spPr>
            <a:xfrm>
              <a:off x="2202403" y="3179298"/>
              <a:ext cx="0" cy="41168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29656C7-23F2-7244-B4EF-4666D3BE1EE6}"/>
                </a:ext>
              </a:extLst>
            </p:cNvPr>
            <p:cNvCxnSpPr>
              <a:cxnSpLocks/>
            </p:cNvCxnSpPr>
            <p:nvPr/>
          </p:nvCxnSpPr>
          <p:spPr>
            <a:xfrm>
              <a:off x="984738" y="3165231"/>
              <a:ext cx="1209822" cy="0"/>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784AF73-2841-2D4E-B045-F56A20A32DDF}"/>
                </a:ext>
              </a:extLst>
            </p:cNvPr>
            <p:cNvCxnSpPr>
              <a:cxnSpLocks/>
            </p:cNvCxnSpPr>
            <p:nvPr/>
          </p:nvCxnSpPr>
          <p:spPr>
            <a:xfrm flipV="1">
              <a:off x="701039" y="1913207"/>
              <a:ext cx="0" cy="337624"/>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EF19EDAC-CE92-384C-B235-A6F915E7F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86" y="866982"/>
            <a:ext cx="4096512" cy="3072384"/>
          </a:xfrm>
          <a:prstGeom prst="rect">
            <a:avLst/>
          </a:prstGeom>
        </p:spPr>
      </p:pic>
      <p:graphicFrame>
        <p:nvGraphicFramePr>
          <p:cNvPr id="33" name="Chart 32">
            <a:extLst>
              <a:ext uri="{FF2B5EF4-FFF2-40B4-BE49-F238E27FC236}">
                <a16:creationId xmlns:a16="http://schemas.microsoft.com/office/drawing/2014/main" id="{408952A5-3E02-1145-B335-9404B285A46F}"/>
              </a:ext>
            </a:extLst>
          </p:cNvPr>
          <p:cNvGraphicFramePr>
            <a:graphicFrameLocks/>
          </p:cNvGraphicFramePr>
          <p:nvPr>
            <p:extLst>
              <p:ext uri="{D42A27DB-BD31-4B8C-83A1-F6EECF244321}">
                <p14:modId xmlns:p14="http://schemas.microsoft.com/office/powerpoint/2010/main" val="3922749937"/>
              </p:ext>
            </p:extLst>
          </p:nvPr>
        </p:nvGraphicFramePr>
        <p:xfrm>
          <a:off x="3472135" y="3991304"/>
          <a:ext cx="50165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34" name="Rounded Rectangular Callout 33">
            <a:extLst>
              <a:ext uri="{FF2B5EF4-FFF2-40B4-BE49-F238E27FC236}">
                <a16:creationId xmlns:a16="http://schemas.microsoft.com/office/drawing/2014/main" id="{0D76AED0-CEA7-6C44-BE66-C2D921BAAD10}"/>
              </a:ext>
            </a:extLst>
          </p:cNvPr>
          <p:cNvSpPr/>
          <p:nvPr/>
        </p:nvSpPr>
        <p:spPr>
          <a:xfrm>
            <a:off x="6358759" y="5447992"/>
            <a:ext cx="1975944" cy="968573"/>
          </a:xfrm>
          <a:prstGeom prst="wedgeRoundRectCallout">
            <a:avLst>
              <a:gd name="adj1" fmla="val -87172"/>
              <a:gd name="adj2" fmla="val -73105"/>
              <a:gd name="adj3" fmla="val 16667"/>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What makes the change in slope at these two inflection points?</a:t>
            </a:r>
          </a:p>
        </p:txBody>
      </p:sp>
    </p:spTree>
    <p:extLst>
      <p:ext uri="{BB962C8B-B14F-4D97-AF65-F5344CB8AC3E}">
        <p14:creationId xmlns:p14="http://schemas.microsoft.com/office/powerpoint/2010/main" val="1379683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5214"/>
          </a:xfrm>
        </p:spPr>
        <p:txBody>
          <a:bodyPr>
            <a:normAutofit/>
          </a:bodyPr>
          <a:lstStyle/>
          <a:p>
            <a:r>
              <a:rPr lang="en-US" dirty="0"/>
              <a:t>A diagnostic beamline for magnetized electron beam source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9</a:t>
            </a:fld>
            <a:endParaRPr lang="en-US" dirty="0"/>
          </a:p>
        </p:txBody>
      </p:sp>
      <p:pic>
        <p:nvPicPr>
          <p:cNvPr id="7" name="Picture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121" y="4887310"/>
            <a:ext cx="4116552" cy="197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36" y="923855"/>
            <a:ext cx="6587490" cy="3379470"/>
          </a:xfrm>
          <a:prstGeom prst="rect">
            <a:avLst/>
          </a:prstGeom>
        </p:spPr>
      </p:pic>
      <p:cxnSp>
        <p:nvCxnSpPr>
          <p:cNvPr id="10" name="Straight Arrow Connector 9"/>
          <p:cNvCxnSpPr>
            <a:cxnSpLocks/>
            <a:stCxn id="11" idx="1"/>
          </p:cNvCxnSpPr>
          <p:nvPr/>
        </p:nvCxnSpPr>
        <p:spPr bwMode="auto">
          <a:xfrm flipH="1">
            <a:off x="5055476" y="1113452"/>
            <a:ext cx="328396" cy="326465"/>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5383872" y="928786"/>
            <a:ext cx="1841659" cy="369332"/>
          </a:xfrm>
          <a:prstGeom prst="rect">
            <a:avLst/>
          </a:prstGeom>
          <a:solidFill>
            <a:schemeClr val="bg1"/>
          </a:solidFill>
          <a:ln>
            <a:solidFill>
              <a:schemeClr val="tx1"/>
            </a:solidFill>
          </a:ln>
        </p:spPr>
        <p:txBody>
          <a:bodyPr wrap="none" rtlCol="0">
            <a:spAutoFit/>
          </a:bodyPr>
          <a:lstStyle/>
          <a:p>
            <a:pPr algn="ctr"/>
            <a:r>
              <a:rPr lang="en-US" dirty="0"/>
              <a:t>Cathode Solenoid</a:t>
            </a:r>
          </a:p>
        </p:txBody>
      </p:sp>
      <p:cxnSp>
        <p:nvCxnSpPr>
          <p:cNvPr id="12" name="Straight Arrow Connector 11"/>
          <p:cNvCxnSpPr>
            <a:cxnSpLocks/>
            <a:stCxn id="13" idx="3"/>
          </p:cNvCxnSpPr>
          <p:nvPr/>
        </p:nvCxnSpPr>
        <p:spPr bwMode="auto">
          <a:xfrm>
            <a:off x="2244790" y="1505193"/>
            <a:ext cx="1013417" cy="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636657" y="1043528"/>
            <a:ext cx="1608133" cy="923330"/>
          </a:xfrm>
          <a:prstGeom prst="rect">
            <a:avLst/>
          </a:prstGeom>
          <a:solidFill>
            <a:schemeClr val="bg1"/>
          </a:solidFill>
          <a:ln>
            <a:solidFill>
              <a:schemeClr val="tx1"/>
            </a:solidFill>
          </a:ln>
        </p:spPr>
        <p:txBody>
          <a:bodyPr wrap="none" rtlCol="0">
            <a:spAutoFit/>
          </a:bodyPr>
          <a:lstStyle/>
          <a:p>
            <a:pPr algn="ctr"/>
            <a:r>
              <a:rPr lang="en-US" dirty="0"/>
              <a:t>Photocathode</a:t>
            </a:r>
          </a:p>
          <a:p>
            <a:pPr algn="ctr"/>
            <a:r>
              <a:rPr lang="en-US" dirty="0"/>
              <a:t>Preparation</a:t>
            </a:r>
          </a:p>
          <a:p>
            <a:pPr algn="ctr"/>
            <a:r>
              <a:rPr lang="en-US" dirty="0"/>
              <a:t> Chamber</a:t>
            </a:r>
          </a:p>
        </p:txBody>
      </p:sp>
      <p:cxnSp>
        <p:nvCxnSpPr>
          <p:cNvPr id="14" name="Straight Arrow Connector 13"/>
          <p:cNvCxnSpPr>
            <a:cxnSpLocks/>
          </p:cNvCxnSpPr>
          <p:nvPr/>
        </p:nvCxnSpPr>
        <p:spPr bwMode="auto">
          <a:xfrm flipV="1">
            <a:off x="2297559" y="2112579"/>
            <a:ext cx="2001172" cy="366353"/>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181933" y="2298785"/>
            <a:ext cx="1096134" cy="369332"/>
          </a:xfrm>
          <a:prstGeom prst="rect">
            <a:avLst/>
          </a:prstGeom>
          <a:solidFill>
            <a:schemeClr val="bg1"/>
          </a:solidFill>
          <a:ln>
            <a:solidFill>
              <a:schemeClr val="tx1"/>
            </a:solidFill>
          </a:ln>
        </p:spPr>
        <p:txBody>
          <a:bodyPr wrap="none" rtlCol="0">
            <a:spAutoFit/>
          </a:bodyPr>
          <a:lstStyle/>
          <a:p>
            <a:pPr algn="ctr"/>
            <a:r>
              <a:rPr lang="en-US" dirty="0"/>
              <a:t>Photogun</a:t>
            </a:r>
          </a:p>
        </p:txBody>
      </p:sp>
      <p:grpSp>
        <p:nvGrpSpPr>
          <p:cNvPr id="16" name="Group 15"/>
          <p:cNvGrpSpPr/>
          <p:nvPr/>
        </p:nvGrpSpPr>
        <p:grpSpPr>
          <a:xfrm>
            <a:off x="240981" y="3846786"/>
            <a:ext cx="2796509" cy="3011214"/>
            <a:chOff x="3099440" y="3686859"/>
            <a:chExt cx="2809334" cy="2967228"/>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2121" r="8178"/>
            <a:stretch/>
          </p:blipFill>
          <p:spPr>
            <a:xfrm>
              <a:off x="3099440" y="3686859"/>
              <a:ext cx="1645921" cy="2967228"/>
            </a:xfrm>
            <a:prstGeom prst="rect">
              <a:avLst/>
            </a:prstGeom>
          </p:spPr>
        </p:pic>
        <p:cxnSp>
          <p:nvCxnSpPr>
            <p:cNvPr id="18" name="Straight Arrow Connector 17"/>
            <p:cNvCxnSpPr>
              <a:stCxn id="23" idx="1"/>
            </p:cNvCxnSpPr>
            <p:nvPr/>
          </p:nvCxnSpPr>
          <p:spPr bwMode="auto">
            <a:xfrm flipH="1" flipV="1">
              <a:off x="4325246" y="4516084"/>
              <a:ext cx="617148" cy="259884"/>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9" name="TextBox 18"/>
            <p:cNvSpPr txBox="1"/>
            <p:nvPr/>
          </p:nvSpPr>
          <p:spPr>
            <a:xfrm>
              <a:off x="5163645" y="5433060"/>
              <a:ext cx="585806" cy="369332"/>
            </a:xfrm>
            <a:prstGeom prst="rect">
              <a:avLst/>
            </a:prstGeom>
            <a:solidFill>
              <a:srgbClr val="CC9900"/>
            </a:solidFill>
            <a:ln>
              <a:noFill/>
            </a:ln>
          </p:spPr>
          <p:txBody>
            <a:bodyPr wrap="square" rtlCol="0">
              <a:spAutoFit/>
            </a:bodyPr>
            <a:lstStyle/>
            <a:p>
              <a:pPr algn="ctr"/>
              <a:r>
                <a:rPr lang="en-US" dirty="0"/>
                <a:t>Slit</a:t>
              </a:r>
            </a:p>
          </p:txBody>
        </p:sp>
        <p:sp>
          <p:nvSpPr>
            <p:cNvPr id="20" name="TextBox 19"/>
            <p:cNvSpPr txBox="1"/>
            <p:nvPr/>
          </p:nvSpPr>
          <p:spPr>
            <a:xfrm>
              <a:off x="5001927" y="5981719"/>
              <a:ext cx="906847" cy="646331"/>
            </a:xfrm>
            <a:prstGeom prst="rect">
              <a:avLst/>
            </a:prstGeom>
            <a:solidFill>
              <a:schemeClr val="accent3">
                <a:lumMod val="85000"/>
              </a:schemeClr>
            </a:solidFill>
            <a:ln>
              <a:noFill/>
            </a:ln>
          </p:spPr>
          <p:txBody>
            <a:bodyPr wrap="square" rtlCol="0">
              <a:spAutoFit/>
            </a:bodyPr>
            <a:lstStyle/>
            <a:p>
              <a:pPr algn="ctr"/>
              <a:r>
                <a:rPr lang="en-US" dirty="0"/>
                <a:t>Viewer Screen</a:t>
              </a:r>
            </a:p>
          </p:txBody>
        </p:sp>
        <p:cxnSp>
          <p:nvCxnSpPr>
            <p:cNvPr id="21" name="Straight Arrow Connector 20"/>
            <p:cNvCxnSpPr>
              <a:stCxn id="20" idx="1"/>
            </p:cNvCxnSpPr>
            <p:nvPr/>
          </p:nvCxnSpPr>
          <p:spPr bwMode="auto">
            <a:xfrm flipH="1" flipV="1">
              <a:off x="4177501" y="6243293"/>
              <a:ext cx="824426" cy="6159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22" name="Straight Arrow Connector 21"/>
            <p:cNvCxnSpPr>
              <a:stCxn id="19" idx="1"/>
            </p:cNvCxnSpPr>
            <p:nvPr/>
          </p:nvCxnSpPr>
          <p:spPr bwMode="auto">
            <a:xfrm flipH="1" flipV="1">
              <a:off x="3997837" y="5281130"/>
              <a:ext cx="1165808" cy="336596"/>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3" name="TextBox 22"/>
            <p:cNvSpPr txBox="1"/>
            <p:nvPr/>
          </p:nvSpPr>
          <p:spPr>
            <a:xfrm>
              <a:off x="4942394" y="4452802"/>
              <a:ext cx="940421" cy="646331"/>
            </a:xfrm>
            <a:prstGeom prst="rect">
              <a:avLst/>
            </a:prstGeom>
            <a:solidFill>
              <a:srgbClr val="0070C0"/>
            </a:solidFill>
            <a:ln>
              <a:noFill/>
            </a:ln>
          </p:spPr>
          <p:txBody>
            <a:bodyPr wrap="square" rtlCol="0">
              <a:spAutoFit/>
            </a:bodyPr>
            <a:lstStyle/>
            <a:p>
              <a:pPr algn="ctr"/>
              <a:r>
                <a:rPr lang="en-US" dirty="0"/>
                <a:t>Shield Tube</a:t>
              </a:r>
            </a:p>
          </p:txBody>
        </p:sp>
      </p:grpSp>
      <p:cxnSp>
        <p:nvCxnSpPr>
          <p:cNvPr id="25" name="Straight Arrow Connector 24"/>
          <p:cNvCxnSpPr>
            <a:cxnSpLocks/>
          </p:cNvCxnSpPr>
          <p:nvPr/>
        </p:nvCxnSpPr>
        <p:spPr bwMode="auto">
          <a:xfrm>
            <a:off x="1813330" y="3852843"/>
            <a:ext cx="4155670" cy="0"/>
          </a:xfrm>
          <a:prstGeom prst="straightConnector1">
            <a:avLst/>
          </a:prstGeom>
          <a:ln>
            <a:solidFill>
              <a:srgbClr val="C00000"/>
            </a:solidFill>
            <a:headEnd type="none" w="med" len="med"/>
            <a:tailEnd type="none"/>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9045169" y="1668562"/>
            <a:ext cx="1873270" cy="369332"/>
          </a:xfrm>
          <a:prstGeom prst="rect">
            <a:avLst/>
          </a:prstGeom>
          <a:solidFill>
            <a:schemeClr val="bg1"/>
          </a:solidFill>
          <a:ln>
            <a:solidFill>
              <a:schemeClr val="tx1"/>
            </a:solidFill>
          </a:ln>
        </p:spPr>
        <p:txBody>
          <a:bodyPr wrap="none" rtlCol="0">
            <a:spAutoFit/>
          </a:bodyPr>
          <a:lstStyle/>
          <a:p>
            <a:r>
              <a:rPr lang="en-US" dirty="0"/>
              <a:t>Viewer 3 Screen</a:t>
            </a:r>
          </a:p>
        </p:txBody>
      </p:sp>
      <p:cxnSp>
        <p:nvCxnSpPr>
          <p:cNvPr id="27" name="Straight Arrow Connector 26"/>
          <p:cNvCxnSpPr>
            <a:cxnSpLocks/>
          </p:cNvCxnSpPr>
          <p:nvPr/>
        </p:nvCxnSpPr>
        <p:spPr bwMode="auto">
          <a:xfrm flipH="1">
            <a:off x="8502869" y="2070538"/>
            <a:ext cx="1345324" cy="51500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9058460" y="2626976"/>
            <a:ext cx="1467068" cy="369332"/>
          </a:xfrm>
          <a:prstGeom prst="rect">
            <a:avLst/>
          </a:prstGeom>
          <a:solidFill>
            <a:schemeClr val="bg1"/>
          </a:solidFill>
          <a:ln>
            <a:solidFill>
              <a:schemeClr val="tx1"/>
            </a:solidFill>
          </a:ln>
        </p:spPr>
        <p:txBody>
          <a:bodyPr wrap="none" rtlCol="0">
            <a:spAutoFit/>
          </a:bodyPr>
          <a:lstStyle/>
          <a:p>
            <a:r>
              <a:rPr lang="en-US" dirty="0"/>
              <a:t>Beam Dump</a:t>
            </a:r>
          </a:p>
        </p:txBody>
      </p:sp>
      <p:cxnSp>
        <p:nvCxnSpPr>
          <p:cNvPr id="29" name="Straight Arrow Connector 28"/>
          <p:cNvCxnSpPr>
            <a:cxnSpLocks/>
            <a:stCxn id="28" idx="1"/>
          </p:cNvCxnSpPr>
          <p:nvPr/>
        </p:nvCxnSpPr>
        <p:spPr bwMode="auto">
          <a:xfrm flipH="1">
            <a:off x="8713076" y="2811642"/>
            <a:ext cx="345384" cy="28891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30" name="Content Placeholder 2"/>
          <p:cNvSpPr>
            <a:spLocks noGrp="1"/>
          </p:cNvSpPr>
          <p:nvPr>
            <p:ph idx="1"/>
          </p:nvPr>
        </p:nvSpPr>
        <p:spPr>
          <a:xfrm>
            <a:off x="3946531" y="4352243"/>
            <a:ext cx="7183924" cy="1092115"/>
          </a:xfrm>
        </p:spPr>
        <p:txBody>
          <a:bodyPr>
            <a:normAutofit/>
          </a:bodyPr>
          <a:lstStyle/>
          <a:p>
            <a:pPr marL="0" indent="0">
              <a:buNone/>
            </a:pPr>
            <a:r>
              <a:rPr lang="en-US" sz="1800" b="1" dirty="0">
                <a:solidFill>
                  <a:srgbClr val="C00000"/>
                </a:solidFill>
                <a:latin typeface="Century Gothic" panose="020B0502020202020204" pitchFamily="34" charset="0"/>
              </a:rPr>
              <a:t>The slit crops the magnetized beam into a </a:t>
            </a:r>
            <a:r>
              <a:rPr lang="en-US" sz="1800" b="1" dirty="0" err="1">
                <a:solidFill>
                  <a:srgbClr val="C00000"/>
                </a:solidFill>
                <a:latin typeface="Century Gothic" panose="020B0502020202020204" pitchFamily="34" charset="0"/>
              </a:rPr>
              <a:t>beamlette</a:t>
            </a:r>
            <a:r>
              <a:rPr lang="en-US" sz="1800" b="1" dirty="0">
                <a:solidFill>
                  <a:srgbClr val="C00000"/>
                </a:solidFill>
                <a:latin typeface="Century Gothic" panose="020B0502020202020204" pitchFamily="34" charset="0"/>
              </a:rPr>
              <a:t>  that appears rotated when imaged in a downstream viewer screen</a:t>
            </a:r>
          </a:p>
          <a:p>
            <a:pPr marL="0" indent="0">
              <a:buNone/>
            </a:pPr>
            <a:endParaRPr lang="en-US" sz="1400" b="1" dirty="0">
              <a:solidFill>
                <a:srgbClr val="C00000"/>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8376767" y="5479849"/>
                <a:ext cx="2795730"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m:rPr>
                            <m:sty m:val="p"/>
                          </m:rPr>
                          <a:rPr lang="el-GR" b="0" i="1" smtClean="0">
                            <a:latin typeface="Cambria Math" panose="02040503050406030204" pitchFamily="18" charset="0"/>
                          </a:rPr>
                          <m:t>σ</m:t>
                        </m:r>
                      </m:e>
                      <m:sub>
                        <m:r>
                          <a:rPr lang="en-US" b="0" i="1" smtClean="0">
                            <a:latin typeface="Cambria Math" panose="02040503050406030204" pitchFamily="18" charset="0"/>
                          </a:rPr>
                          <m:t>𝑖</m:t>
                        </m:r>
                      </m:sub>
                    </m:sSub>
                  </m:oMath>
                </a14:m>
                <a:r>
                  <a:rPr lang="en-US" dirty="0"/>
                  <a:t>: beam size on </a:t>
                </a:r>
                <a:r>
                  <a:rPr lang="en-US" i="1" dirty="0" err="1"/>
                  <a:t>i</a:t>
                </a:r>
                <a:r>
                  <a:rPr lang="en-US" baseline="30000" dirty="0"/>
                  <a:t> -</a:t>
                </a:r>
                <a:r>
                  <a:rPr lang="en-US" baseline="30000" dirty="0" err="1"/>
                  <a:t>th</a:t>
                </a:r>
                <a:r>
                  <a:rPr lang="en-US" dirty="0"/>
                  <a:t> viewer</a:t>
                </a:r>
                <a:endParaRPr lang="en-US" i="1" dirty="0"/>
              </a:p>
              <a:p>
                <a:r>
                  <a:rPr lang="el-GR" dirty="0"/>
                  <a:t>φ</a:t>
                </a:r>
                <a:r>
                  <a:rPr lang="en-US" dirty="0"/>
                  <a:t>: rotation (sheering) angle</a:t>
                </a:r>
              </a:p>
            </p:txBody>
          </p:sp>
        </mc:Choice>
        <mc:Fallback xmlns="">
          <p:sp>
            <p:nvSpPr>
              <p:cNvPr id="31" name="TextBox 30"/>
              <p:cNvSpPr txBox="1">
                <a:spLocks noRot="1" noChangeAspect="1" noMove="1" noResize="1" noEditPoints="1" noAdjustHandles="1" noChangeArrowheads="1" noChangeShapeType="1" noTextEdit="1"/>
              </p:cNvSpPr>
              <p:nvPr/>
            </p:nvSpPr>
            <p:spPr>
              <a:xfrm>
                <a:off x="8376767" y="5479849"/>
                <a:ext cx="2795730" cy="646331"/>
              </a:xfrm>
              <a:prstGeom prst="rect">
                <a:avLst/>
              </a:prstGeom>
              <a:blipFill>
                <a:blip r:embed="rId5"/>
                <a:stretch>
                  <a:fillRect l="-2273" t="-1923" b="-13462"/>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B72D74DE-C39D-BE4A-A667-10963A45A8A0}"/>
              </a:ext>
            </a:extLst>
          </p:cNvPr>
          <p:cNvSpPr txBox="1"/>
          <p:nvPr/>
        </p:nvSpPr>
        <p:spPr>
          <a:xfrm>
            <a:off x="211225" y="3208327"/>
            <a:ext cx="1701658" cy="646331"/>
          </a:xfrm>
          <a:prstGeom prst="rect">
            <a:avLst/>
          </a:prstGeom>
          <a:solidFill>
            <a:schemeClr val="bg1"/>
          </a:solidFill>
          <a:ln>
            <a:solidFill>
              <a:schemeClr val="tx1"/>
            </a:solidFill>
          </a:ln>
        </p:spPr>
        <p:txBody>
          <a:bodyPr wrap="square" rtlCol="0">
            <a:spAutoFit/>
          </a:bodyPr>
          <a:lstStyle/>
          <a:p>
            <a:r>
              <a:rPr lang="en-US" dirty="0"/>
              <a:t>Slit at first viewer screen</a:t>
            </a:r>
          </a:p>
        </p:txBody>
      </p:sp>
      <p:cxnSp>
        <p:nvCxnSpPr>
          <p:cNvPr id="33" name="Straight Arrow Connector 32">
            <a:extLst>
              <a:ext uri="{FF2B5EF4-FFF2-40B4-BE49-F238E27FC236}">
                <a16:creationId xmlns:a16="http://schemas.microsoft.com/office/drawing/2014/main" id="{2F06EDB3-073D-DA4E-83E9-5164BFFFFB27}"/>
              </a:ext>
            </a:extLst>
          </p:cNvPr>
          <p:cNvCxnSpPr>
            <a:cxnSpLocks/>
          </p:cNvCxnSpPr>
          <p:nvPr/>
        </p:nvCxnSpPr>
        <p:spPr bwMode="auto">
          <a:xfrm flipV="1">
            <a:off x="5969876" y="3415862"/>
            <a:ext cx="0" cy="438588"/>
          </a:xfrm>
          <a:prstGeom prst="straightConnector1">
            <a:avLst/>
          </a:prstGeom>
          <a:ln>
            <a:solidFill>
              <a:srgbClr val="C00000"/>
            </a:solidFill>
            <a:headEnd type="none" w="med" len="med"/>
            <a:tailEnd type="triangl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27143739"/>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 Widescreen Template</Template>
  <TotalTime>5878</TotalTime>
  <Words>2808</Words>
  <Application>Microsoft Office PowerPoint</Application>
  <PresentationFormat>Widescreen</PresentationFormat>
  <Paragraphs>359</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.PingFangSC-Regular</vt:lpstr>
      <vt:lpstr>Arial</vt:lpstr>
      <vt:lpstr>Calibri</vt:lpstr>
      <vt:lpstr>Cambria Math</vt:lpstr>
      <vt:lpstr>Century Gothic</vt:lpstr>
      <vt:lpstr>Minion Pro</vt:lpstr>
      <vt:lpstr>PingFangSC-Regular</vt:lpstr>
      <vt:lpstr>Theme1</vt:lpstr>
      <vt:lpstr>Equation</vt:lpstr>
      <vt:lpstr>Magnetized Electron Beam Source for the Jefferson Lab Electron-Ion Collider Re-circulator Cooler Ring</vt:lpstr>
      <vt:lpstr>The proposed JLEIC High Energy Electron Cooler is based on magnetized bunched electron beam generated in an Energy Recover Linac</vt:lpstr>
      <vt:lpstr>Magnetized bunched-beam electron cooling of the ion beam</vt:lpstr>
      <vt:lpstr>Magnetized cooling schematics</vt:lpstr>
      <vt:lpstr>JLEIC magnetized source beam requirements have never been generated simultaneously by any electron gun</vt:lpstr>
      <vt:lpstr>The JLab magnetized source test stand is utilized to develop the technology for achieving the JLEC magnetized  source requirements</vt:lpstr>
      <vt:lpstr>The magnetized source consists of a 300 kV inverted electron gun with KxCsySb photocathode and a cathode solenoid magnetization coil</vt:lpstr>
      <vt:lpstr>KxCsySb photocathode films are grown on substrates in a vacuum chamber connected to the photogun</vt:lpstr>
      <vt:lpstr>A diagnostic beamline for magnetized electron beam source characterization</vt:lpstr>
      <vt:lpstr>Magnetized beam characterization</vt:lpstr>
      <vt:lpstr>Characterizing beam magnetization</vt:lpstr>
      <vt:lpstr>Magnetized beam emittance measurements for two laser spot sizes at 200kV </vt:lpstr>
      <vt:lpstr>Magnetized beam bunch charge measurements</vt:lpstr>
      <vt:lpstr>Initial attempts to run high current magnetized beam where limited by gun current surges tripping off the high voltage power supply damaging the photocathode at 1 mA CW</vt:lpstr>
      <vt:lpstr>Biasing the gun anode to +1 kVDC was essential to achieve high current magnetized beam for extended periods of time without gun current trip offs</vt:lpstr>
      <vt:lpstr>Simulations of ions generated by the high current electron beam suggest that:</vt:lpstr>
      <vt:lpstr>JLEIC magnetized source beam requirements compared to parameters achieved in this work</vt:lpstr>
      <vt:lpstr>Future Plans</vt:lpstr>
      <vt:lpstr>THANK YOU!!!</vt:lpstr>
      <vt:lpstr>Backup Slides</vt:lpstr>
      <vt:lpstr>High Current Magnetized Beam: 20 mA at 568 G for 20 h</vt:lpstr>
      <vt:lpstr>High Current Magnetized Beam: 14 mA at 757 G for 90 h</vt:lpstr>
      <vt:lpstr>Modeling beam magnetization in GPT</vt:lpstr>
      <vt:lpstr>Gun high voltage conditioning took ~70 hours with the magnetization coil off</vt:lpstr>
      <vt:lpstr>Summary</vt:lpstr>
      <vt:lpstr>Photocathode Preparation by Co-deposition</vt:lpstr>
      <vt:lpstr>Anode-cathode potential when anode is biased to +1kVDC</vt:lpstr>
      <vt:lpstr>Centrifugal Barrel Polishing to Rescue</vt:lpstr>
      <vt:lpstr>Excellent Surface Finish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Carlos Hernandez-Garcia</cp:lastModifiedBy>
  <cp:revision>257</cp:revision>
  <dcterms:created xsi:type="dcterms:W3CDTF">2018-09-06T13:32:58Z</dcterms:created>
  <dcterms:modified xsi:type="dcterms:W3CDTF">2019-03-19T15:37:40Z</dcterms:modified>
</cp:coreProperties>
</file>