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1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509-E827-4F00-A687-92ED9E05C032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B0A-B07D-4634-AC10-3A8CDF3F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509-E827-4F00-A687-92ED9E05C032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B0A-B07D-4634-AC10-3A8CDF3F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1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509-E827-4F00-A687-92ED9E05C032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B0A-B07D-4634-AC10-3A8CDF3F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3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509-E827-4F00-A687-92ED9E05C032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B0A-B07D-4634-AC10-3A8CDF3F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7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509-E827-4F00-A687-92ED9E05C032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B0A-B07D-4634-AC10-3A8CDF3F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2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509-E827-4F00-A687-92ED9E05C032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B0A-B07D-4634-AC10-3A8CDF3F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8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509-E827-4F00-A687-92ED9E05C032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B0A-B07D-4634-AC10-3A8CDF3F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6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509-E827-4F00-A687-92ED9E05C032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B0A-B07D-4634-AC10-3A8CDF3F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7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509-E827-4F00-A687-92ED9E05C032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B0A-B07D-4634-AC10-3A8CDF3F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0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509-E827-4F00-A687-92ED9E05C032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B0A-B07D-4634-AC10-3A8CDF3F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5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0509-E827-4F00-A687-92ED9E05C032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B0A-B07D-4634-AC10-3A8CDF3F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6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0509-E827-4F00-A687-92ED9E05C032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7B0A-B07D-4634-AC10-3A8CDF3F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7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57200"/>
            <a:ext cx="888523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960456" y="2769160"/>
            <a:ext cx="4186" cy="17023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4471516"/>
            <a:ext cx="1127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Field emission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Add R28 spring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Hi-Pot 130keV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41" y="5848139"/>
            <a:ext cx="1531096" cy="968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>
            <a:stCxn id="13" idx="0"/>
          </p:cNvCxnSpPr>
          <p:nvPr/>
        </p:nvCxnSpPr>
        <p:spPr>
          <a:xfrm flipV="1">
            <a:off x="1218489" y="2780884"/>
            <a:ext cx="35046" cy="26469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5012" y="5427785"/>
            <a:ext cx="1046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130keV demo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Beam to ILD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959429" y="2983526"/>
            <a:ext cx="9211" cy="1477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59878" y="4505012"/>
            <a:ext cx="1522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First ramp 150kV</a:t>
            </a:r>
          </a:p>
          <a:p>
            <a:r>
              <a:rPr lang="en-US" sz="1200" dirty="0" err="1" smtClean="0">
                <a:solidFill>
                  <a:srgbClr val="FF0000"/>
                </a:solidFill>
              </a:rPr>
              <a:t>Vac</a:t>
            </a:r>
            <a:r>
              <a:rPr lang="en-US" sz="1200" dirty="0" smtClean="0">
                <a:solidFill>
                  <a:srgbClr val="FF0000"/>
                </a:solidFill>
              </a:rPr>
              <a:t> burp @ 150kV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Data 90-150kV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Noisy anode @140kV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431701" y="2372253"/>
            <a:ext cx="51081" cy="18179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09937" y="4203561"/>
            <a:ext cx="1250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Recover @100kV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612571" y="2735668"/>
            <a:ext cx="12563" cy="8214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36726" y="3563512"/>
            <a:ext cx="811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Ops setup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@130kV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128120" y="2338755"/>
            <a:ext cx="2509" cy="15097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0" y="3870289"/>
            <a:ext cx="734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New oil</a:t>
            </a:r>
          </a:p>
          <a:p>
            <a:r>
              <a:rPr lang="en-US" sz="1200" dirty="0">
                <a:solidFill>
                  <a:srgbClr val="FF0000"/>
                </a:solidFill>
              </a:rPr>
              <a:t>t</a:t>
            </a:r>
            <a:r>
              <a:rPr lang="en-US" sz="1200" dirty="0" smtClean="0">
                <a:solidFill>
                  <a:srgbClr val="FF0000"/>
                </a:solidFill>
              </a:rPr>
              <a:t>ank R28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114989" y="2757440"/>
            <a:ext cx="4189" cy="2872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29803" y="3051350"/>
            <a:ext cx="93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9/17 </a:t>
            </a:r>
            <a:r>
              <a:rPr lang="en-US" sz="1200" dirty="0" err="1" smtClean="0">
                <a:solidFill>
                  <a:srgbClr val="FF0000"/>
                </a:solidFill>
              </a:rPr>
              <a:t>Vwien</a:t>
            </a: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1200" dirty="0" smtClean="0">
                <a:solidFill>
                  <a:srgbClr val="FF0000"/>
                </a:solidFill>
              </a:rPr>
              <a:t>9/21 </a:t>
            </a:r>
            <a:r>
              <a:rPr lang="en-US" sz="1200" dirty="0" err="1" smtClean="0">
                <a:solidFill>
                  <a:srgbClr val="FF0000"/>
                </a:solidFill>
              </a:rPr>
              <a:t>Hwien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47209" y="2823632"/>
            <a:ext cx="15232" cy="30784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914519" y="5951403"/>
            <a:ext cx="1139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10/12 </a:t>
            </a:r>
            <a:r>
              <a:rPr lang="en-US" sz="1200" dirty="0" err="1" smtClean="0">
                <a:solidFill>
                  <a:srgbClr val="FF0000"/>
                </a:solidFill>
              </a:rPr>
              <a:t>Vac</a:t>
            </a:r>
            <a:r>
              <a:rPr lang="en-US" sz="1200" dirty="0" smtClean="0">
                <a:solidFill>
                  <a:srgbClr val="FF0000"/>
                </a:solidFill>
              </a:rPr>
              <a:t> burp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QE loss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X-ray detector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18719" y="4155337"/>
            <a:ext cx="1296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Hi-pot 150kV</a:t>
            </a:r>
          </a:p>
          <a:p>
            <a:r>
              <a:rPr lang="en-US" sz="1200" dirty="0" err="1" smtClean="0">
                <a:solidFill>
                  <a:srgbClr val="FF0000"/>
                </a:solidFill>
              </a:rPr>
              <a:t>Vac</a:t>
            </a:r>
            <a:r>
              <a:rPr lang="en-US" sz="1200" dirty="0" smtClean="0">
                <a:solidFill>
                  <a:srgbClr val="FF0000"/>
                </a:solidFill>
              </a:rPr>
              <a:t> burp @150kV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1 hour soak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559" y="4745181"/>
            <a:ext cx="2744932" cy="109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5" name="Straight Arrow Connector 44"/>
          <p:cNvCxnSpPr/>
          <p:nvPr/>
        </p:nvCxnSpPr>
        <p:spPr>
          <a:xfrm flipH="1" flipV="1">
            <a:off x="3814841" y="2976032"/>
            <a:ext cx="9014" cy="10556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Left Brace 42"/>
          <p:cNvSpPr/>
          <p:nvPr/>
        </p:nvSpPr>
        <p:spPr>
          <a:xfrm rot="16200000">
            <a:off x="4979845" y="1795029"/>
            <a:ext cx="290945" cy="228080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32228" y="3175128"/>
            <a:ext cx="1296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Run the program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Need to check performance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6346759" y="2723187"/>
            <a:ext cx="2086" cy="12253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422383" y="4075673"/>
            <a:ext cx="1903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Glassman 150kV HVPS fails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End of beam 2010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09965" y="3022728"/>
            <a:ext cx="12520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Restore at 100kV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6795655" y="2335260"/>
            <a:ext cx="4841" cy="7196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7898469" y="2726653"/>
            <a:ext cx="9013" cy="21362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218" y="5348564"/>
            <a:ext cx="2041780" cy="134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7223473" y="4858455"/>
            <a:ext cx="1743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New 150kV HVPS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Restore 130kV and go…</a:t>
            </a:r>
          </a:p>
          <a:p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9382" y="0"/>
            <a:ext cx="8579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Gun2:  hi-potting to 150kV, transition to 130keV operations, Glassman 150kV HVPS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975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97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1</cp:revision>
  <dcterms:created xsi:type="dcterms:W3CDTF">2013-08-23T16:43:02Z</dcterms:created>
  <dcterms:modified xsi:type="dcterms:W3CDTF">2013-08-23T17:28:36Z</dcterms:modified>
</cp:coreProperties>
</file>