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40" autoAdjust="0"/>
    <p:restoredTop sz="99369" autoAdjust="0"/>
  </p:normalViewPr>
  <p:slideViewPr>
    <p:cSldViewPr snapToGrid="0" snapToObjects="1">
      <p:cViewPr varScale="1">
        <p:scale>
          <a:sx n="142" d="100"/>
          <a:sy n="142" d="100"/>
        </p:scale>
        <p:origin x="-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2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9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2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6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9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1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2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8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0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8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C9514-1C9D-E441-BF1B-B19B32D3555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3999-AFDA-234C-9A76-640C255E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3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1-26 at 9.19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33" y="232551"/>
            <a:ext cx="4096295" cy="2744797"/>
          </a:xfrm>
          <a:prstGeom prst="rect">
            <a:avLst/>
          </a:prstGeom>
        </p:spPr>
      </p:pic>
      <p:pic>
        <p:nvPicPr>
          <p:cNvPr id="5" name="Picture 4" descr="Screen Shot 2015-01-26 at 9.21.4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33" y="3738695"/>
            <a:ext cx="4096295" cy="2930426"/>
          </a:xfrm>
          <a:prstGeom prst="rect">
            <a:avLst/>
          </a:prstGeom>
        </p:spPr>
      </p:pic>
      <p:pic>
        <p:nvPicPr>
          <p:cNvPr id="6" name="Picture 5" descr="Screen Shot 2015-01-26 at 9.22.4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762" y="3738695"/>
            <a:ext cx="4044528" cy="2904644"/>
          </a:xfrm>
          <a:prstGeom prst="rect">
            <a:avLst/>
          </a:prstGeom>
        </p:spPr>
      </p:pic>
      <p:pic>
        <p:nvPicPr>
          <p:cNvPr id="7" name="Picture 6" descr="Screen Shot 2015-01-26 at 9.25.56 A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9" t="35219" r="16113" b="45528"/>
          <a:stretch/>
        </p:blipFill>
        <p:spPr>
          <a:xfrm flipV="1">
            <a:off x="1457853" y="2419362"/>
            <a:ext cx="1878215" cy="850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7986" y="3989133"/>
            <a:ext cx="86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Viewer at center of chopper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495" y="3989133"/>
            <a:ext cx="86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Viewer at center of chopper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468512" y="2521735"/>
            <a:ext cx="930163" cy="2352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75935" y="5027014"/>
            <a:ext cx="33095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58286" y="400416"/>
            <a:ext cx="36105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CEBAF chopper arrangement</a:t>
            </a:r>
          </a:p>
          <a:p>
            <a:endParaRPr lang="en-US" dirty="0"/>
          </a:p>
          <a:p>
            <a:r>
              <a:rPr lang="en-US" dirty="0" smtClean="0"/>
              <a:t>	S1 – Focus to center of chopper</a:t>
            </a:r>
          </a:p>
          <a:p>
            <a:r>
              <a:rPr lang="en-US" dirty="0"/>
              <a:t>	</a:t>
            </a:r>
            <a:r>
              <a:rPr lang="en-US" dirty="0" smtClean="0"/>
              <a:t>C1 – Deflect to chopper radius</a:t>
            </a:r>
          </a:p>
          <a:p>
            <a:r>
              <a:rPr lang="en-US" dirty="0"/>
              <a:t>	</a:t>
            </a:r>
            <a:r>
              <a:rPr lang="en-US" dirty="0" smtClean="0"/>
              <a:t>S2 – Deflect through MS (F=C1)</a:t>
            </a:r>
          </a:p>
          <a:p>
            <a:r>
              <a:rPr lang="en-US" dirty="0"/>
              <a:t>	</a:t>
            </a:r>
            <a:r>
              <a:rPr lang="en-US" dirty="0" smtClean="0"/>
              <a:t>S3 – Deflect to C2 (F=C2)</a:t>
            </a:r>
          </a:p>
          <a:p>
            <a:r>
              <a:rPr lang="en-US" dirty="0"/>
              <a:t>	</a:t>
            </a:r>
            <a:r>
              <a:rPr lang="en-US" dirty="0" smtClean="0"/>
              <a:t>C2 – Deflect to S4</a:t>
            </a:r>
          </a:p>
          <a:p>
            <a:r>
              <a:rPr lang="en-US" dirty="0"/>
              <a:t>	</a:t>
            </a:r>
            <a:r>
              <a:rPr lang="en-US" dirty="0" smtClean="0"/>
              <a:t>S4 – Focus to </a:t>
            </a:r>
            <a:r>
              <a:rPr lang="en-US" dirty="0" err="1" smtClean="0"/>
              <a:t>cryounit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645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1-26 at 9.19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33" y="232551"/>
            <a:ext cx="4096295" cy="2744797"/>
          </a:xfrm>
          <a:prstGeom prst="rect">
            <a:avLst/>
          </a:prstGeom>
        </p:spPr>
      </p:pic>
      <p:pic>
        <p:nvPicPr>
          <p:cNvPr id="3" name="Picture 2" descr="Screen Shot 2015-01-26 at 9.25.56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9" t="35219" r="16113" b="45528"/>
          <a:stretch/>
        </p:blipFill>
        <p:spPr>
          <a:xfrm flipV="1">
            <a:off x="1457853" y="2419362"/>
            <a:ext cx="1878215" cy="850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58286" y="400416"/>
            <a:ext cx="36105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CEBAF chopper arrangement</a:t>
            </a:r>
          </a:p>
          <a:p>
            <a:endParaRPr lang="en-US" dirty="0"/>
          </a:p>
          <a:p>
            <a:r>
              <a:rPr lang="en-US" dirty="0" smtClean="0"/>
              <a:t>	S1 – Focus to center of chopper</a:t>
            </a:r>
          </a:p>
          <a:p>
            <a:r>
              <a:rPr lang="en-US" dirty="0"/>
              <a:t>	</a:t>
            </a:r>
            <a:r>
              <a:rPr lang="en-US" dirty="0" smtClean="0"/>
              <a:t>C1 – Deflect to chopper radius</a:t>
            </a:r>
          </a:p>
          <a:p>
            <a:r>
              <a:rPr lang="en-US" dirty="0"/>
              <a:t>	</a:t>
            </a:r>
            <a:r>
              <a:rPr lang="en-US" dirty="0" smtClean="0"/>
              <a:t>S2 – Deflect through MS (F=C1)</a:t>
            </a:r>
          </a:p>
          <a:p>
            <a:r>
              <a:rPr lang="en-US" dirty="0"/>
              <a:t>	</a:t>
            </a:r>
            <a:r>
              <a:rPr lang="en-US" dirty="0" smtClean="0"/>
              <a:t>S3 – Deflect to C2 (F=C2)</a:t>
            </a:r>
          </a:p>
          <a:p>
            <a:r>
              <a:rPr lang="en-US" dirty="0"/>
              <a:t>	</a:t>
            </a:r>
            <a:r>
              <a:rPr lang="en-US" dirty="0" smtClean="0"/>
              <a:t>C2 – Deflect to S4</a:t>
            </a:r>
          </a:p>
          <a:p>
            <a:r>
              <a:rPr lang="en-US" dirty="0"/>
              <a:t>	</a:t>
            </a:r>
            <a:r>
              <a:rPr lang="en-US" dirty="0" smtClean="0"/>
              <a:t>S4 – Focus to </a:t>
            </a:r>
            <a:r>
              <a:rPr lang="en-US" dirty="0" err="1" smtClean="0"/>
              <a:t>cryounit</a:t>
            </a:r>
            <a:endParaRPr lang="en-US" dirty="0" smtClean="0"/>
          </a:p>
        </p:txBody>
      </p:sp>
      <p:pic>
        <p:nvPicPr>
          <p:cNvPr id="5" name="Picture 4" descr="Screen Shot 2015-01-26 at 9.21.1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34" y="3756583"/>
            <a:ext cx="4164294" cy="2466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10686" y="3628691"/>
            <a:ext cx="3724096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steps…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Prototype </a:t>
            </a:r>
            <a:r>
              <a:rPr lang="en-US" dirty="0" err="1" smtClean="0"/>
              <a:t>buncher-cryounit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Add to model</a:t>
            </a:r>
          </a:p>
          <a:p>
            <a:pPr marL="342900" indent="-342900">
              <a:buAutoNum type="arabicPeriod"/>
            </a:pPr>
            <a:r>
              <a:rPr lang="en-US" dirty="0" smtClean="0"/>
              <a:t>Adjust optics for waist @ S1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Adjust chopper lengths to reality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Adjust S1 for 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Adjust S4 for </a:t>
            </a:r>
            <a:r>
              <a:rPr lang="en-US" dirty="0" err="1" smtClean="0"/>
              <a:t>cryounit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Result is Gun to </a:t>
            </a:r>
            <a:r>
              <a:rPr lang="en-US" dirty="0" err="1" smtClean="0"/>
              <a:t>cryounit</a:t>
            </a:r>
            <a:r>
              <a:rPr lang="en-US" dirty="0" smtClean="0"/>
              <a:t> (less Wien)</a:t>
            </a:r>
          </a:p>
        </p:txBody>
      </p:sp>
    </p:spTree>
    <p:extLst>
      <p:ext uri="{BB962C8B-B14F-4D97-AF65-F5344CB8AC3E}">
        <p14:creationId xmlns:p14="http://schemas.microsoft.com/office/powerpoint/2010/main" val="50526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4</cp:revision>
  <dcterms:created xsi:type="dcterms:W3CDTF">2015-01-26T14:14:10Z</dcterms:created>
  <dcterms:modified xsi:type="dcterms:W3CDTF">2015-01-26T14:47:47Z</dcterms:modified>
</cp:coreProperties>
</file>