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73" r:id="rId17"/>
    <p:sldId id="274" r:id="rId18"/>
    <p:sldId id="268" r:id="rId19"/>
    <p:sldId id="269" r:id="rId20"/>
    <p:sldId id="270" r:id="rId21"/>
    <p:sldId id="271" r:id="rId22"/>
    <p:sldId id="27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1F80E9-12B5-1BDA-9DFC-DBCAEE3F5C2F}" v="746" dt="2024-10-29T22:45:59.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Kortze" userId="S::kortze@jlab.org::61119dd3-fb36-48f9-8df9-349250708373" providerId="AD" clId="Web-{301F80E9-12B5-1BDA-9DFC-DBCAEE3F5C2F}"/>
    <pc:docChg chg="addSld delSld modSld">
      <pc:chgData name="Jim Kortze" userId="S::kortze@jlab.org::61119dd3-fb36-48f9-8df9-349250708373" providerId="AD" clId="Web-{301F80E9-12B5-1BDA-9DFC-DBCAEE3F5C2F}" dt="2024-10-29T22:45:59.436" v="701" actId="1076"/>
      <pc:docMkLst>
        <pc:docMk/>
      </pc:docMkLst>
      <pc:sldChg chg="modSp">
        <pc:chgData name="Jim Kortze" userId="S::kortze@jlab.org::61119dd3-fb36-48f9-8df9-349250708373" providerId="AD" clId="Web-{301F80E9-12B5-1BDA-9DFC-DBCAEE3F5C2F}" dt="2024-10-29T21:56:37.772" v="24" actId="20577"/>
        <pc:sldMkLst>
          <pc:docMk/>
          <pc:sldMk cId="109857222" sldId="256"/>
        </pc:sldMkLst>
        <pc:spChg chg="mod">
          <ac:chgData name="Jim Kortze" userId="S::kortze@jlab.org::61119dd3-fb36-48f9-8df9-349250708373" providerId="AD" clId="Web-{301F80E9-12B5-1BDA-9DFC-DBCAEE3F5C2F}" dt="2024-10-29T21:56:19.303" v="11" actId="14100"/>
          <ac:spMkLst>
            <pc:docMk/>
            <pc:sldMk cId="109857222" sldId="256"/>
            <ac:spMk id="2" creationId="{00000000-0000-0000-0000-000000000000}"/>
          </ac:spMkLst>
        </pc:spChg>
        <pc:spChg chg="mod">
          <ac:chgData name="Jim Kortze" userId="S::kortze@jlab.org::61119dd3-fb36-48f9-8df9-349250708373" providerId="AD" clId="Web-{301F80E9-12B5-1BDA-9DFC-DBCAEE3F5C2F}" dt="2024-10-29T21:56:37.772" v="24" actId="20577"/>
          <ac:spMkLst>
            <pc:docMk/>
            <pc:sldMk cId="109857222" sldId="256"/>
            <ac:spMk id="3" creationId="{00000000-0000-0000-0000-000000000000}"/>
          </ac:spMkLst>
        </pc:spChg>
      </pc:sldChg>
      <pc:sldChg chg="modSp new">
        <pc:chgData name="Jim Kortze" userId="S::kortze@jlab.org::61119dd3-fb36-48f9-8df9-349250708373" providerId="AD" clId="Web-{301F80E9-12B5-1BDA-9DFC-DBCAEE3F5C2F}" dt="2024-10-29T22:18:19.440" v="434" actId="20577"/>
        <pc:sldMkLst>
          <pc:docMk/>
          <pc:sldMk cId="25633982" sldId="257"/>
        </pc:sldMkLst>
        <pc:spChg chg="mod">
          <ac:chgData name="Jim Kortze" userId="S::kortze@jlab.org::61119dd3-fb36-48f9-8df9-349250708373" providerId="AD" clId="Web-{301F80E9-12B5-1BDA-9DFC-DBCAEE3F5C2F}" dt="2024-10-29T22:03:45.975" v="259" actId="20577"/>
          <ac:spMkLst>
            <pc:docMk/>
            <pc:sldMk cId="25633982" sldId="257"/>
            <ac:spMk id="2" creationId="{91BF815E-92FE-C97A-D362-72BFB26EBD38}"/>
          </ac:spMkLst>
        </pc:spChg>
        <pc:spChg chg="mod">
          <ac:chgData name="Jim Kortze" userId="S::kortze@jlab.org::61119dd3-fb36-48f9-8df9-349250708373" providerId="AD" clId="Web-{301F80E9-12B5-1BDA-9DFC-DBCAEE3F5C2F}" dt="2024-10-29T22:18:19.440" v="434" actId="20577"/>
          <ac:spMkLst>
            <pc:docMk/>
            <pc:sldMk cId="25633982" sldId="257"/>
            <ac:spMk id="3" creationId="{3F83293A-B435-A227-4737-CA1F14E9E38E}"/>
          </ac:spMkLst>
        </pc:spChg>
      </pc:sldChg>
      <pc:sldChg chg="addSp delSp modSp new">
        <pc:chgData name="Jim Kortze" userId="S::kortze@jlab.org::61119dd3-fb36-48f9-8df9-349250708373" providerId="AD" clId="Web-{301F80E9-12B5-1BDA-9DFC-DBCAEE3F5C2F}" dt="2024-10-29T22:07:18.131" v="308" actId="20577"/>
        <pc:sldMkLst>
          <pc:docMk/>
          <pc:sldMk cId="2908091976" sldId="258"/>
        </pc:sldMkLst>
        <pc:spChg chg="mod">
          <ac:chgData name="Jim Kortze" userId="S::kortze@jlab.org::61119dd3-fb36-48f9-8df9-349250708373" providerId="AD" clId="Web-{301F80E9-12B5-1BDA-9DFC-DBCAEE3F5C2F}" dt="2024-10-29T22:03:52.038" v="260" actId="20577"/>
          <ac:spMkLst>
            <pc:docMk/>
            <pc:sldMk cId="2908091976" sldId="258"/>
            <ac:spMk id="2" creationId="{7CA4AC9F-8BD8-6E04-3F0F-5BDED4B8669F}"/>
          </ac:spMkLst>
        </pc:spChg>
        <pc:spChg chg="del">
          <ac:chgData name="Jim Kortze" userId="S::kortze@jlab.org::61119dd3-fb36-48f9-8df9-349250708373" providerId="AD" clId="Web-{301F80E9-12B5-1BDA-9DFC-DBCAEE3F5C2F}" dt="2024-10-29T22:03:28.882" v="254"/>
          <ac:spMkLst>
            <pc:docMk/>
            <pc:sldMk cId="2908091976" sldId="258"/>
            <ac:spMk id="3" creationId="{1B04407C-2231-46A3-E677-68192D750DDD}"/>
          </ac:spMkLst>
        </pc:spChg>
        <pc:spChg chg="add del mod">
          <ac:chgData name="Jim Kortze" userId="S::kortze@jlab.org::61119dd3-fb36-48f9-8df9-349250708373" providerId="AD" clId="Web-{301F80E9-12B5-1BDA-9DFC-DBCAEE3F5C2F}" dt="2024-10-29T22:07:18.131" v="308" actId="20577"/>
          <ac:spMkLst>
            <pc:docMk/>
            <pc:sldMk cId="2908091976" sldId="258"/>
            <ac:spMk id="6" creationId="{29E002C5-03ED-3A25-519D-F083E7303472}"/>
          </ac:spMkLst>
        </pc:spChg>
        <pc:picChg chg="add del mod ord">
          <ac:chgData name="Jim Kortze" userId="S::kortze@jlab.org::61119dd3-fb36-48f9-8df9-349250708373" providerId="AD" clId="Web-{301F80E9-12B5-1BDA-9DFC-DBCAEE3F5C2F}" dt="2024-10-29T22:04:28.381" v="262"/>
          <ac:picMkLst>
            <pc:docMk/>
            <pc:sldMk cId="2908091976" sldId="258"/>
            <ac:picMk id="4" creationId="{6D7DD97F-6CC7-4461-0F27-E8497A271FF8}"/>
          </ac:picMkLst>
        </pc:picChg>
        <pc:picChg chg="add del mod ord">
          <ac:chgData name="Jim Kortze" userId="S::kortze@jlab.org::61119dd3-fb36-48f9-8df9-349250708373" providerId="AD" clId="Web-{301F80E9-12B5-1BDA-9DFC-DBCAEE3F5C2F}" dt="2024-10-29T22:04:58.053" v="267"/>
          <ac:picMkLst>
            <pc:docMk/>
            <pc:sldMk cId="2908091976" sldId="258"/>
            <ac:picMk id="7" creationId="{75DE4EBF-96A1-737E-81E7-DA4CDF6DADAB}"/>
          </ac:picMkLst>
        </pc:picChg>
        <pc:picChg chg="add mod">
          <ac:chgData name="Jim Kortze" userId="S::kortze@jlab.org::61119dd3-fb36-48f9-8df9-349250708373" providerId="AD" clId="Web-{301F80E9-12B5-1BDA-9DFC-DBCAEE3F5C2F}" dt="2024-10-29T22:05:27.240" v="273"/>
          <ac:picMkLst>
            <pc:docMk/>
            <pc:sldMk cId="2908091976" sldId="258"/>
            <ac:picMk id="8" creationId="{1E37D506-C79F-5F53-6716-2D9A6D5A3E82}"/>
          </ac:picMkLst>
        </pc:picChg>
      </pc:sldChg>
      <pc:sldChg chg="addSp delSp modSp add replId">
        <pc:chgData name="Jim Kortze" userId="S::kortze@jlab.org::61119dd3-fb36-48f9-8df9-349250708373" providerId="AD" clId="Web-{301F80E9-12B5-1BDA-9DFC-DBCAEE3F5C2F}" dt="2024-10-29T22:07:10.631" v="305" actId="20577"/>
        <pc:sldMkLst>
          <pc:docMk/>
          <pc:sldMk cId="4102169903" sldId="259"/>
        </pc:sldMkLst>
        <pc:spChg chg="mod">
          <ac:chgData name="Jim Kortze" userId="S::kortze@jlab.org::61119dd3-fb36-48f9-8df9-349250708373" providerId="AD" clId="Web-{301F80E9-12B5-1BDA-9DFC-DBCAEE3F5C2F}" dt="2024-10-29T22:05:52.756" v="279" actId="20577"/>
          <ac:spMkLst>
            <pc:docMk/>
            <pc:sldMk cId="4102169903" sldId="259"/>
            <ac:spMk id="2" creationId="{7CA4AC9F-8BD8-6E04-3F0F-5BDED4B8669F}"/>
          </ac:spMkLst>
        </pc:spChg>
        <pc:spChg chg="mod">
          <ac:chgData name="Jim Kortze" userId="S::kortze@jlab.org::61119dd3-fb36-48f9-8df9-349250708373" providerId="AD" clId="Web-{301F80E9-12B5-1BDA-9DFC-DBCAEE3F5C2F}" dt="2024-10-29T22:07:10.631" v="305" actId="20577"/>
          <ac:spMkLst>
            <pc:docMk/>
            <pc:sldMk cId="4102169903" sldId="259"/>
            <ac:spMk id="6" creationId="{29E002C5-03ED-3A25-519D-F083E7303472}"/>
          </ac:spMkLst>
        </pc:spChg>
        <pc:picChg chg="add mod">
          <ac:chgData name="Jim Kortze" userId="S::kortze@jlab.org::61119dd3-fb36-48f9-8df9-349250708373" providerId="AD" clId="Web-{301F80E9-12B5-1BDA-9DFC-DBCAEE3F5C2F}" dt="2024-10-29T22:06:05.896" v="281"/>
          <ac:picMkLst>
            <pc:docMk/>
            <pc:sldMk cId="4102169903" sldId="259"/>
            <ac:picMk id="3" creationId="{322BDD4A-7CB6-90E8-188F-A95A05E6114A}"/>
          </ac:picMkLst>
        </pc:picChg>
        <pc:picChg chg="del">
          <ac:chgData name="Jim Kortze" userId="S::kortze@jlab.org::61119dd3-fb36-48f9-8df9-349250708373" providerId="AD" clId="Web-{301F80E9-12B5-1BDA-9DFC-DBCAEE3F5C2F}" dt="2024-10-29T22:05:55.256" v="280"/>
          <ac:picMkLst>
            <pc:docMk/>
            <pc:sldMk cId="4102169903" sldId="259"/>
            <ac:picMk id="8" creationId="{1E37D506-C79F-5F53-6716-2D9A6D5A3E82}"/>
          </ac:picMkLst>
        </pc:picChg>
      </pc:sldChg>
      <pc:sldChg chg="addSp delSp modSp add replId">
        <pc:chgData name="Jim Kortze" userId="S::kortze@jlab.org::61119dd3-fb36-48f9-8df9-349250708373" providerId="AD" clId="Web-{301F80E9-12B5-1BDA-9DFC-DBCAEE3F5C2F}" dt="2024-10-29T22:07:01.943" v="300" actId="20577"/>
        <pc:sldMkLst>
          <pc:docMk/>
          <pc:sldMk cId="4125097101" sldId="260"/>
        </pc:sldMkLst>
        <pc:spChg chg="mod">
          <ac:chgData name="Jim Kortze" userId="S::kortze@jlab.org::61119dd3-fb36-48f9-8df9-349250708373" providerId="AD" clId="Web-{301F80E9-12B5-1BDA-9DFC-DBCAEE3F5C2F}" dt="2024-10-29T22:06:29.787" v="289" actId="20577"/>
          <ac:spMkLst>
            <pc:docMk/>
            <pc:sldMk cId="4125097101" sldId="260"/>
            <ac:spMk id="2" creationId="{7CA4AC9F-8BD8-6E04-3F0F-5BDED4B8669F}"/>
          </ac:spMkLst>
        </pc:spChg>
        <pc:spChg chg="mod">
          <ac:chgData name="Jim Kortze" userId="S::kortze@jlab.org::61119dd3-fb36-48f9-8df9-349250708373" providerId="AD" clId="Web-{301F80E9-12B5-1BDA-9DFC-DBCAEE3F5C2F}" dt="2024-10-29T22:07:01.943" v="300" actId="20577"/>
          <ac:spMkLst>
            <pc:docMk/>
            <pc:sldMk cId="4125097101" sldId="260"/>
            <ac:spMk id="6" creationId="{29E002C5-03ED-3A25-519D-F083E7303472}"/>
          </ac:spMkLst>
        </pc:spChg>
        <pc:picChg chg="del">
          <ac:chgData name="Jim Kortze" userId="S::kortze@jlab.org::61119dd3-fb36-48f9-8df9-349250708373" providerId="AD" clId="Web-{301F80E9-12B5-1BDA-9DFC-DBCAEE3F5C2F}" dt="2024-10-29T22:06:32.224" v="290"/>
          <ac:picMkLst>
            <pc:docMk/>
            <pc:sldMk cId="4125097101" sldId="260"/>
            <ac:picMk id="3" creationId="{322BDD4A-7CB6-90E8-188F-A95A05E6114A}"/>
          </ac:picMkLst>
        </pc:picChg>
        <pc:picChg chg="add mod">
          <ac:chgData name="Jim Kortze" userId="S::kortze@jlab.org::61119dd3-fb36-48f9-8df9-349250708373" providerId="AD" clId="Web-{301F80E9-12B5-1BDA-9DFC-DBCAEE3F5C2F}" dt="2024-10-29T22:06:46.724" v="291"/>
          <ac:picMkLst>
            <pc:docMk/>
            <pc:sldMk cId="4125097101" sldId="260"/>
            <ac:picMk id="4" creationId="{53B448D1-07F0-21AF-BEF6-76D52AE2614E}"/>
          </ac:picMkLst>
        </pc:picChg>
      </pc:sldChg>
      <pc:sldChg chg="addSp delSp modSp add replId">
        <pc:chgData name="Jim Kortze" userId="S::kortze@jlab.org::61119dd3-fb36-48f9-8df9-349250708373" providerId="AD" clId="Web-{301F80E9-12B5-1BDA-9DFC-DBCAEE3F5C2F}" dt="2024-10-29T22:08:47.505" v="326" actId="20577"/>
        <pc:sldMkLst>
          <pc:docMk/>
          <pc:sldMk cId="4184697351" sldId="261"/>
        </pc:sldMkLst>
        <pc:spChg chg="mod">
          <ac:chgData name="Jim Kortze" userId="S::kortze@jlab.org::61119dd3-fb36-48f9-8df9-349250708373" providerId="AD" clId="Web-{301F80E9-12B5-1BDA-9DFC-DBCAEE3F5C2F}" dt="2024-10-29T22:08:14.599" v="314" actId="20577"/>
          <ac:spMkLst>
            <pc:docMk/>
            <pc:sldMk cId="4184697351" sldId="261"/>
            <ac:spMk id="2" creationId="{7CA4AC9F-8BD8-6E04-3F0F-5BDED4B8669F}"/>
          </ac:spMkLst>
        </pc:spChg>
        <pc:spChg chg="mod">
          <ac:chgData name="Jim Kortze" userId="S::kortze@jlab.org::61119dd3-fb36-48f9-8df9-349250708373" providerId="AD" clId="Web-{301F80E9-12B5-1BDA-9DFC-DBCAEE3F5C2F}" dt="2024-10-29T22:08:47.505" v="326" actId="20577"/>
          <ac:spMkLst>
            <pc:docMk/>
            <pc:sldMk cId="4184697351" sldId="261"/>
            <ac:spMk id="6" creationId="{29E002C5-03ED-3A25-519D-F083E7303472}"/>
          </ac:spMkLst>
        </pc:spChg>
        <pc:picChg chg="add mod">
          <ac:chgData name="Jim Kortze" userId="S::kortze@jlab.org::61119dd3-fb36-48f9-8df9-349250708373" providerId="AD" clId="Web-{301F80E9-12B5-1BDA-9DFC-DBCAEE3F5C2F}" dt="2024-10-29T22:08:29.818" v="316"/>
          <ac:picMkLst>
            <pc:docMk/>
            <pc:sldMk cId="4184697351" sldId="261"/>
            <ac:picMk id="3" creationId="{E3F00648-E85C-681A-0571-DA63122B11C6}"/>
          </ac:picMkLst>
        </pc:picChg>
        <pc:picChg chg="del">
          <ac:chgData name="Jim Kortze" userId="S::kortze@jlab.org::61119dd3-fb36-48f9-8df9-349250708373" providerId="AD" clId="Web-{301F80E9-12B5-1BDA-9DFC-DBCAEE3F5C2F}" dt="2024-10-29T22:08:17.130" v="315"/>
          <ac:picMkLst>
            <pc:docMk/>
            <pc:sldMk cId="4184697351" sldId="261"/>
            <ac:picMk id="4" creationId="{53B448D1-07F0-21AF-BEF6-76D52AE2614E}"/>
          </ac:picMkLst>
        </pc:picChg>
      </pc:sldChg>
      <pc:sldChg chg="new del">
        <pc:chgData name="Jim Kortze" userId="S::kortze@jlab.org::61119dd3-fb36-48f9-8df9-349250708373" providerId="AD" clId="Web-{301F80E9-12B5-1BDA-9DFC-DBCAEE3F5C2F}" dt="2024-10-29T22:09:20.458" v="328"/>
        <pc:sldMkLst>
          <pc:docMk/>
          <pc:sldMk cId="936020234" sldId="262"/>
        </pc:sldMkLst>
      </pc:sldChg>
      <pc:sldChg chg="addSp delSp modSp add replId">
        <pc:chgData name="Jim Kortze" userId="S::kortze@jlab.org::61119dd3-fb36-48f9-8df9-349250708373" providerId="AD" clId="Web-{301F80E9-12B5-1BDA-9DFC-DBCAEE3F5C2F}" dt="2024-10-29T22:10:32.426" v="354" actId="20577"/>
        <pc:sldMkLst>
          <pc:docMk/>
          <pc:sldMk cId="2831728476" sldId="262"/>
        </pc:sldMkLst>
        <pc:spChg chg="mod">
          <ac:chgData name="Jim Kortze" userId="S::kortze@jlab.org::61119dd3-fb36-48f9-8df9-349250708373" providerId="AD" clId="Web-{301F80E9-12B5-1BDA-9DFC-DBCAEE3F5C2F}" dt="2024-10-29T22:09:44.911" v="335" actId="20577"/>
          <ac:spMkLst>
            <pc:docMk/>
            <pc:sldMk cId="2831728476" sldId="262"/>
            <ac:spMk id="2" creationId="{7CA4AC9F-8BD8-6E04-3F0F-5BDED4B8669F}"/>
          </ac:spMkLst>
        </pc:spChg>
        <pc:spChg chg="mod">
          <ac:chgData name="Jim Kortze" userId="S::kortze@jlab.org::61119dd3-fb36-48f9-8df9-349250708373" providerId="AD" clId="Web-{301F80E9-12B5-1BDA-9DFC-DBCAEE3F5C2F}" dt="2024-10-29T22:10:32.426" v="354" actId="20577"/>
          <ac:spMkLst>
            <pc:docMk/>
            <pc:sldMk cId="2831728476" sldId="262"/>
            <ac:spMk id="6" creationId="{29E002C5-03ED-3A25-519D-F083E7303472}"/>
          </ac:spMkLst>
        </pc:spChg>
        <pc:picChg chg="del">
          <ac:chgData name="Jim Kortze" userId="S::kortze@jlab.org::61119dd3-fb36-48f9-8df9-349250708373" providerId="AD" clId="Web-{301F80E9-12B5-1BDA-9DFC-DBCAEE3F5C2F}" dt="2024-10-29T22:09:47.770" v="336"/>
          <ac:picMkLst>
            <pc:docMk/>
            <pc:sldMk cId="2831728476" sldId="262"/>
            <ac:picMk id="3" creationId="{E3F00648-E85C-681A-0571-DA63122B11C6}"/>
          </ac:picMkLst>
        </pc:picChg>
        <pc:picChg chg="add mod">
          <ac:chgData name="Jim Kortze" userId="S::kortze@jlab.org::61119dd3-fb36-48f9-8df9-349250708373" providerId="AD" clId="Web-{301F80E9-12B5-1BDA-9DFC-DBCAEE3F5C2F}" dt="2024-10-29T22:10:01.786" v="337"/>
          <ac:picMkLst>
            <pc:docMk/>
            <pc:sldMk cId="2831728476" sldId="262"/>
            <ac:picMk id="4" creationId="{79568598-210C-FB46-24EC-9E2CB600E148}"/>
          </ac:picMkLst>
        </pc:picChg>
      </pc:sldChg>
      <pc:sldChg chg="addSp delSp modSp add replId">
        <pc:chgData name="Jim Kortze" userId="S::kortze@jlab.org::61119dd3-fb36-48f9-8df9-349250708373" providerId="AD" clId="Web-{301F80E9-12B5-1BDA-9DFC-DBCAEE3F5C2F}" dt="2024-10-29T22:12:59.519" v="383" actId="20577"/>
        <pc:sldMkLst>
          <pc:docMk/>
          <pc:sldMk cId="21496824" sldId="263"/>
        </pc:sldMkLst>
        <pc:spChg chg="mod">
          <ac:chgData name="Jim Kortze" userId="S::kortze@jlab.org::61119dd3-fb36-48f9-8df9-349250708373" providerId="AD" clId="Web-{301F80E9-12B5-1BDA-9DFC-DBCAEE3F5C2F}" dt="2024-10-29T22:12:59.519" v="383" actId="20577"/>
          <ac:spMkLst>
            <pc:docMk/>
            <pc:sldMk cId="21496824" sldId="263"/>
            <ac:spMk id="2" creationId="{7CA4AC9F-8BD8-6E04-3F0F-5BDED4B8669F}"/>
          </ac:spMkLst>
        </pc:spChg>
        <pc:picChg chg="add mod">
          <ac:chgData name="Jim Kortze" userId="S::kortze@jlab.org::61119dd3-fb36-48f9-8df9-349250708373" providerId="AD" clId="Web-{301F80E9-12B5-1BDA-9DFC-DBCAEE3F5C2F}" dt="2024-10-29T22:11:13.504" v="362"/>
          <ac:picMkLst>
            <pc:docMk/>
            <pc:sldMk cId="21496824" sldId="263"/>
            <ac:picMk id="3" creationId="{0E70B655-95AB-0721-4C7C-3671169DABA0}"/>
          </ac:picMkLst>
        </pc:picChg>
        <pc:picChg chg="del">
          <ac:chgData name="Jim Kortze" userId="S::kortze@jlab.org::61119dd3-fb36-48f9-8df9-349250708373" providerId="AD" clId="Web-{301F80E9-12B5-1BDA-9DFC-DBCAEE3F5C2F}" dt="2024-10-29T22:10:54.676" v="361"/>
          <ac:picMkLst>
            <pc:docMk/>
            <pc:sldMk cId="21496824" sldId="263"/>
            <ac:picMk id="4" creationId="{79568598-210C-FB46-24EC-9E2CB600E148}"/>
          </ac:picMkLst>
        </pc:picChg>
      </pc:sldChg>
      <pc:sldChg chg="addSp delSp modSp add replId">
        <pc:chgData name="Jim Kortze" userId="S::kortze@jlab.org::61119dd3-fb36-48f9-8df9-349250708373" providerId="AD" clId="Web-{301F80E9-12B5-1BDA-9DFC-DBCAEE3F5C2F}" dt="2024-10-29T22:15:29.925" v="408" actId="20577"/>
        <pc:sldMkLst>
          <pc:docMk/>
          <pc:sldMk cId="2148897618" sldId="264"/>
        </pc:sldMkLst>
        <pc:spChg chg="mod">
          <ac:chgData name="Jim Kortze" userId="S::kortze@jlab.org::61119dd3-fb36-48f9-8df9-349250708373" providerId="AD" clId="Web-{301F80E9-12B5-1BDA-9DFC-DBCAEE3F5C2F}" dt="2024-10-29T22:12:49.207" v="380" actId="20577"/>
          <ac:spMkLst>
            <pc:docMk/>
            <pc:sldMk cId="2148897618" sldId="264"/>
            <ac:spMk id="2" creationId="{7CA4AC9F-8BD8-6E04-3F0F-5BDED4B8669F}"/>
          </ac:spMkLst>
        </pc:spChg>
        <pc:spChg chg="mod">
          <ac:chgData name="Jim Kortze" userId="S::kortze@jlab.org::61119dd3-fb36-48f9-8df9-349250708373" providerId="AD" clId="Web-{301F80E9-12B5-1BDA-9DFC-DBCAEE3F5C2F}" dt="2024-10-29T22:15:29.925" v="408" actId="20577"/>
          <ac:spMkLst>
            <pc:docMk/>
            <pc:sldMk cId="2148897618" sldId="264"/>
            <ac:spMk id="6" creationId="{29E002C5-03ED-3A25-519D-F083E7303472}"/>
          </ac:spMkLst>
        </pc:spChg>
        <pc:picChg chg="del">
          <ac:chgData name="Jim Kortze" userId="S::kortze@jlab.org::61119dd3-fb36-48f9-8df9-349250708373" providerId="AD" clId="Web-{301F80E9-12B5-1BDA-9DFC-DBCAEE3F5C2F}" dt="2024-10-29T22:13:56.019" v="384"/>
          <ac:picMkLst>
            <pc:docMk/>
            <pc:sldMk cId="2148897618" sldId="264"/>
            <ac:picMk id="3" creationId="{0E70B655-95AB-0721-4C7C-3671169DABA0}"/>
          </ac:picMkLst>
        </pc:picChg>
        <pc:picChg chg="add del mod">
          <ac:chgData name="Jim Kortze" userId="S::kortze@jlab.org::61119dd3-fb36-48f9-8df9-349250708373" providerId="AD" clId="Web-{301F80E9-12B5-1BDA-9DFC-DBCAEE3F5C2F}" dt="2024-10-29T22:14:56.675" v="398"/>
          <ac:picMkLst>
            <pc:docMk/>
            <pc:sldMk cId="2148897618" sldId="264"/>
            <ac:picMk id="4" creationId="{A6114765-9971-8EAD-4BC8-2B34A358EB85}"/>
          </ac:picMkLst>
        </pc:picChg>
        <pc:picChg chg="add mod">
          <ac:chgData name="Jim Kortze" userId="S::kortze@jlab.org::61119dd3-fb36-48f9-8df9-349250708373" providerId="AD" clId="Web-{301F80E9-12B5-1BDA-9DFC-DBCAEE3F5C2F}" dt="2024-10-29T22:15:12.019" v="399"/>
          <ac:picMkLst>
            <pc:docMk/>
            <pc:sldMk cId="2148897618" sldId="264"/>
            <ac:picMk id="5" creationId="{E3859FCE-7D60-9D83-6DD0-6382A667659E}"/>
          </ac:picMkLst>
        </pc:picChg>
      </pc:sldChg>
      <pc:sldChg chg="addSp delSp modSp add replId">
        <pc:chgData name="Jim Kortze" userId="S::kortze@jlab.org::61119dd3-fb36-48f9-8df9-349250708373" providerId="AD" clId="Web-{301F80E9-12B5-1BDA-9DFC-DBCAEE3F5C2F}" dt="2024-10-29T22:15:51.159" v="410"/>
        <pc:sldMkLst>
          <pc:docMk/>
          <pc:sldMk cId="4000127279" sldId="265"/>
        </pc:sldMkLst>
        <pc:spChg chg="mod">
          <ac:chgData name="Jim Kortze" userId="S::kortze@jlab.org::61119dd3-fb36-48f9-8df9-349250708373" providerId="AD" clId="Web-{301F80E9-12B5-1BDA-9DFC-DBCAEE3F5C2F}" dt="2024-10-29T22:14:31.160" v="395" actId="20577"/>
          <ac:spMkLst>
            <pc:docMk/>
            <pc:sldMk cId="4000127279" sldId="265"/>
            <ac:spMk id="2" creationId="{7CA4AC9F-8BD8-6E04-3F0F-5BDED4B8669F}"/>
          </ac:spMkLst>
        </pc:spChg>
        <pc:picChg chg="add del mod">
          <ac:chgData name="Jim Kortze" userId="S::kortze@jlab.org::61119dd3-fb36-48f9-8df9-349250708373" providerId="AD" clId="Web-{301F80E9-12B5-1BDA-9DFC-DBCAEE3F5C2F}" dt="2024-10-29T22:15:33.722" v="409"/>
          <ac:picMkLst>
            <pc:docMk/>
            <pc:sldMk cId="4000127279" sldId="265"/>
            <ac:picMk id="3" creationId="{91C76B8B-8AC1-7C08-8509-3B8BDB2E8D4E}"/>
          </ac:picMkLst>
        </pc:picChg>
        <pc:picChg chg="del">
          <ac:chgData name="Jim Kortze" userId="S::kortze@jlab.org::61119dd3-fb36-48f9-8df9-349250708373" providerId="AD" clId="Web-{301F80E9-12B5-1BDA-9DFC-DBCAEE3F5C2F}" dt="2024-10-29T22:14:34.191" v="396"/>
          <ac:picMkLst>
            <pc:docMk/>
            <pc:sldMk cId="4000127279" sldId="265"/>
            <ac:picMk id="4" creationId="{A6114765-9971-8EAD-4BC8-2B34A358EB85}"/>
          </ac:picMkLst>
        </pc:picChg>
        <pc:picChg chg="add mod">
          <ac:chgData name="Jim Kortze" userId="S::kortze@jlab.org::61119dd3-fb36-48f9-8df9-349250708373" providerId="AD" clId="Web-{301F80E9-12B5-1BDA-9DFC-DBCAEE3F5C2F}" dt="2024-10-29T22:15:51.159" v="410"/>
          <ac:picMkLst>
            <pc:docMk/>
            <pc:sldMk cId="4000127279" sldId="265"/>
            <ac:picMk id="5" creationId="{3ADEF935-0390-99A8-7629-CE7AA39698BD}"/>
          </ac:picMkLst>
        </pc:picChg>
      </pc:sldChg>
      <pc:sldChg chg="addSp delSp modSp add replId">
        <pc:chgData name="Jim Kortze" userId="S::kortze@jlab.org::61119dd3-fb36-48f9-8df9-349250708373" providerId="AD" clId="Web-{301F80E9-12B5-1BDA-9DFC-DBCAEE3F5C2F}" dt="2024-10-29T22:20:06.471" v="450" actId="20577"/>
        <pc:sldMkLst>
          <pc:docMk/>
          <pc:sldMk cId="3888356639" sldId="266"/>
        </pc:sldMkLst>
        <pc:spChg chg="mod">
          <ac:chgData name="Jim Kortze" userId="S::kortze@jlab.org::61119dd3-fb36-48f9-8df9-349250708373" providerId="AD" clId="Web-{301F80E9-12B5-1BDA-9DFC-DBCAEE3F5C2F}" dt="2024-10-29T22:20:06.471" v="450" actId="20577"/>
          <ac:spMkLst>
            <pc:docMk/>
            <pc:sldMk cId="3888356639" sldId="266"/>
            <ac:spMk id="2" creationId="{7CA4AC9F-8BD8-6E04-3F0F-5BDED4B8669F}"/>
          </ac:spMkLst>
        </pc:spChg>
        <pc:spChg chg="mod">
          <ac:chgData name="Jim Kortze" userId="S::kortze@jlab.org::61119dd3-fb36-48f9-8df9-349250708373" providerId="AD" clId="Web-{301F80E9-12B5-1BDA-9DFC-DBCAEE3F5C2F}" dt="2024-10-29T22:16:56.097" v="424" actId="20577"/>
          <ac:spMkLst>
            <pc:docMk/>
            <pc:sldMk cId="3888356639" sldId="266"/>
            <ac:spMk id="6" creationId="{29E002C5-03ED-3A25-519D-F083E7303472}"/>
          </ac:spMkLst>
        </pc:spChg>
        <pc:picChg chg="add del mod">
          <ac:chgData name="Jim Kortze" userId="S::kortze@jlab.org::61119dd3-fb36-48f9-8df9-349250708373" providerId="AD" clId="Web-{301F80E9-12B5-1BDA-9DFC-DBCAEE3F5C2F}" dt="2024-10-29T22:19:29.221" v="446"/>
          <ac:picMkLst>
            <pc:docMk/>
            <pc:sldMk cId="3888356639" sldId="266"/>
            <ac:picMk id="3" creationId="{14EDCB73-0295-EEF0-4D30-CFC0D05E70BC}"/>
          </ac:picMkLst>
        </pc:picChg>
        <pc:picChg chg="add mod">
          <ac:chgData name="Jim Kortze" userId="S::kortze@jlab.org::61119dd3-fb36-48f9-8df9-349250708373" providerId="AD" clId="Web-{301F80E9-12B5-1BDA-9DFC-DBCAEE3F5C2F}" dt="2024-10-29T22:19:38.752" v="447"/>
          <ac:picMkLst>
            <pc:docMk/>
            <pc:sldMk cId="3888356639" sldId="266"/>
            <ac:picMk id="4" creationId="{474423B2-4691-5F70-B0F8-9407A11C334D}"/>
          </ac:picMkLst>
        </pc:picChg>
        <pc:picChg chg="del">
          <ac:chgData name="Jim Kortze" userId="S::kortze@jlab.org::61119dd3-fb36-48f9-8df9-349250708373" providerId="AD" clId="Web-{301F80E9-12B5-1BDA-9DFC-DBCAEE3F5C2F}" dt="2024-10-29T22:16:20.175" v="414"/>
          <ac:picMkLst>
            <pc:docMk/>
            <pc:sldMk cId="3888356639" sldId="266"/>
            <ac:picMk id="5" creationId="{3ADEF935-0390-99A8-7629-CE7AA39698BD}"/>
          </ac:picMkLst>
        </pc:picChg>
      </pc:sldChg>
      <pc:sldChg chg="addSp delSp modSp add replId">
        <pc:chgData name="Jim Kortze" userId="S::kortze@jlab.org::61119dd3-fb36-48f9-8df9-349250708373" providerId="AD" clId="Web-{301F80E9-12B5-1BDA-9DFC-DBCAEE3F5C2F}" dt="2024-10-29T22:23:03.236" v="489" actId="20577"/>
        <pc:sldMkLst>
          <pc:docMk/>
          <pc:sldMk cId="3241357592" sldId="267"/>
        </pc:sldMkLst>
        <pc:spChg chg="mod">
          <ac:chgData name="Jim Kortze" userId="S::kortze@jlab.org::61119dd3-fb36-48f9-8df9-349250708373" providerId="AD" clId="Web-{301F80E9-12B5-1BDA-9DFC-DBCAEE3F5C2F}" dt="2024-10-29T22:23:03.236" v="489" actId="20577"/>
          <ac:spMkLst>
            <pc:docMk/>
            <pc:sldMk cId="3241357592" sldId="267"/>
            <ac:spMk id="2" creationId="{7CA4AC9F-8BD8-6E04-3F0F-5BDED4B8669F}"/>
          </ac:spMkLst>
        </pc:spChg>
        <pc:spChg chg="mod">
          <ac:chgData name="Jim Kortze" userId="S::kortze@jlab.org::61119dd3-fb36-48f9-8df9-349250708373" providerId="AD" clId="Web-{301F80E9-12B5-1BDA-9DFC-DBCAEE3F5C2F}" dt="2024-10-29T22:18:32.612" v="437" actId="20577"/>
          <ac:spMkLst>
            <pc:docMk/>
            <pc:sldMk cId="3241357592" sldId="267"/>
            <ac:spMk id="6" creationId="{29E002C5-03ED-3A25-519D-F083E7303472}"/>
          </ac:spMkLst>
        </pc:spChg>
        <pc:picChg chg="del">
          <ac:chgData name="Jim Kortze" userId="S::kortze@jlab.org::61119dd3-fb36-48f9-8df9-349250708373" providerId="AD" clId="Web-{301F80E9-12B5-1BDA-9DFC-DBCAEE3F5C2F}" dt="2024-10-29T22:17:26.112" v="429"/>
          <ac:picMkLst>
            <pc:docMk/>
            <pc:sldMk cId="3241357592" sldId="267"/>
            <ac:picMk id="3" creationId="{14EDCB73-0295-EEF0-4D30-CFC0D05E70BC}"/>
          </ac:picMkLst>
        </pc:picChg>
        <pc:picChg chg="add del mod">
          <ac:chgData name="Jim Kortze" userId="S::kortze@jlab.org::61119dd3-fb36-48f9-8df9-349250708373" providerId="AD" clId="Web-{301F80E9-12B5-1BDA-9DFC-DBCAEE3F5C2F}" dt="2024-10-29T22:19:02.440" v="443"/>
          <ac:picMkLst>
            <pc:docMk/>
            <pc:sldMk cId="3241357592" sldId="267"/>
            <ac:picMk id="4" creationId="{C4ED1967-4614-67AB-4278-7E72D2AE4954}"/>
          </ac:picMkLst>
        </pc:picChg>
        <pc:picChg chg="add del mod">
          <ac:chgData name="Jim Kortze" userId="S::kortze@jlab.org::61119dd3-fb36-48f9-8df9-349250708373" providerId="AD" clId="Web-{301F80E9-12B5-1BDA-9DFC-DBCAEE3F5C2F}" dt="2024-10-29T22:19:25.096" v="445"/>
          <ac:picMkLst>
            <pc:docMk/>
            <pc:sldMk cId="3241357592" sldId="267"/>
            <ac:picMk id="5" creationId="{32C18043-464E-6E7D-B30D-F65B230FA635}"/>
          </ac:picMkLst>
        </pc:picChg>
        <pc:picChg chg="add mod">
          <ac:chgData name="Jim Kortze" userId="S::kortze@jlab.org::61119dd3-fb36-48f9-8df9-349250708373" providerId="AD" clId="Web-{301F80E9-12B5-1BDA-9DFC-DBCAEE3F5C2F}" dt="2024-10-29T22:19:51.611" v="448"/>
          <ac:picMkLst>
            <pc:docMk/>
            <pc:sldMk cId="3241357592" sldId="267"/>
            <ac:picMk id="7" creationId="{5A84893E-0BB8-70F5-7F2D-2EA54BDE3503}"/>
          </ac:picMkLst>
        </pc:picChg>
      </pc:sldChg>
      <pc:sldChg chg="addSp delSp modSp add replId">
        <pc:chgData name="Jim Kortze" userId="S::kortze@jlab.org::61119dd3-fb36-48f9-8df9-349250708373" providerId="AD" clId="Web-{301F80E9-12B5-1BDA-9DFC-DBCAEE3F5C2F}" dt="2024-10-29T22:24:03.173" v="510" actId="20577"/>
        <pc:sldMkLst>
          <pc:docMk/>
          <pc:sldMk cId="168509305" sldId="268"/>
        </pc:sldMkLst>
        <pc:spChg chg="mod">
          <ac:chgData name="Jim Kortze" userId="S::kortze@jlab.org::61119dd3-fb36-48f9-8df9-349250708373" providerId="AD" clId="Web-{301F80E9-12B5-1BDA-9DFC-DBCAEE3F5C2F}" dt="2024-10-29T22:23:29.829" v="498" actId="20577"/>
          <ac:spMkLst>
            <pc:docMk/>
            <pc:sldMk cId="168509305" sldId="268"/>
            <ac:spMk id="2" creationId="{7CA4AC9F-8BD8-6E04-3F0F-5BDED4B8669F}"/>
          </ac:spMkLst>
        </pc:spChg>
        <pc:spChg chg="mod">
          <ac:chgData name="Jim Kortze" userId="S::kortze@jlab.org::61119dd3-fb36-48f9-8df9-349250708373" providerId="AD" clId="Web-{301F80E9-12B5-1BDA-9DFC-DBCAEE3F5C2F}" dt="2024-10-29T22:24:03.173" v="510" actId="20577"/>
          <ac:spMkLst>
            <pc:docMk/>
            <pc:sldMk cId="168509305" sldId="268"/>
            <ac:spMk id="6" creationId="{29E002C5-03ED-3A25-519D-F083E7303472}"/>
          </ac:spMkLst>
        </pc:spChg>
        <pc:picChg chg="add del mod">
          <ac:chgData name="Jim Kortze" userId="S::kortze@jlab.org::61119dd3-fb36-48f9-8df9-349250708373" providerId="AD" clId="Web-{301F80E9-12B5-1BDA-9DFC-DBCAEE3F5C2F}" dt="2024-10-29T22:23:32.767" v="499"/>
          <ac:picMkLst>
            <pc:docMk/>
            <pc:sldMk cId="168509305" sldId="268"/>
            <ac:picMk id="3" creationId="{8D8854A4-DF09-94EA-17CD-F5CC103B96BE}"/>
          </ac:picMkLst>
        </pc:picChg>
        <pc:picChg chg="del">
          <ac:chgData name="Jim Kortze" userId="S::kortze@jlab.org::61119dd3-fb36-48f9-8df9-349250708373" providerId="AD" clId="Web-{301F80E9-12B5-1BDA-9DFC-DBCAEE3F5C2F}" dt="2024-10-29T22:20:14.549" v="455"/>
          <ac:picMkLst>
            <pc:docMk/>
            <pc:sldMk cId="168509305" sldId="268"/>
            <ac:picMk id="4" creationId="{C4ED1967-4614-67AB-4278-7E72D2AE4954}"/>
          </ac:picMkLst>
        </pc:picChg>
        <pc:picChg chg="add mod">
          <ac:chgData name="Jim Kortze" userId="S::kortze@jlab.org::61119dd3-fb36-48f9-8df9-349250708373" providerId="AD" clId="Web-{301F80E9-12B5-1BDA-9DFC-DBCAEE3F5C2F}" dt="2024-10-29T22:23:46.860" v="500"/>
          <ac:picMkLst>
            <pc:docMk/>
            <pc:sldMk cId="168509305" sldId="268"/>
            <ac:picMk id="5" creationId="{BC14AB39-07DC-E1D0-6D3D-987DB4CEB97A}"/>
          </ac:picMkLst>
        </pc:picChg>
      </pc:sldChg>
      <pc:sldChg chg="addSp delSp modSp add replId">
        <pc:chgData name="Jim Kortze" userId="S::kortze@jlab.org::61119dd3-fb36-48f9-8df9-349250708373" providerId="AD" clId="Web-{301F80E9-12B5-1BDA-9DFC-DBCAEE3F5C2F}" dt="2024-10-29T22:24:34.532" v="519"/>
        <pc:sldMkLst>
          <pc:docMk/>
          <pc:sldMk cId="1793571822" sldId="269"/>
        </pc:sldMkLst>
        <pc:spChg chg="mod">
          <ac:chgData name="Jim Kortze" userId="S::kortze@jlab.org::61119dd3-fb36-48f9-8df9-349250708373" providerId="AD" clId="Web-{301F80E9-12B5-1BDA-9DFC-DBCAEE3F5C2F}" dt="2024-10-29T22:24:20.423" v="517" actId="20577"/>
          <ac:spMkLst>
            <pc:docMk/>
            <pc:sldMk cId="1793571822" sldId="269"/>
            <ac:spMk id="2" creationId="{7CA4AC9F-8BD8-6E04-3F0F-5BDED4B8669F}"/>
          </ac:spMkLst>
        </pc:spChg>
        <pc:picChg chg="add mod">
          <ac:chgData name="Jim Kortze" userId="S::kortze@jlab.org::61119dd3-fb36-48f9-8df9-349250708373" providerId="AD" clId="Web-{301F80E9-12B5-1BDA-9DFC-DBCAEE3F5C2F}" dt="2024-10-29T22:24:34.532" v="519"/>
          <ac:picMkLst>
            <pc:docMk/>
            <pc:sldMk cId="1793571822" sldId="269"/>
            <ac:picMk id="3" creationId="{668A95FA-2B20-D7ED-D153-F3622D7D6D54}"/>
          </ac:picMkLst>
        </pc:picChg>
        <pc:picChg chg="del">
          <ac:chgData name="Jim Kortze" userId="S::kortze@jlab.org::61119dd3-fb36-48f9-8df9-349250708373" providerId="AD" clId="Web-{301F80E9-12B5-1BDA-9DFC-DBCAEE3F5C2F}" dt="2024-10-29T22:24:22.642" v="518"/>
          <ac:picMkLst>
            <pc:docMk/>
            <pc:sldMk cId="1793571822" sldId="269"/>
            <ac:picMk id="5" creationId="{BC14AB39-07DC-E1D0-6D3D-987DB4CEB97A}"/>
          </ac:picMkLst>
        </pc:picChg>
      </pc:sldChg>
      <pc:sldChg chg="addSp delSp modSp add del replId">
        <pc:chgData name="Jim Kortze" userId="S::kortze@jlab.org::61119dd3-fb36-48f9-8df9-349250708373" providerId="AD" clId="Web-{301F80E9-12B5-1BDA-9DFC-DBCAEE3F5C2F}" dt="2024-10-29T22:23:17.939" v="490"/>
        <pc:sldMkLst>
          <pc:docMk/>
          <pc:sldMk cId="2783240504" sldId="269"/>
        </pc:sldMkLst>
        <pc:spChg chg="mod">
          <ac:chgData name="Jim Kortze" userId="S::kortze@jlab.org::61119dd3-fb36-48f9-8df9-349250708373" providerId="AD" clId="Web-{301F80E9-12B5-1BDA-9DFC-DBCAEE3F5C2F}" dt="2024-10-29T22:21:27.924" v="476" actId="20577"/>
          <ac:spMkLst>
            <pc:docMk/>
            <pc:sldMk cId="2783240504" sldId="269"/>
            <ac:spMk id="2" creationId="{7CA4AC9F-8BD8-6E04-3F0F-5BDED4B8669F}"/>
          </ac:spMkLst>
        </pc:spChg>
        <pc:spChg chg="mod">
          <ac:chgData name="Jim Kortze" userId="S::kortze@jlab.org::61119dd3-fb36-48f9-8df9-349250708373" providerId="AD" clId="Web-{301F80E9-12B5-1BDA-9DFC-DBCAEE3F5C2F}" dt="2024-10-29T22:22:02.752" v="486" actId="20577"/>
          <ac:spMkLst>
            <pc:docMk/>
            <pc:sldMk cId="2783240504" sldId="269"/>
            <ac:spMk id="6" creationId="{29E002C5-03ED-3A25-519D-F083E7303472}"/>
          </ac:spMkLst>
        </pc:spChg>
        <pc:picChg chg="del">
          <ac:chgData name="Jim Kortze" userId="S::kortze@jlab.org::61119dd3-fb36-48f9-8df9-349250708373" providerId="AD" clId="Web-{301F80E9-12B5-1BDA-9DFC-DBCAEE3F5C2F}" dt="2024-10-29T22:21:30.580" v="477"/>
          <ac:picMkLst>
            <pc:docMk/>
            <pc:sldMk cId="2783240504" sldId="269"/>
            <ac:picMk id="3" creationId="{8D8854A4-DF09-94EA-17CD-F5CC103B96BE}"/>
          </ac:picMkLst>
        </pc:picChg>
        <pc:picChg chg="add mod">
          <ac:chgData name="Jim Kortze" userId="S::kortze@jlab.org::61119dd3-fb36-48f9-8df9-349250708373" providerId="AD" clId="Web-{301F80E9-12B5-1BDA-9DFC-DBCAEE3F5C2F}" dt="2024-10-29T22:21:44.814" v="478"/>
          <ac:picMkLst>
            <pc:docMk/>
            <pc:sldMk cId="2783240504" sldId="269"/>
            <ac:picMk id="4" creationId="{9AD1C867-CCAF-659D-C6A9-6B874373B635}"/>
          </ac:picMkLst>
        </pc:picChg>
      </pc:sldChg>
      <pc:sldChg chg="addSp delSp modSp add replId">
        <pc:chgData name="Jim Kortze" userId="S::kortze@jlab.org::61119dd3-fb36-48f9-8df9-349250708373" providerId="AD" clId="Web-{301F80E9-12B5-1BDA-9DFC-DBCAEE3F5C2F}" dt="2024-10-29T22:25:32.641" v="535" actId="20577"/>
        <pc:sldMkLst>
          <pc:docMk/>
          <pc:sldMk cId="1759020749" sldId="270"/>
        </pc:sldMkLst>
        <pc:spChg chg="mod">
          <ac:chgData name="Jim Kortze" userId="S::kortze@jlab.org::61119dd3-fb36-48f9-8df9-349250708373" providerId="AD" clId="Web-{301F80E9-12B5-1BDA-9DFC-DBCAEE3F5C2F}" dt="2024-10-29T22:24:53.220" v="525" actId="20577"/>
          <ac:spMkLst>
            <pc:docMk/>
            <pc:sldMk cId="1759020749" sldId="270"/>
            <ac:spMk id="2" creationId="{7CA4AC9F-8BD8-6E04-3F0F-5BDED4B8669F}"/>
          </ac:spMkLst>
        </pc:spChg>
        <pc:spChg chg="mod">
          <ac:chgData name="Jim Kortze" userId="S::kortze@jlab.org::61119dd3-fb36-48f9-8df9-349250708373" providerId="AD" clId="Web-{301F80E9-12B5-1BDA-9DFC-DBCAEE3F5C2F}" dt="2024-10-29T22:25:32.641" v="535" actId="20577"/>
          <ac:spMkLst>
            <pc:docMk/>
            <pc:sldMk cId="1759020749" sldId="270"/>
            <ac:spMk id="6" creationId="{29E002C5-03ED-3A25-519D-F083E7303472}"/>
          </ac:spMkLst>
        </pc:spChg>
        <pc:picChg chg="del">
          <ac:chgData name="Jim Kortze" userId="S::kortze@jlab.org::61119dd3-fb36-48f9-8df9-349250708373" providerId="AD" clId="Web-{301F80E9-12B5-1BDA-9DFC-DBCAEE3F5C2F}" dt="2024-10-29T22:24:56.938" v="526"/>
          <ac:picMkLst>
            <pc:docMk/>
            <pc:sldMk cId="1759020749" sldId="270"/>
            <ac:picMk id="3" creationId="{668A95FA-2B20-D7ED-D153-F3622D7D6D54}"/>
          </ac:picMkLst>
        </pc:picChg>
        <pc:picChg chg="add mod">
          <ac:chgData name="Jim Kortze" userId="S::kortze@jlab.org::61119dd3-fb36-48f9-8df9-349250708373" providerId="AD" clId="Web-{301F80E9-12B5-1BDA-9DFC-DBCAEE3F5C2F}" dt="2024-10-29T22:25:13.532" v="527"/>
          <ac:picMkLst>
            <pc:docMk/>
            <pc:sldMk cId="1759020749" sldId="270"/>
            <ac:picMk id="4" creationId="{D2A805CA-3833-88C5-D6AE-BB739DBC4883}"/>
          </ac:picMkLst>
        </pc:picChg>
      </pc:sldChg>
      <pc:sldChg chg="addSp delSp modSp add replId">
        <pc:chgData name="Jim Kortze" userId="S::kortze@jlab.org::61119dd3-fb36-48f9-8df9-349250708373" providerId="AD" clId="Web-{301F80E9-12B5-1BDA-9DFC-DBCAEE3F5C2F}" dt="2024-10-29T22:26:11.188" v="549" actId="20577"/>
        <pc:sldMkLst>
          <pc:docMk/>
          <pc:sldMk cId="2321428269" sldId="271"/>
        </pc:sldMkLst>
        <pc:spChg chg="mod">
          <ac:chgData name="Jim Kortze" userId="S::kortze@jlab.org::61119dd3-fb36-48f9-8df9-349250708373" providerId="AD" clId="Web-{301F80E9-12B5-1BDA-9DFC-DBCAEE3F5C2F}" dt="2024-10-29T22:25:42.547" v="540" actId="20577"/>
          <ac:spMkLst>
            <pc:docMk/>
            <pc:sldMk cId="2321428269" sldId="271"/>
            <ac:spMk id="2" creationId="{7CA4AC9F-8BD8-6E04-3F0F-5BDED4B8669F}"/>
          </ac:spMkLst>
        </pc:spChg>
        <pc:spChg chg="mod">
          <ac:chgData name="Jim Kortze" userId="S::kortze@jlab.org::61119dd3-fb36-48f9-8df9-349250708373" providerId="AD" clId="Web-{301F80E9-12B5-1BDA-9DFC-DBCAEE3F5C2F}" dt="2024-10-29T22:26:11.188" v="549" actId="20577"/>
          <ac:spMkLst>
            <pc:docMk/>
            <pc:sldMk cId="2321428269" sldId="271"/>
            <ac:spMk id="6" creationId="{29E002C5-03ED-3A25-519D-F083E7303472}"/>
          </ac:spMkLst>
        </pc:spChg>
        <pc:picChg chg="add mod">
          <ac:chgData name="Jim Kortze" userId="S::kortze@jlab.org::61119dd3-fb36-48f9-8df9-349250708373" providerId="AD" clId="Web-{301F80E9-12B5-1BDA-9DFC-DBCAEE3F5C2F}" dt="2024-10-29T22:25:56.266" v="542"/>
          <ac:picMkLst>
            <pc:docMk/>
            <pc:sldMk cId="2321428269" sldId="271"/>
            <ac:picMk id="3" creationId="{3C1FE3B9-E041-D3E5-7CFE-BC81E773268E}"/>
          </ac:picMkLst>
        </pc:picChg>
        <pc:picChg chg="del">
          <ac:chgData name="Jim Kortze" userId="S::kortze@jlab.org::61119dd3-fb36-48f9-8df9-349250708373" providerId="AD" clId="Web-{301F80E9-12B5-1BDA-9DFC-DBCAEE3F5C2F}" dt="2024-10-29T22:25:44.579" v="541"/>
          <ac:picMkLst>
            <pc:docMk/>
            <pc:sldMk cId="2321428269" sldId="271"/>
            <ac:picMk id="4" creationId="{D2A805CA-3833-88C5-D6AE-BB739DBC4883}"/>
          </ac:picMkLst>
        </pc:picChg>
      </pc:sldChg>
      <pc:sldChg chg="addSp delSp modSp new">
        <pc:chgData name="Jim Kortze" userId="S::kortze@jlab.org::61119dd3-fb36-48f9-8df9-349250708373" providerId="AD" clId="Web-{301F80E9-12B5-1BDA-9DFC-DBCAEE3F5C2F}" dt="2024-10-29T22:45:59.436" v="701" actId="1076"/>
        <pc:sldMkLst>
          <pc:docMk/>
          <pc:sldMk cId="2861861547" sldId="272"/>
        </pc:sldMkLst>
        <pc:spChg chg="mod">
          <ac:chgData name="Jim Kortze" userId="S::kortze@jlab.org::61119dd3-fb36-48f9-8df9-349250708373" providerId="AD" clId="Web-{301F80E9-12B5-1BDA-9DFC-DBCAEE3F5C2F}" dt="2024-10-29T22:27:56.828" v="555" actId="20577"/>
          <ac:spMkLst>
            <pc:docMk/>
            <pc:sldMk cId="2861861547" sldId="272"/>
            <ac:spMk id="2" creationId="{008C7C4B-F129-C597-C071-0B76BE7DF138}"/>
          </ac:spMkLst>
        </pc:spChg>
        <pc:spChg chg="add del mod">
          <ac:chgData name="Jim Kortze" userId="S::kortze@jlab.org::61119dd3-fb36-48f9-8df9-349250708373" providerId="AD" clId="Web-{301F80E9-12B5-1BDA-9DFC-DBCAEE3F5C2F}" dt="2024-10-29T22:45:43.686" v="697" actId="1076"/>
          <ac:spMkLst>
            <pc:docMk/>
            <pc:sldMk cId="2861861547" sldId="272"/>
            <ac:spMk id="3" creationId="{22585515-7994-51FF-5878-0594C7530DA3}"/>
          </ac:spMkLst>
        </pc:spChg>
        <pc:graphicFrameChg chg="add del mod ord modGraphic">
          <ac:chgData name="Jim Kortze" userId="S::kortze@jlab.org::61119dd3-fb36-48f9-8df9-349250708373" providerId="AD" clId="Web-{301F80E9-12B5-1BDA-9DFC-DBCAEE3F5C2F}" dt="2024-10-29T22:41:47.809" v="603"/>
          <ac:graphicFrameMkLst>
            <pc:docMk/>
            <pc:sldMk cId="2861861547" sldId="272"/>
            <ac:graphicFrameMk id="4" creationId="{70D30C12-8C1B-EBF2-AE48-68D05C4C2455}"/>
          </ac:graphicFrameMkLst>
        </pc:graphicFrameChg>
        <pc:picChg chg="add del mod ord">
          <ac:chgData name="Jim Kortze" userId="S::kortze@jlab.org::61119dd3-fb36-48f9-8df9-349250708373" providerId="AD" clId="Web-{301F80E9-12B5-1BDA-9DFC-DBCAEE3F5C2F}" dt="2024-10-29T22:42:11.152" v="608"/>
          <ac:picMkLst>
            <pc:docMk/>
            <pc:sldMk cId="2861861547" sldId="272"/>
            <ac:picMk id="11" creationId="{38CF329F-3B39-85AB-0E5E-9415F0278A86}"/>
          </ac:picMkLst>
        </pc:picChg>
        <pc:picChg chg="add mod">
          <ac:chgData name="Jim Kortze" userId="S::kortze@jlab.org::61119dd3-fb36-48f9-8df9-349250708373" providerId="AD" clId="Web-{301F80E9-12B5-1BDA-9DFC-DBCAEE3F5C2F}" dt="2024-10-29T22:45:59.436" v="701" actId="1076"/>
          <ac:picMkLst>
            <pc:docMk/>
            <pc:sldMk cId="2861861547" sldId="272"/>
            <ac:picMk id="12" creationId="{142307F3-2662-C4A3-9C60-5F0289E323DE}"/>
          </ac:picMkLst>
        </pc:picChg>
      </pc:sldChg>
      <pc:sldChg chg="addSp delSp modSp add replId">
        <pc:chgData name="Jim Kortze" userId="S::kortze@jlab.org::61119dd3-fb36-48f9-8df9-349250708373" providerId="AD" clId="Web-{301F80E9-12B5-1BDA-9DFC-DBCAEE3F5C2F}" dt="2024-10-29T22:35:16.592" v="584" actId="20577"/>
        <pc:sldMkLst>
          <pc:docMk/>
          <pc:sldMk cId="1673862424" sldId="273"/>
        </pc:sldMkLst>
        <pc:spChg chg="mod">
          <ac:chgData name="Jim Kortze" userId="S::kortze@jlab.org::61119dd3-fb36-48f9-8df9-349250708373" providerId="AD" clId="Web-{301F80E9-12B5-1BDA-9DFC-DBCAEE3F5C2F}" dt="2024-10-29T22:34:22.889" v="569" actId="20577"/>
          <ac:spMkLst>
            <pc:docMk/>
            <pc:sldMk cId="1673862424" sldId="273"/>
            <ac:spMk id="2" creationId="{7CA4AC9F-8BD8-6E04-3F0F-5BDED4B8669F}"/>
          </ac:spMkLst>
        </pc:spChg>
        <pc:spChg chg="mod">
          <ac:chgData name="Jim Kortze" userId="S::kortze@jlab.org::61119dd3-fb36-48f9-8df9-349250708373" providerId="AD" clId="Web-{301F80E9-12B5-1BDA-9DFC-DBCAEE3F5C2F}" dt="2024-10-29T22:35:16.592" v="584" actId="20577"/>
          <ac:spMkLst>
            <pc:docMk/>
            <pc:sldMk cId="1673862424" sldId="273"/>
            <ac:spMk id="6" creationId="{29E002C5-03ED-3A25-519D-F083E7303472}"/>
          </ac:spMkLst>
        </pc:spChg>
        <pc:picChg chg="add mod">
          <ac:chgData name="Jim Kortze" userId="S::kortze@jlab.org::61119dd3-fb36-48f9-8df9-349250708373" providerId="AD" clId="Web-{301F80E9-12B5-1BDA-9DFC-DBCAEE3F5C2F}" dt="2024-10-29T22:34:43.717" v="571"/>
          <ac:picMkLst>
            <pc:docMk/>
            <pc:sldMk cId="1673862424" sldId="273"/>
            <ac:picMk id="3" creationId="{8E5B0BF8-1C7D-C62A-FE40-4741F62F2367}"/>
          </ac:picMkLst>
        </pc:picChg>
        <pc:picChg chg="del">
          <ac:chgData name="Jim Kortze" userId="S::kortze@jlab.org::61119dd3-fb36-48f9-8df9-349250708373" providerId="AD" clId="Web-{301F80E9-12B5-1BDA-9DFC-DBCAEE3F5C2F}" dt="2024-10-29T22:34:24.170" v="570"/>
          <ac:picMkLst>
            <pc:docMk/>
            <pc:sldMk cId="1673862424" sldId="273"/>
            <ac:picMk id="7" creationId="{5A84893E-0BB8-70F5-7F2D-2EA54BDE3503}"/>
          </ac:picMkLst>
        </pc:picChg>
      </pc:sldChg>
      <pc:sldChg chg="addSp delSp modSp add replId">
        <pc:chgData name="Jim Kortze" userId="S::kortze@jlab.org::61119dd3-fb36-48f9-8df9-349250708373" providerId="AD" clId="Web-{301F80E9-12B5-1BDA-9DFC-DBCAEE3F5C2F}" dt="2024-10-29T22:36:01.998" v="601" actId="20577"/>
        <pc:sldMkLst>
          <pc:docMk/>
          <pc:sldMk cId="4077294301" sldId="274"/>
        </pc:sldMkLst>
        <pc:spChg chg="mod">
          <ac:chgData name="Jim Kortze" userId="S::kortze@jlab.org::61119dd3-fb36-48f9-8df9-349250708373" providerId="AD" clId="Web-{301F80E9-12B5-1BDA-9DFC-DBCAEE3F5C2F}" dt="2024-10-29T22:35:38.154" v="592" actId="20577"/>
          <ac:spMkLst>
            <pc:docMk/>
            <pc:sldMk cId="4077294301" sldId="274"/>
            <ac:spMk id="2" creationId="{7CA4AC9F-8BD8-6E04-3F0F-5BDED4B8669F}"/>
          </ac:spMkLst>
        </pc:spChg>
        <pc:spChg chg="mod">
          <ac:chgData name="Jim Kortze" userId="S::kortze@jlab.org::61119dd3-fb36-48f9-8df9-349250708373" providerId="AD" clId="Web-{301F80E9-12B5-1BDA-9DFC-DBCAEE3F5C2F}" dt="2024-10-29T22:36:01.998" v="601" actId="20577"/>
          <ac:spMkLst>
            <pc:docMk/>
            <pc:sldMk cId="4077294301" sldId="274"/>
            <ac:spMk id="6" creationId="{29E002C5-03ED-3A25-519D-F083E7303472}"/>
          </ac:spMkLst>
        </pc:spChg>
        <pc:picChg chg="add mod">
          <ac:chgData name="Jim Kortze" userId="S::kortze@jlab.org::61119dd3-fb36-48f9-8df9-349250708373" providerId="AD" clId="Web-{301F80E9-12B5-1BDA-9DFC-DBCAEE3F5C2F}" dt="2024-10-29T22:35:50.607" v="594"/>
          <ac:picMkLst>
            <pc:docMk/>
            <pc:sldMk cId="4077294301" sldId="274"/>
            <ac:picMk id="3" creationId="{BEDD0D32-477D-EF6D-079B-02729B6AEFF3}"/>
          </ac:picMkLst>
        </pc:picChg>
        <pc:picChg chg="del">
          <ac:chgData name="Jim Kortze" userId="S::kortze@jlab.org::61119dd3-fb36-48f9-8df9-349250708373" providerId="AD" clId="Web-{301F80E9-12B5-1BDA-9DFC-DBCAEE3F5C2F}" dt="2024-10-29T22:35:39.982" v="593"/>
          <ac:picMkLst>
            <pc:docMk/>
            <pc:sldMk cId="4077294301" sldId="274"/>
            <ac:picMk id="7" creationId="{5A84893E-0BB8-70F5-7F2D-2EA54BDE350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10/29/2024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658258"/>
          </a:xfrm>
        </p:spPr>
        <p:txBody>
          <a:bodyPr>
            <a:normAutofit fontScale="90000"/>
          </a:bodyPr>
          <a:lstStyle/>
          <a:p>
            <a:r>
              <a:rPr lang="en-US" dirty="0"/>
              <a:t>RTP Driver Prototype </a:t>
            </a:r>
            <a:r>
              <a:rPr lang="en-US"/>
              <a:t>Crosstalk tests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Jim </a:t>
            </a:r>
            <a:r>
              <a:rPr lang="en-US" dirty="0" err="1"/>
              <a:t>Kortze</a:t>
            </a:r>
            <a:br>
              <a:rPr lang="en-US" dirty="0"/>
            </a:br>
            <a:r>
              <a:rPr lang="en-US" dirty="0"/>
              <a:t>20 October 2024</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NEG LEAD POS OFF/ NEG ON</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16.446V/ -518.06V</a:t>
            </a:r>
          </a:p>
        </p:txBody>
      </p:sp>
      <p:pic>
        <p:nvPicPr>
          <p:cNvPr id="5" name="Picture 4">
            <a:extLst>
              <a:ext uri="{FF2B5EF4-FFF2-40B4-BE49-F238E27FC236}">
                <a16:creationId xmlns:a16="http://schemas.microsoft.com/office/drawing/2014/main" id="{3ADEF935-0390-99A8-7629-CE7AA39698BD}"/>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4000127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POS LEAD ALL ON</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509.84V/ -921.00V</a:t>
            </a:r>
          </a:p>
        </p:txBody>
      </p:sp>
      <p:pic>
        <p:nvPicPr>
          <p:cNvPr id="4" name="Picture 3">
            <a:extLst>
              <a:ext uri="{FF2B5EF4-FFF2-40B4-BE49-F238E27FC236}">
                <a16:creationId xmlns:a16="http://schemas.microsoft.com/office/drawing/2014/main" id="{474423B2-4691-5F70-B0F8-9407A11C334D}"/>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388835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POS LEAD OTHERS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509.84V/ -929.22V</a:t>
            </a:r>
          </a:p>
        </p:txBody>
      </p:sp>
      <p:pic>
        <p:nvPicPr>
          <p:cNvPr id="7" name="Picture 6">
            <a:extLst>
              <a:ext uri="{FF2B5EF4-FFF2-40B4-BE49-F238E27FC236}">
                <a16:creationId xmlns:a16="http://schemas.microsoft.com/office/drawing/2014/main" id="{5A84893E-0BB8-70F5-7F2D-2EA54BDE3503}"/>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3241357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POS LEAD POS ON/ NEG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518.06V/ -16.446V</a:t>
            </a:r>
          </a:p>
        </p:txBody>
      </p:sp>
      <p:pic>
        <p:nvPicPr>
          <p:cNvPr id="3" name="Picture 2">
            <a:extLst>
              <a:ext uri="{FF2B5EF4-FFF2-40B4-BE49-F238E27FC236}">
                <a16:creationId xmlns:a16="http://schemas.microsoft.com/office/drawing/2014/main" id="{8E5B0BF8-1C7D-C62A-FE40-4741F62F2367}"/>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1673862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POS LEAD POS OFF/ NEG ON</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16.446V/ -929.22V</a:t>
            </a:r>
          </a:p>
        </p:txBody>
      </p:sp>
      <p:pic>
        <p:nvPicPr>
          <p:cNvPr id="3" name="Picture 2">
            <a:extLst>
              <a:ext uri="{FF2B5EF4-FFF2-40B4-BE49-F238E27FC236}">
                <a16:creationId xmlns:a16="http://schemas.microsoft.com/office/drawing/2014/main" id="{BEDD0D32-477D-EF6D-079B-02729B6AEFF3}"/>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4077294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NEG LEAD ALL ON </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921.00V/ -518.06V</a:t>
            </a:r>
          </a:p>
        </p:txBody>
      </p:sp>
      <p:pic>
        <p:nvPicPr>
          <p:cNvPr id="5" name="Picture 4">
            <a:extLst>
              <a:ext uri="{FF2B5EF4-FFF2-40B4-BE49-F238E27FC236}">
                <a16:creationId xmlns:a16="http://schemas.microsoft.com/office/drawing/2014/main" id="{BC14AB39-07DC-E1D0-6D3D-987DB4CEB97A}"/>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168509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NEG LEAD OTHERS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921.00V/ -518.06V</a:t>
            </a:r>
          </a:p>
        </p:txBody>
      </p:sp>
      <p:pic>
        <p:nvPicPr>
          <p:cNvPr id="3" name="Picture 2">
            <a:extLst>
              <a:ext uri="{FF2B5EF4-FFF2-40B4-BE49-F238E27FC236}">
                <a16:creationId xmlns:a16="http://schemas.microsoft.com/office/drawing/2014/main" id="{668A95FA-2B20-D7ED-D153-F3622D7D6D54}"/>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1793571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NEG LEAD POS ON/ NEG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929.22V/ -16.446V</a:t>
            </a:r>
          </a:p>
        </p:txBody>
      </p:sp>
      <p:pic>
        <p:nvPicPr>
          <p:cNvPr id="4" name="Picture 3">
            <a:extLst>
              <a:ext uri="{FF2B5EF4-FFF2-40B4-BE49-F238E27FC236}">
                <a16:creationId xmlns:a16="http://schemas.microsoft.com/office/drawing/2014/main" id="{D2A805CA-3833-88C5-D6AE-BB739DBC4883}"/>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1759020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RTP2 NEG LEAD POS OFF/ NEG ON</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16.446V/ -526.28V</a:t>
            </a:r>
          </a:p>
        </p:txBody>
      </p:sp>
      <p:pic>
        <p:nvPicPr>
          <p:cNvPr id="3" name="Picture 2">
            <a:extLst>
              <a:ext uri="{FF2B5EF4-FFF2-40B4-BE49-F238E27FC236}">
                <a16:creationId xmlns:a16="http://schemas.microsoft.com/office/drawing/2014/main" id="{3C1FE3B9-E041-D3E5-7CFE-BC81E773268E}"/>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2321428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7C4B-F129-C597-C071-0B76BE7DF138}"/>
              </a:ext>
            </a:extLst>
          </p:cNvPr>
          <p:cNvSpPr>
            <a:spLocks noGrp="1"/>
          </p:cNvSpPr>
          <p:nvPr>
            <p:ph type="title"/>
          </p:nvPr>
        </p:nvSpPr>
        <p:spPr/>
        <p:txBody>
          <a:bodyPr/>
          <a:lstStyle/>
          <a:p>
            <a:pPr algn="ctr"/>
            <a:r>
              <a:rPr lang="en-US" dirty="0"/>
              <a:t>Conclusions</a:t>
            </a:r>
            <a:endParaRPr lang="en-US"/>
          </a:p>
        </p:txBody>
      </p:sp>
      <p:sp>
        <p:nvSpPr>
          <p:cNvPr id="3" name="Content Placeholder 2">
            <a:extLst>
              <a:ext uri="{FF2B5EF4-FFF2-40B4-BE49-F238E27FC236}">
                <a16:creationId xmlns:a16="http://schemas.microsoft.com/office/drawing/2014/main" id="{22585515-7994-51FF-5878-0594C7530DA3}"/>
              </a:ext>
            </a:extLst>
          </p:cNvPr>
          <p:cNvSpPr>
            <a:spLocks noGrp="1"/>
          </p:cNvSpPr>
          <p:nvPr>
            <p:ph idx="1"/>
          </p:nvPr>
        </p:nvSpPr>
        <p:spPr>
          <a:xfrm>
            <a:off x="838200" y="4904940"/>
            <a:ext cx="10515600" cy="1439037"/>
          </a:xfrm>
        </p:spPr>
        <p:txBody>
          <a:bodyPr vert="horz" lIns="91440" tIns="45720" rIns="91440" bIns="45720" rtlCol="0" anchor="t">
            <a:normAutofit/>
          </a:bodyPr>
          <a:lstStyle/>
          <a:p>
            <a:r>
              <a:rPr lang="en-US" dirty="0"/>
              <a:t>No notable signs of crosstalk between measurements</a:t>
            </a:r>
          </a:p>
          <a:p>
            <a:r>
              <a:rPr lang="en-US" dirty="0"/>
              <a:t>The largest variance between supply measurements was less than 2%, which is attributed to measurement noise </a:t>
            </a:r>
          </a:p>
        </p:txBody>
      </p:sp>
      <p:pic>
        <p:nvPicPr>
          <p:cNvPr id="12" name="Picture 11">
            <a:extLst>
              <a:ext uri="{FF2B5EF4-FFF2-40B4-BE49-F238E27FC236}">
                <a16:creationId xmlns:a16="http://schemas.microsoft.com/office/drawing/2014/main" id="{142307F3-2662-C4A3-9C60-5F0289E323DE}"/>
              </a:ext>
            </a:extLst>
          </p:cNvPr>
          <p:cNvPicPr>
            <a:picLocks noChangeAspect="1"/>
          </p:cNvPicPr>
          <p:nvPr/>
        </p:nvPicPr>
        <p:blipFill>
          <a:blip r:embed="rId2"/>
          <a:stretch>
            <a:fillRect/>
          </a:stretch>
        </p:blipFill>
        <p:spPr>
          <a:xfrm>
            <a:off x="4157923" y="1389737"/>
            <a:ext cx="3876154" cy="3337404"/>
          </a:xfrm>
          <a:prstGeom prst="rect">
            <a:avLst/>
          </a:prstGeom>
        </p:spPr>
      </p:pic>
    </p:spTree>
    <p:extLst>
      <p:ext uri="{BB962C8B-B14F-4D97-AF65-F5344CB8AC3E}">
        <p14:creationId xmlns:p14="http://schemas.microsoft.com/office/powerpoint/2010/main" val="2861861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F815E-92FE-C97A-D362-72BFB26EBD38}"/>
              </a:ext>
            </a:extLst>
          </p:cNvPr>
          <p:cNvSpPr>
            <a:spLocks noGrp="1"/>
          </p:cNvSpPr>
          <p:nvPr>
            <p:ph type="title"/>
          </p:nvPr>
        </p:nvSpPr>
        <p:spPr/>
        <p:txBody>
          <a:bodyPr/>
          <a:lstStyle/>
          <a:p>
            <a:pPr algn="ctr"/>
            <a:r>
              <a:rPr lang="en-US" dirty="0"/>
              <a:t>Summary:</a:t>
            </a:r>
            <a:endParaRPr lang="en-US"/>
          </a:p>
        </p:txBody>
      </p:sp>
      <p:sp>
        <p:nvSpPr>
          <p:cNvPr id="3" name="Content Placeholder 2">
            <a:extLst>
              <a:ext uri="{FF2B5EF4-FFF2-40B4-BE49-F238E27FC236}">
                <a16:creationId xmlns:a16="http://schemas.microsoft.com/office/drawing/2014/main" id="{3F83293A-B435-A227-4737-CA1F14E9E38E}"/>
              </a:ext>
            </a:extLst>
          </p:cNvPr>
          <p:cNvSpPr>
            <a:spLocks noGrp="1"/>
          </p:cNvSpPr>
          <p:nvPr>
            <p:ph idx="1"/>
          </p:nvPr>
        </p:nvSpPr>
        <p:spPr/>
        <p:txBody>
          <a:bodyPr vert="horz" lIns="91440" tIns="45720" rIns="91440" bIns="45720" rtlCol="0" anchor="t">
            <a:normAutofit lnSpcReduction="10000"/>
          </a:bodyPr>
          <a:lstStyle/>
          <a:p>
            <a:r>
              <a:rPr lang="en-US" dirty="0"/>
              <a:t>Tests done to identify HV channel crosstalk</a:t>
            </a:r>
          </a:p>
          <a:p>
            <a:r>
              <a:rPr lang="en-US" dirty="0"/>
              <a:t>Tests conducted using Rigol MSO5204 oscilloscope and 1000:1 HV divider box.</a:t>
            </a:r>
          </a:p>
          <a:p>
            <a:r>
              <a:rPr lang="en-US" dirty="0"/>
              <a:t>For each test, the ground lead of the divider box was connected in parallel to the common lead of the RTP box and crystal being tested, and the lead under test connected to the HV divider signal input.  All leads not under test were connected to their respective crystal connections</a:t>
            </a:r>
          </a:p>
          <a:p>
            <a:r>
              <a:rPr lang="en-US" dirty="0"/>
              <a:t>For each lead, four measurements were made: All supplies on, DUT supplies on with all others off, Pos on/ Neg off, Pos off/ Neg on</a:t>
            </a:r>
          </a:p>
        </p:txBody>
      </p:sp>
    </p:spTree>
    <p:extLst>
      <p:ext uri="{BB962C8B-B14F-4D97-AF65-F5344CB8AC3E}">
        <p14:creationId xmlns:p14="http://schemas.microsoft.com/office/powerpoint/2010/main" val="2563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POS LEAD ALL ON</a:t>
            </a:r>
            <a:endParaRPr lang="en-US"/>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518.06V/-929.22V</a:t>
            </a:r>
          </a:p>
        </p:txBody>
      </p:sp>
      <p:pic>
        <p:nvPicPr>
          <p:cNvPr id="8" name="Picture 7">
            <a:extLst>
              <a:ext uri="{FF2B5EF4-FFF2-40B4-BE49-F238E27FC236}">
                <a16:creationId xmlns:a16="http://schemas.microsoft.com/office/drawing/2014/main" id="{1E37D506-C79F-5F53-6716-2D9A6D5A3E82}"/>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290809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POS LEAD OTHERS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518.06V/-929.22V</a:t>
            </a:r>
          </a:p>
        </p:txBody>
      </p:sp>
      <p:pic>
        <p:nvPicPr>
          <p:cNvPr id="3" name="Picture 2">
            <a:extLst>
              <a:ext uri="{FF2B5EF4-FFF2-40B4-BE49-F238E27FC236}">
                <a16:creationId xmlns:a16="http://schemas.microsoft.com/office/drawing/2014/main" id="{322BDD4A-7CB6-90E8-188F-A95A05E6114A}"/>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410216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POS LEAD POS ON/ NEG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518.06V/-8.223</a:t>
            </a:r>
          </a:p>
        </p:txBody>
      </p:sp>
      <p:pic>
        <p:nvPicPr>
          <p:cNvPr id="4" name="Picture 3">
            <a:extLst>
              <a:ext uri="{FF2B5EF4-FFF2-40B4-BE49-F238E27FC236}">
                <a16:creationId xmlns:a16="http://schemas.microsoft.com/office/drawing/2014/main" id="{53B448D1-07F0-21AF-BEF6-76D52AE2614E}"/>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412509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POS LEAD POS OFF/ NEG ON</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16.446V/-929.22V</a:t>
            </a:r>
          </a:p>
        </p:txBody>
      </p:sp>
      <p:pic>
        <p:nvPicPr>
          <p:cNvPr id="3" name="Picture 2">
            <a:extLst>
              <a:ext uri="{FF2B5EF4-FFF2-40B4-BE49-F238E27FC236}">
                <a16:creationId xmlns:a16="http://schemas.microsoft.com/office/drawing/2014/main" id="{E3F00648-E85C-681A-0571-DA63122B11C6}"/>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418469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NEG LEAD ALL ON</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929.22V/ -518.06V</a:t>
            </a:r>
          </a:p>
        </p:txBody>
      </p:sp>
      <p:pic>
        <p:nvPicPr>
          <p:cNvPr id="4" name="Picture 3">
            <a:extLst>
              <a:ext uri="{FF2B5EF4-FFF2-40B4-BE49-F238E27FC236}">
                <a16:creationId xmlns:a16="http://schemas.microsoft.com/office/drawing/2014/main" id="{79568598-210C-FB46-24EC-9E2CB600E148}"/>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283172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NEG LEAD OTHERS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929.22V/ -518.06V</a:t>
            </a:r>
          </a:p>
        </p:txBody>
      </p:sp>
      <p:pic>
        <p:nvPicPr>
          <p:cNvPr id="3" name="Picture 2">
            <a:extLst>
              <a:ext uri="{FF2B5EF4-FFF2-40B4-BE49-F238E27FC236}">
                <a16:creationId xmlns:a16="http://schemas.microsoft.com/office/drawing/2014/main" id="{0E70B655-95AB-0721-4C7C-3671169DABA0}"/>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21496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4AC9F-8BD8-6E04-3F0F-5BDED4B8669F}"/>
              </a:ext>
            </a:extLst>
          </p:cNvPr>
          <p:cNvSpPr>
            <a:spLocks noGrp="1"/>
          </p:cNvSpPr>
          <p:nvPr>
            <p:ph type="title"/>
          </p:nvPr>
        </p:nvSpPr>
        <p:spPr/>
        <p:txBody>
          <a:bodyPr/>
          <a:lstStyle/>
          <a:p>
            <a:pPr algn="ctr"/>
            <a:r>
              <a:rPr lang="en-US" dirty="0"/>
              <a:t>RTP1 NEG LEAD POS ON/ NEG OFF</a:t>
            </a:r>
          </a:p>
        </p:txBody>
      </p:sp>
      <p:sp>
        <p:nvSpPr>
          <p:cNvPr id="6" name="Content Placeholder 5">
            <a:extLst>
              <a:ext uri="{FF2B5EF4-FFF2-40B4-BE49-F238E27FC236}">
                <a16:creationId xmlns:a16="http://schemas.microsoft.com/office/drawing/2014/main" id="{29E002C5-03ED-3A25-519D-F083E7303472}"/>
              </a:ext>
            </a:extLst>
          </p:cNvPr>
          <p:cNvSpPr>
            <a:spLocks noGrp="1"/>
          </p:cNvSpPr>
          <p:nvPr>
            <p:ph idx="1"/>
          </p:nvPr>
        </p:nvSpPr>
        <p:spPr>
          <a:xfrm>
            <a:off x="838200" y="5559424"/>
            <a:ext cx="10515600" cy="617539"/>
          </a:xfrm>
        </p:spPr>
        <p:txBody>
          <a:bodyPr vert="horz" lIns="91440" tIns="45720" rIns="91440" bIns="45720" rtlCol="0" anchor="t">
            <a:normAutofit/>
          </a:bodyPr>
          <a:lstStyle/>
          <a:p>
            <a:r>
              <a:rPr lang="en-US" dirty="0"/>
              <a:t>929.22V/ -15.446V</a:t>
            </a:r>
          </a:p>
        </p:txBody>
      </p:sp>
      <p:pic>
        <p:nvPicPr>
          <p:cNvPr id="5" name="Picture 4">
            <a:extLst>
              <a:ext uri="{FF2B5EF4-FFF2-40B4-BE49-F238E27FC236}">
                <a16:creationId xmlns:a16="http://schemas.microsoft.com/office/drawing/2014/main" id="{E3859FCE-7D60-9D83-6DD0-6382A667659E}"/>
              </a:ext>
            </a:extLst>
          </p:cNvPr>
          <p:cNvPicPr>
            <a:picLocks noChangeAspect="1"/>
          </p:cNvPicPr>
          <p:nvPr/>
        </p:nvPicPr>
        <p:blipFill>
          <a:blip r:embed="rId2"/>
          <a:stretch>
            <a:fillRect/>
          </a:stretch>
        </p:blipFill>
        <p:spPr>
          <a:xfrm>
            <a:off x="3048000" y="1553766"/>
            <a:ext cx="6096000" cy="3750469"/>
          </a:xfrm>
          <a:prstGeom prst="rect">
            <a:avLst/>
          </a:prstGeom>
        </p:spPr>
      </p:pic>
    </p:spTree>
    <p:extLst>
      <p:ext uri="{BB962C8B-B14F-4D97-AF65-F5344CB8AC3E}">
        <p14:creationId xmlns:p14="http://schemas.microsoft.com/office/powerpoint/2010/main" val="2148897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EECIS_File_Type xmlns="e67d09b8-16a7-41c4-8e8d-4712be3849ac" xsi:nil="true"/>
    <TaxCatchAll xmlns="9a4b7dab-355a-48ab-91c6-67c3a62943b1" xsi:nil="true"/>
    <lcf76f155ced4ddcb4097134ff3c332f xmlns="e67d09b8-16a7-41c4-8e8d-4712be3849ac">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998900E2C7F04F8FAD3E7346A8EE76" ma:contentTypeVersion="17" ma:contentTypeDescription="Create a new document." ma:contentTypeScope="" ma:versionID="93feab982d1bc640e434d71acd1397ea">
  <xsd:schema xmlns:xsd="http://www.w3.org/2001/XMLSchema" xmlns:xs="http://www.w3.org/2001/XMLSchema" xmlns:p="http://schemas.microsoft.com/office/2006/metadata/properties" xmlns:ns2="e67d09b8-16a7-41c4-8e8d-4712be3849ac" xmlns:ns3="9a4b7dab-355a-48ab-91c6-67c3a62943b1" targetNamespace="http://schemas.microsoft.com/office/2006/metadata/properties" ma:root="true" ma:fieldsID="c230a56f737d03612191665b671e6687" ns2:_="" ns3:_="">
    <xsd:import namespace="e67d09b8-16a7-41c4-8e8d-4712be3849ac"/>
    <xsd:import namespace="9a4b7dab-355a-48ab-91c6-67c3a62943b1"/>
    <xsd:element name="properties">
      <xsd:complexType>
        <xsd:sequence>
          <xsd:element name="documentManagement">
            <xsd:complexType>
              <xsd:all>
                <xsd:element ref="ns2:MediaServiceMetadata" minOccurs="0"/>
                <xsd:element ref="ns2:MediaServiceFastMetadata" minOccurs="0"/>
                <xsd:element ref="ns2:EECIS_File_Type"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7d09b8-16a7-41c4-8e8d-4712be3849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EECIS_File_Type" ma:index="10" nillable="true" ma:displayName="EESIC_File_Type" ma:format="Dropdown" ma:indexed="true" ma:internalName="EECIS_File_Type">
      <xsd:simpleType>
        <xsd:restriction base="dms:Choice">
          <xsd:enumeration value="UserGuide"/>
          <xsd:enumeration value="DesignRequirements"/>
          <xsd:enumeration value="DesignSpecification"/>
          <xsd:enumeration value="DocTemplate"/>
          <xsd:enumeration value="Procedure"/>
          <xsd:enumeration value="Report"/>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44b97cb4-2f5e-48a1-816a-9019d04dc3c7"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4b7dab-355a-48ab-91c6-67c3a62943b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d4fa7ed7-e834-4424-aac5-8f5f72b3171d}" ma:internalName="TaxCatchAll" ma:showField="CatchAllData" ma:web="9a4b7dab-355a-48ab-91c6-67c3a62943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3D81F3-0336-4A71-9E37-B06DF8358F1D}">
  <ds:schemaRefs>
    <ds:schemaRef ds:uri="http://schemas.microsoft.com/office/2006/metadata/properties"/>
    <ds:schemaRef ds:uri="http://schemas.microsoft.com/office/infopath/2007/PartnerControls"/>
    <ds:schemaRef ds:uri="e67d09b8-16a7-41c4-8e8d-4712be3849ac"/>
    <ds:schemaRef ds:uri="9a4b7dab-355a-48ab-91c6-67c3a62943b1"/>
  </ds:schemaRefs>
</ds:datastoreItem>
</file>

<file path=customXml/itemProps2.xml><?xml version="1.0" encoding="utf-8"?>
<ds:datastoreItem xmlns:ds="http://schemas.openxmlformats.org/officeDocument/2006/customXml" ds:itemID="{C122ABD5-DFBB-4223-B170-1BD1358FA7EB}">
  <ds:schemaRefs>
    <ds:schemaRef ds:uri="http://schemas.microsoft.com/sharepoint/v3/contenttype/forms"/>
  </ds:schemaRefs>
</ds:datastoreItem>
</file>

<file path=customXml/itemProps3.xml><?xml version="1.0" encoding="utf-8"?>
<ds:datastoreItem xmlns:ds="http://schemas.openxmlformats.org/officeDocument/2006/customXml" ds:itemID="{8E7DB2C9-E168-430C-B1BE-C7680229D1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7d09b8-16a7-41c4-8e8d-4712be3849ac"/>
    <ds:schemaRef ds:uri="9a4b7dab-355a-48ab-91c6-67c3a62943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RTP Driver Prototype Crosstalk tests</vt:lpstr>
      <vt:lpstr>Summary:</vt:lpstr>
      <vt:lpstr>RTP1 POS LEAD ALL ON</vt:lpstr>
      <vt:lpstr>RTP1 POS LEAD OTHERS OFF</vt:lpstr>
      <vt:lpstr>RTP1 POS LEAD POS ON/ NEG OFF</vt:lpstr>
      <vt:lpstr>RTP1 POS LEAD POS OFF/ NEG ON</vt:lpstr>
      <vt:lpstr>RTP1 NEG LEAD ALL ON</vt:lpstr>
      <vt:lpstr>RTP1 NEG LEAD OTHERS OFF</vt:lpstr>
      <vt:lpstr>RTP1 NEG LEAD POS ON/ NEG OFF</vt:lpstr>
      <vt:lpstr>RTP1 NEG LEAD POS OFF/ NEG ON</vt:lpstr>
      <vt:lpstr>RTP2 POS LEAD ALL ON</vt:lpstr>
      <vt:lpstr>RTP2 POS LEAD OTHERS OFF</vt:lpstr>
      <vt:lpstr>RTP2 POS LEAD POS ON/ NEG OFF</vt:lpstr>
      <vt:lpstr>RTP2 POS LEAD POS OFF/ NEG ON</vt:lpstr>
      <vt:lpstr>RTP2 NEG LEAD ALL ON </vt:lpstr>
      <vt:lpstr>RTP2 NEG LEAD OTHERS OFF</vt:lpstr>
      <vt:lpstr>RTP2 NEG LEAD POS ON/ NEG OFF</vt:lpstr>
      <vt:lpstr>RTP2 NEG LEAD POS OFF/ NEG ON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242</cp:revision>
  <dcterms:created xsi:type="dcterms:W3CDTF">2024-10-29T21:31:14Z</dcterms:created>
  <dcterms:modified xsi:type="dcterms:W3CDTF">2024-10-29T22:46:02Z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0x01010065998900E2C7F04F8FAD3E7346A8EE76</vt:lpwstr>
  </property>
  <property fmtid="{D5CDD505-2E9C-101B-9397-08002B2CF9AE}" pid="3" name="MediaServiceImageTags">
    <vt:lpwstr/>
  </property>
</Properties>
</file>