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243"/>
    <p:restoredTop sz="94548"/>
  </p:normalViewPr>
  <p:slideViewPr>
    <p:cSldViewPr snapToGrid="0" snapToObjects="1">
      <p:cViewPr varScale="1">
        <p:scale>
          <a:sx n="100" d="100"/>
          <a:sy n="100" d="100"/>
        </p:scale>
        <p:origin x="1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2213-CECF-5C49-8473-017F95024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E9C52-8D5C-C049-A263-53A5ABACF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FA30B-66B8-E748-A846-B5C43C5C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7F527-F894-D44E-95FB-7C8008AD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32F20-C327-3E41-8D3A-0AA718F1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2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1B481-D2E3-F64F-B629-70732191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B8348-41CC-4E4A-BD9C-A21B3235D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747AD-9613-1445-85D6-039FB987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F7E16-E7DE-F04B-83EF-F6872969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C882B-6328-F842-81BA-01C75FB3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C6736-7EC2-BD4A-B02E-6C4DDCD1E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A6AED-13FE-FD48-97F1-BC4C88C03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99FD-8F0A-8147-8AF5-21A485C8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37DD3-8536-0C4D-BF65-A7E3A558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2CBA1-B231-F645-8EDB-74C3A67F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9E9B-4A86-724A-9736-F8A121E6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4FD8-087B-C842-ADEE-4B79A757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D496-5F89-224F-9B93-6F18A850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5C9E2-6738-2B49-9AC7-E285B35B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75C0D-AC70-9E4C-A2BB-1193DE24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7AA94-0F20-F041-B92F-2FE25E69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8EE19-B0CB-B949-A99F-666867F19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5FB9A-1774-294C-8AF9-53ED8AE23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293B-3CD5-B243-9797-E9FFD8AD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CC17-29A3-D64F-A95C-9F3FF607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F1846-6A90-F54B-B70E-CB5B14EA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D94CC-3E4C-D249-879A-9ED020BA3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3F807-06F0-BA49-ACE0-4080B219B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DF756-490D-E944-8043-7CBEC98B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BA3A-60CB-F94A-BB2E-8EDC2029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DC955-821C-3D44-B8DA-327D7258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A543A-3603-9E4B-95EC-8A95AAB5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7147D-DB46-A74D-8DF2-03F3F5CEF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F0D19-4D5B-1148-937A-A8D2B2D02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30A7D-66B5-BF4A-A500-682B8FFBE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12646-951C-204F-A35F-260745AC9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35612-957A-2846-A3F8-3736488D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58C57-8FC5-8446-9BD3-ED1D38EB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2869E-8ADE-8D47-8673-8948D7D9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6945D-C8BF-3A49-8FA4-42D9C35C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7A9E9D-A865-884D-B41E-99BF6255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789C3-6DD0-894E-8BDB-B91E061B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663D6-1C71-5148-98AB-267D6B40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5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155F5-3EE7-C745-8CFD-639E0EE7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13ED2-3175-2B4A-9AF6-7CF6F800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807FD-C1B1-5841-A8CF-5B6BFE2E7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BDD7-CF8B-954F-8FD4-53C819CFA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3093B-27EC-BC46-BD5D-3BC2FD2E0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26C9-FE50-B04C-9C1F-B92085B34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31235-C01C-E445-86C4-ADEC9BBF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00C91-8E38-BC48-9B1C-B99E81F2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766BA-94E2-554F-99E0-164B55A0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9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5114-5447-F64A-946E-CF524F7E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D53D88-53D0-7341-B2A6-4F48725AD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26157-ECF5-6A4D-8BA0-53575FAEB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0E855-8AC5-994E-8BB6-619B5202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DD386-B06E-5943-81C9-863626B36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BF09A-F8A9-D644-BED6-B4BE6D36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73B84D-C38A-4B44-8BCF-EBD6DD7D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36182-5A73-4E43-88FE-5ED934CBF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1348-62CD-3848-A452-31FF64D09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0619-CF09-9A44-AFE4-24FEB72FB08C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D5F9C-A664-3C43-9AC2-2E48AA6B4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0812D-E3F2-174B-B60F-E6BB519A8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34E7-E358-F34D-8F72-3AD33BF0B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682C487-110C-3243-9157-DAED1776DC89}"/>
              </a:ext>
            </a:extLst>
          </p:cNvPr>
          <p:cNvSpPr/>
          <p:nvPr/>
        </p:nvSpPr>
        <p:spPr>
          <a:xfrm>
            <a:off x="7968815" y="251752"/>
            <a:ext cx="1761565" cy="6071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Collimator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E3F8684-DCCE-9E49-99BF-030FA11B9CA4}"/>
              </a:ext>
            </a:extLst>
          </p:cNvPr>
          <p:cNvSpPr/>
          <p:nvPr/>
        </p:nvSpPr>
        <p:spPr>
          <a:xfrm>
            <a:off x="5992612" y="251752"/>
            <a:ext cx="1761565" cy="607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Magnet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7F962ED-9E57-5048-97C7-C69F46AF030A}"/>
              </a:ext>
            </a:extLst>
          </p:cNvPr>
          <p:cNvSpPr/>
          <p:nvPr/>
        </p:nvSpPr>
        <p:spPr>
          <a:xfrm>
            <a:off x="4016409" y="251752"/>
            <a:ext cx="1761565" cy="6071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A184A52-F26E-1A4F-9DED-1D221DBEA574}"/>
              </a:ext>
            </a:extLst>
          </p:cNvPr>
          <p:cNvSpPr/>
          <p:nvPr/>
        </p:nvSpPr>
        <p:spPr>
          <a:xfrm>
            <a:off x="3492707" y="783902"/>
            <a:ext cx="6715594" cy="445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E7AF171-B021-BE4F-B8E5-FEEC43C3F9A9}"/>
              </a:ext>
            </a:extLst>
          </p:cNvPr>
          <p:cNvSpPr/>
          <p:nvPr/>
        </p:nvSpPr>
        <p:spPr>
          <a:xfrm>
            <a:off x="10483525" y="358337"/>
            <a:ext cx="1538585" cy="39392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Dump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C881B8-900B-2347-9D04-DC0E5771104B}"/>
              </a:ext>
            </a:extLst>
          </p:cNvPr>
          <p:cNvSpPr txBox="1"/>
          <p:nvPr/>
        </p:nvSpPr>
        <p:spPr>
          <a:xfrm>
            <a:off x="108463" y="533481"/>
            <a:ext cx="245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(fit up tests until beam setup begins ...)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9C89A5-8FBC-0342-98AD-02A164A6F41E}"/>
              </a:ext>
            </a:extLst>
          </p:cNvPr>
          <p:cNvCxnSpPr/>
          <p:nvPr/>
        </p:nvCxnSpPr>
        <p:spPr>
          <a:xfrm>
            <a:off x="138443" y="1394086"/>
            <a:ext cx="118836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6C2B6F5-AC58-C444-A3CB-EF969E90829D}"/>
              </a:ext>
            </a:extLst>
          </p:cNvPr>
          <p:cNvSpPr/>
          <p:nvPr/>
        </p:nvSpPr>
        <p:spPr>
          <a:xfrm>
            <a:off x="6397935" y="1558980"/>
            <a:ext cx="1008603" cy="60537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X-ray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13B49EB-DBA4-B848-B832-8C0EEE678AC1}"/>
              </a:ext>
            </a:extLst>
          </p:cNvPr>
          <p:cNvSpPr/>
          <p:nvPr/>
        </p:nvSpPr>
        <p:spPr>
          <a:xfrm>
            <a:off x="3492707" y="2094214"/>
            <a:ext cx="6715594" cy="445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2798319-7638-6044-9D39-2FD6459C608A}"/>
              </a:ext>
            </a:extLst>
          </p:cNvPr>
          <p:cNvSpPr/>
          <p:nvPr/>
        </p:nvSpPr>
        <p:spPr>
          <a:xfrm>
            <a:off x="10483525" y="1668649"/>
            <a:ext cx="1538585" cy="39392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Dump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6F0F87-1488-4D4C-8622-95DA27754FAA}"/>
              </a:ext>
            </a:extLst>
          </p:cNvPr>
          <p:cNvSpPr txBox="1"/>
          <p:nvPr/>
        </p:nvSpPr>
        <p:spPr>
          <a:xfrm>
            <a:off x="108463" y="1843793"/>
            <a:ext cx="2745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(find/center e-beam w/ collimator removed)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EBE662A-E207-8E40-A8EE-E08D20B58EA8}"/>
              </a:ext>
            </a:extLst>
          </p:cNvPr>
          <p:cNvCxnSpPr/>
          <p:nvPr/>
        </p:nvCxnSpPr>
        <p:spPr>
          <a:xfrm>
            <a:off x="138443" y="2704398"/>
            <a:ext cx="118836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A97571A-5F1C-A84E-B894-9324FC0D80AA}"/>
              </a:ext>
            </a:extLst>
          </p:cNvPr>
          <p:cNvSpPr/>
          <p:nvPr/>
        </p:nvSpPr>
        <p:spPr>
          <a:xfrm>
            <a:off x="8020548" y="2889681"/>
            <a:ext cx="1761565" cy="6071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Collimator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D629840-B53D-F142-BE29-F4583B4F070A}"/>
              </a:ext>
            </a:extLst>
          </p:cNvPr>
          <p:cNvSpPr/>
          <p:nvPr/>
        </p:nvSpPr>
        <p:spPr>
          <a:xfrm>
            <a:off x="10535258" y="2996266"/>
            <a:ext cx="1538585" cy="39392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Dump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BD4BF-B0EE-E345-A818-A3B2F92EEFBA}"/>
              </a:ext>
            </a:extLst>
          </p:cNvPr>
          <p:cNvSpPr txBox="1"/>
          <p:nvPr/>
        </p:nvSpPr>
        <p:spPr>
          <a:xfrm>
            <a:off x="93474" y="2983244"/>
            <a:ext cx="246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3 (center e-beam to maximize x-rays thru collimator)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4936A5C-D928-1046-9B9E-713CF0A614A4}"/>
              </a:ext>
            </a:extLst>
          </p:cNvPr>
          <p:cNvCxnSpPr/>
          <p:nvPr/>
        </p:nvCxnSpPr>
        <p:spPr>
          <a:xfrm>
            <a:off x="190176" y="4032015"/>
            <a:ext cx="118836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E36487F7-F184-A24F-8895-1A17AFFB87EE}"/>
              </a:ext>
            </a:extLst>
          </p:cNvPr>
          <p:cNvSpPr/>
          <p:nvPr/>
        </p:nvSpPr>
        <p:spPr>
          <a:xfrm>
            <a:off x="6397935" y="2928569"/>
            <a:ext cx="1008603" cy="6071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X-ray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D8D491-825B-254F-AC78-08BE3DA22602}"/>
              </a:ext>
            </a:extLst>
          </p:cNvPr>
          <p:cNvSpPr/>
          <p:nvPr/>
        </p:nvSpPr>
        <p:spPr>
          <a:xfrm>
            <a:off x="3544440" y="3421831"/>
            <a:ext cx="6715594" cy="445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CC484FB-10FE-1A42-BF12-EAEDADD3D461}"/>
              </a:ext>
            </a:extLst>
          </p:cNvPr>
          <p:cNvSpPr/>
          <p:nvPr/>
        </p:nvSpPr>
        <p:spPr>
          <a:xfrm>
            <a:off x="7998795" y="4165951"/>
            <a:ext cx="1761565" cy="6071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Collimator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36F3F1F-194A-3B4D-B197-7CAAEC6C5568}"/>
              </a:ext>
            </a:extLst>
          </p:cNvPr>
          <p:cNvSpPr/>
          <p:nvPr/>
        </p:nvSpPr>
        <p:spPr>
          <a:xfrm>
            <a:off x="6022592" y="4165951"/>
            <a:ext cx="1761565" cy="607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Magnet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8CB1638-29A6-D346-9DB2-38F949355325}"/>
              </a:ext>
            </a:extLst>
          </p:cNvPr>
          <p:cNvSpPr/>
          <p:nvPr/>
        </p:nvSpPr>
        <p:spPr>
          <a:xfrm>
            <a:off x="4046389" y="4165951"/>
            <a:ext cx="1761565" cy="6071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36DF559-4DDA-D34B-A004-DF2F29573723}"/>
              </a:ext>
            </a:extLst>
          </p:cNvPr>
          <p:cNvSpPr/>
          <p:nvPr/>
        </p:nvSpPr>
        <p:spPr>
          <a:xfrm>
            <a:off x="3522687" y="4698101"/>
            <a:ext cx="6715594" cy="445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3135282-8B51-5447-8317-3BAE6920400F}"/>
              </a:ext>
            </a:extLst>
          </p:cNvPr>
          <p:cNvSpPr/>
          <p:nvPr/>
        </p:nvSpPr>
        <p:spPr>
          <a:xfrm>
            <a:off x="10513505" y="4272536"/>
            <a:ext cx="1538585" cy="39392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Dump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80063B-77E6-D945-8011-50EA3856B36D}"/>
              </a:ext>
            </a:extLst>
          </p:cNvPr>
          <p:cNvSpPr txBox="1"/>
          <p:nvPr/>
        </p:nvSpPr>
        <p:spPr>
          <a:xfrm>
            <a:off x="138443" y="4364550"/>
            <a:ext cx="2631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 (install, cable, align magnet &amp; detector)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3A1CB1A-79D1-DB44-98BE-45E322389A1F}"/>
              </a:ext>
            </a:extLst>
          </p:cNvPr>
          <p:cNvCxnSpPr/>
          <p:nvPr/>
        </p:nvCxnSpPr>
        <p:spPr>
          <a:xfrm>
            <a:off x="168423" y="5308285"/>
            <a:ext cx="118836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8039974-061F-D34D-8201-9DC8205927C9}"/>
              </a:ext>
            </a:extLst>
          </p:cNvPr>
          <p:cNvSpPr/>
          <p:nvPr/>
        </p:nvSpPr>
        <p:spPr>
          <a:xfrm>
            <a:off x="7959225" y="5504588"/>
            <a:ext cx="1761565" cy="6071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Collimator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A85B16BE-0606-C446-83B2-4BB3D3361EEF}"/>
              </a:ext>
            </a:extLst>
          </p:cNvPr>
          <p:cNvSpPr/>
          <p:nvPr/>
        </p:nvSpPr>
        <p:spPr>
          <a:xfrm>
            <a:off x="5983022" y="5504588"/>
            <a:ext cx="1761565" cy="607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Magnet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9CFB6730-39C2-134D-9599-18E3EA3E5F50}"/>
              </a:ext>
            </a:extLst>
          </p:cNvPr>
          <p:cNvSpPr/>
          <p:nvPr/>
        </p:nvSpPr>
        <p:spPr>
          <a:xfrm>
            <a:off x="4006819" y="5504588"/>
            <a:ext cx="1761565" cy="6071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F8B2142-4A75-2549-B999-30FE6C7C777E}"/>
              </a:ext>
            </a:extLst>
          </p:cNvPr>
          <p:cNvSpPr/>
          <p:nvPr/>
        </p:nvSpPr>
        <p:spPr>
          <a:xfrm>
            <a:off x="3483117" y="5447072"/>
            <a:ext cx="6715594" cy="1034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5392CDB-749E-3B44-B780-C9A1962D6DFC}"/>
              </a:ext>
            </a:extLst>
          </p:cNvPr>
          <p:cNvSpPr/>
          <p:nvPr/>
        </p:nvSpPr>
        <p:spPr>
          <a:xfrm>
            <a:off x="10473935" y="5611173"/>
            <a:ext cx="1538585" cy="39392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Dump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F76A147-B5E4-E249-98C7-4CF49FD825E7}"/>
              </a:ext>
            </a:extLst>
          </p:cNvPr>
          <p:cNvSpPr txBox="1"/>
          <p:nvPr/>
        </p:nvSpPr>
        <p:spPr>
          <a:xfrm>
            <a:off x="98873" y="5786317"/>
            <a:ext cx="2274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5 (stack lead hut, start the experiment)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51BB108-DF95-1D45-AFBA-FE8F4193F288}"/>
              </a:ext>
            </a:extLst>
          </p:cNvPr>
          <p:cNvCxnSpPr/>
          <p:nvPr/>
        </p:nvCxnSpPr>
        <p:spPr>
          <a:xfrm>
            <a:off x="128853" y="6646922"/>
            <a:ext cx="118836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7755792-8E98-F642-BE60-111A4DAAA275}"/>
              </a:ext>
            </a:extLst>
          </p:cNvPr>
          <p:cNvSpPr txBox="1"/>
          <p:nvPr/>
        </p:nvSpPr>
        <p:spPr>
          <a:xfrm>
            <a:off x="-27710" y="1428294"/>
            <a:ext cx="1472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Beam setup begins…</a:t>
            </a:r>
          </a:p>
        </p:txBody>
      </p:sp>
    </p:spTree>
    <p:extLst>
      <p:ext uri="{BB962C8B-B14F-4D97-AF65-F5344CB8AC3E}">
        <p14:creationId xmlns:p14="http://schemas.microsoft.com/office/powerpoint/2010/main" val="249265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83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10</cp:revision>
  <cp:lastPrinted>2022-09-20T16:33:28Z</cp:lastPrinted>
  <dcterms:created xsi:type="dcterms:W3CDTF">2022-09-20T16:14:29Z</dcterms:created>
  <dcterms:modified xsi:type="dcterms:W3CDTF">2022-09-20T22:51:00Z</dcterms:modified>
</cp:coreProperties>
</file>